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4"/>
  </p:sldMasterIdLst>
  <p:notesMasterIdLst>
    <p:notesMasterId r:id="rId18"/>
  </p:notesMasterIdLst>
  <p:sldIdLst>
    <p:sldId id="350" r:id="rId5"/>
    <p:sldId id="407" r:id="rId6"/>
    <p:sldId id="483" r:id="rId7"/>
    <p:sldId id="499" r:id="rId8"/>
    <p:sldId id="503" r:id="rId9"/>
    <p:sldId id="527" r:id="rId10"/>
    <p:sldId id="529" r:id="rId11"/>
    <p:sldId id="528" r:id="rId12"/>
    <p:sldId id="530" r:id="rId13"/>
    <p:sldId id="498" r:id="rId14"/>
    <p:sldId id="515" r:id="rId15"/>
    <p:sldId id="509" r:id="rId16"/>
    <p:sldId id="518" r:id="rId17"/>
  </p:sldIdLst>
  <p:sldSz cx="13320713" cy="6858000"/>
  <p:notesSz cx="6858000" cy="9144000"/>
  <p:embeddedFontLst>
    <p:embeddedFont>
      <p:font typeface="Calibri" panose="020F0502020204030204" pitchFamily="34" charset="0"/>
      <p:regular r:id="rId19"/>
      <p:bold r:id="rId20"/>
      <p:italic r:id="rId21"/>
      <p:boldItalic r:id="rId22"/>
    </p:embeddedFont>
    <p:embeddedFont>
      <p:font typeface="Equip" panose="020B0604020202020204" charset="0"/>
      <p:regular r:id="rId23"/>
      <p:bold r:id="rId24"/>
      <p:italic r:id="rId25"/>
      <p:boldItalic r:id="rId26"/>
    </p:embeddedFont>
    <p:embeddedFont>
      <p:font typeface="Equip Extended" panose="020B0604020202020204" charset="0"/>
      <p:regular r:id="rId27"/>
      <p:bold r:id="rId28"/>
      <p:italic r:id="rId29"/>
      <p:boldItalic r:id="rId30"/>
    </p:embeddedFont>
    <p:embeddedFont>
      <p:font typeface="Equip Extended Light" panose="020B0604020202020204" charset="0"/>
      <p:regular r:id="rId31"/>
      <p:bold r:id="rId32"/>
      <p:italic r:id="rId33"/>
      <p:boldItalic r:id="rId34"/>
    </p:embeddedFont>
    <p:embeddedFont>
      <p:font typeface="Equip Extended Medium" panose="020B0604020202020204" charset="0"/>
      <p:regular r:id="rId35"/>
      <p:bold r:id="rId36"/>
      <p:italic r:id="rId37"/>
      <p:boldItalic r:id="rId38"/>
    </p:embeddedFont>
    <p:embeddedFont>
      <p:font typeface="Equip Extended Thin" panose="020B0604020202020204" charset="0"/>
      <p:regular r:id="rId39"/>
      <p:italic r:id="rId40"/>
    </p:embeddedFont>
    <p:embeddedFont>
      <p:font typeface="Equip Light" panose="020B0604020202020204" charset="0"/>
      <p:regular r:id="rId41"/>
      <p:bold r:id="rId42"/>
      <p:italic r:id="rId43"/>
      <p:boldItalic r:id="rId44"/>
    </p:embeddedFont>
    <p:embeddedFont>
      <p:font typeface="Equip Medium" panose="020B0604020202020204" charset="0"/>
      <p:regular r:id="rId45"/>
      <p:italic r:id="rId46"/>
      <p:boldItalic r:id="rId47"/>
    </p:embeddedFont>
  </p:embeddedFontLst>
  <p:defaultTextStyle>
    <a:defPPr>
      <a:defRPr lang="en-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3294B"/>
    <a:srgbClr val="28569E"/>
    <a:srgbClr val="2D807B"/>
    <a:srgbClr val="2E008B"/>
    <a:srgbClr val="A6A6A6"/>
    <a:srgbClr val="07041F"/>
    <a:srgbClr val="224885"/>
    <a:srgbClr val="224886"/>
    <a:srgbClr val="9680C5"/>
    <a:srgbClr val="2D807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CA8139D-4C92-A9B3-4428-9870E8E3C2DF}" v="25" dt="2022-04-26T08:03:47.371"/>
    <p1510:client id="{0EBC54E7-D0E2-4CE0-B7A9-E6B5597E4241}" v="8" dt="2022-04-25T15:38:37.841"/>
    <p1510:client id="{11F3CD68-5518-BE27-F326-E11A2734ED65}" v="215" dt="2022-04-25T11:59:02.852"/>
    <p1510:client id="{2932DC85-2BB7-49DB-9A5A-127C06C37F55}" v="505" vWet="509" dt="2022-04-26T05:49:59.620"/>
    <p1510:client id="{319A9B58-69C9-2A31-A9B0-AAE54AB7383D}" v="118" dt="2022-04-25T12:14:12.879"/>
    <p1510:client id="{55527B32-0319-B045-1B7B-C7BBA9586EA6}" v="9" dt="2022-04-25T15:47:07.531"/>
    <p1510:client id="{5F251183-14AB-43F7-A2A7-D071C2D4453E}" v="93" dt="2022-04-25T16:54:51.092"/>
    <p1510:client id="{B408444D-4D1F-4719-BD0A-559F355A6E17}" v="1" dt="2022-04-25T13:46:23.658"/>
    <p1510:client id="{D27F987B-039E-4D3E-87C6-7F58CE359879}" v="1199" dt="2022-04-26T07:29:24.433"/>
    <p1510:client id="{D3DADA0F-94A7-4819-92E9-A84BD7908883}" v="9474" dt="2022-04-26T09:50:49.458"/>
    <p1510:client id="{D8247FB8-DBB5-4342-B1BF-1BD82EBE5437}" v="14" dt="2022-04-25T17:48:25.045"/>
    <p1510:client id="{DE67DA81-2A32-71AA-61F5-D5D1CBB360B4}" v="95" dt="2022-04-25T10:24:30.693"/>
    <p1510:client id="{F0533099-2988-4DD7-901F-2789DD93B99A}" v="21" dt="2022-04-26T07:16:08.384"/>
    <p1510:client id="{FAEB7F29-8E6A-E3E1-0D2A-BA94FC990429}" v="654" dt="2022-04-25T14:28:03.91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2" d="100"/>
          <a:sy n="62" d="100"/>
        </p:scale>
        <p:origin x="584" y="56"/>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notesMaster" Target="notesMasters/notesMaster1.xml"/><Relationship Id="rId26" Type="http://schemas.openxmlformats.org/officeDocument/2006/relationships/font" Target="fonts/font8.fntdata"/><Relationship Id="rId39" Type="http://schemas.openxmlformats.org/officeDocument/2006/relationships/font" Target="fonts/font21.fntdata"/><Relationship Id="rId3" Type="http://schemas.openxmlformats.org/officeDocument/2006/relationships/customXml" Target="../customXml/item3.xml"/><Relationship Id="rId21" Type="http://schemas.openxmlformats.org/officeDocument/2006/relationships/font" Target="fonts/font3.fntdata"/><Relationship Id="rId34" Type="http://schemas.openxmlformats.org/officeDocument/2006/relationships/font" Target="fonts/font16.fntdata"/><Relationship Id="rId42" Type="http://schemas.openxmlformats.org/officeDocument/2006/relationships/font" Target="fonts/font24.fntdata"/><Relationship Id="rId47" Type="http://schemas.openxmlformats.org/officeDocument/2006/relationships/font" Target="fonts/font29.fntdata"/><Relationship Id="rId50"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7.fntdata"/><Relationship Id="rId33" Type="http://schemas.openxmlformats.org/officeDocument/2006/relationships/font" Target="fonts/font15.fntdata"/><Relationship Id="rId38" Type="http://schemas.openxmlformats.org/officeDocument/2006/relationships/font" Target="fonts/font20.fntdata"/><Relationship Id="rId46" Type="http://schemas.openxmlformats.org/officeDocument/2006/relationships/font" Target="fonts/font28.fntdata"/><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font" Target="fonts/font2.fntdata"/><Relationship Id="rId29" Type="http://schemas.openxmlformats.org/officeDocument/2006/relationships/font" Target="fonts/font11.fntdata"/><Relationship Id="rId41" Type="http://schemas.openxmlformats.org/officeDocument/2006/relationships/font" Target="fonts/font23.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6.fntdata"/><Relationship Id="rId32" Type="http://schemas.openxmlformats.org/officeDocument/2006/relationships/font" Target="fonts/font14.fntdata"/><Relationship Id="rId37" Type="http://schemas.openxmlformats.org/officeDocument/2006/relationships/font" Target="fonts/font19.fntdata"/><Relationship Id="rId40" Type="http://schemas.openxmlformats.org/officeDocument/2006/relationships/font" Target="fonts/font22.fntdata"/><Relationship Id="rId45" Type="http://schemas.openxmlformats.org/officeDocument/2006/relationships/font" Target="fonts/font27.fntdata"/><Relationship Id="rId53"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font" Target="fonts/font5.fntdata"/><Relationship Id="rId28" Type="http://schemas.openxmlformats.org/officeDocument/2006/relationships/font" Target="fonts/font10.fntdata"/><Relationship Id="rId36" Type="http://schemas.openxmlformats.org/officeDocument/2006/relationships/font" Target="fonts/font18.fntdata"/><Relationship Id="rId49"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font" Target="fonts/font1.fntdata"/><Relationship Id="rId31" Type="http://schemas.openxmlformats.org/officeDocument/2006/relationships/font" Target="fonts/font13.fntdata"/><Relationship Id="rId44" Type="http://schemas.openxmlformats.org/officeDocument/2006/relationships/font" Target="fonts/font26.fntdata"/><Relationship Id="rId52"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font" Target="fonts/font12.fntdata"/><Relationship Id="rId35" Type="http://schemas.openxmlformats.org/officeDocument/2006/relationships/font" Target="fonts/font17.fntdata"/><Relationship Id="rId43" Type="http://schemas.openxmlformats.org/officeDocument/2006/relationships/font" Target="fonts/font25.fntdata"/><Relationship Id="rId48"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amika Mukhopadhyay" userId="a0eeb265-f05a-4197-8fa6-978f26d1476c" providerId="ADAL" clId="{5DD235AD-9908-47B2-AD57-3DE625FB5A5B}"/>
    <pc:docChg chg="custSel addSld delSld modSld">
      <pc:chgData name="Anamika Mukhopadhyay" userId="a0eeb265-f05a-4197-8fa6-978f26d1476c" providerId="ADAL" clId="{5DD235AD-9908-47B2-AD57-3DE625FB5A5B}" dt="2022-04-18T06:14:28.170" v="365" actId="20577"/>
      <pc:docMkLst>
        <pc:docMk/>
      </pc:docMkLst>
      <pc:sldChg chg="modSp mod">
        <pc:chgData name="Anamika Mukhopadhyay" userId="a0eeb265-f05a-4197-8fa6-978f26d1476c" providerId="ADAL" clId="{5DD235AD-9908-47B2-AD57-3DE625FB5A5B}" dt="2022-04-18T06:09:03.514" v="132" actId="27636"/>
        <pc:sldMkLst>
          <pc:docMk/>
          <pc:sldMk cId="711272224" sldId="350"/>
        </pc:sldMkLst>
        <pc:spChg chg="mod">
          <ac:chgData name="Anamika Mukhopadhyay" userId="a0eeb265-f05a-4197-8fa6-978f26d1476c" providerId="ADAL" clId="{5DD235AD-9908-47B2-AD57-3DE625FB5A5B}" dt="2022-04-18T06:09:03.514" v="132" actId="27636"/>
          <ac:spMkLst>
            <pc:docMk/>
            <pc:sldMk cId="711272224" sldId="350"/>
            <ac:spMk id="3" creationId="{3BC89994-4C4B-6D4E-9730-23534FCA5742}"/>
          </ac:spMkLst>
        </pc:spChg>
      </pc:sldChg>
      <pc:sldChg chg="del">
        <pc:chgData name="Anamika Mukhopadhyay" userId="a0eeb265-f05a-4197-8fa6-978f26d1476c" providerId="ADAL" clId="{5DD235AD-9908-47B2-AD57-3DE625FB5A5B}" dt="2022-04-18T06:08:19.149" v="10" actId="47"/>
        <pc:sldMkLst>
          <pc:docMk/>
          <pc:sldMk cId="1024330224" sldId="351"/>
        </pc:sldMkLst>
      </pc:sldChg>
      <pc:sldChg chg="del">
        <pc:chgData name="Anamika Mukhopadhyay" userId="a0eeb265-f05a-4197-8fa6-978f26d1476c" providerId="ADAL" clId="{5DD235AD-9908-47B2-AD57-3DE625FB5A5B}" dt="2022-04-18T06:08:19.149" v="10" actId="47"/>
        <pc:sldMkLst>
          <pc:docMk/>
          <pc:sldMk cId="421068949" sldId="352"/>
        </pc:sldMkLst>
      </pc:sldChg>
      <pc:sldChg chg="modSp mod">
        <pc:chgData name="Anamika Mukhopadhyay" userId="a0eeb265-f05a-4197-8fa6-978f26d1476c" providerId="ADAL" clId="{5DD235AD-9908-47B2-AD57-3DE625FB5A5B}" dt="2022-04-18T06:10:22.827" v="167" actId="20577"/>
        <pc:sldMkLst>
          <pc:docMk/>
          <pc:sldMk cId="3601172133" sldId="357"/>
        </pc:sldMkLst>
        <pc:spChg chg="mod">
          <ac:chgData name="Anamika Mukhopadhyay" userId="a0eeb265-f05a-4197-8fa6-978f26d1476c" providerId="ADAL" clId="{5DD235AD-9908-47B2-AD57-3DE625FB5A5B}" dt="2022-04-18T06:10:22.827" v="167" actId="20577"/>
          <ac:spMkLst>
            <pc:docMk/>
            <pc:sldMk cId="3601172133" sldId="357"/>
            <ac:spMk id="3" creationId="{0482120F-E538-9B4F-8397-258DCAF8E30C}"/>
          </ac:spMkLst>
        </pc:spChg>
      </pc:sldChg>
      <pc:sldChg chg="del">
        <pc:chgData name="Anamika Mukhopadhyay" userId="a0eeb265-f05a-4197-8fa6-978f26d1476c" providerId="ADAL" clId="{5DD235AD-9908-47B2-AD57-3DE625FB5A5B}" dt="2022-04-18T06:08:19.149" v="10" actId="47"/>
        <pc:sldMkLst>
          <pc:docMk/>
          <pc:sldMk cId="4289885677" sldId="404"/>
        </pc:sldMkLst>
      </pc:sldChg>
      <pc:sldChg chg="del">
        <pc:chgData name="Anamika Mukhopadhyay" userId="a0eeb265-f05a-4197-8fa6-978f26d1476c" providerId="ADAL" clId="{5DD235AD-9908-47B2-AD57-3DE625FB5A5B}" dt="2022-04-18T06:08:19.149" v="10" actId="47"/>
        <pc:sldMkLst>
          <pc:docMk/>
          <pc:sldMk cId="3869486387" sldId="405"/>
        </pc:sldMkLst>
      </pc:sldChg>
      <pc:sldChg chg="del">
        <pc:chgData name="Anamika Mukhopadhyay" userId="a0eeb265-f05a-4197-8fa6-978f26d1476c" providerId="ADAL" clId="{5DD235AD-9908-47B2-AD57-3DE625FB5A5B}" dt="2022-04-18T06:08:19.149" v="10" actId="47"/>
        <pc:sldMkLst>
          <pc:docMk/>
          <pc:sldMk cId="2504851028" sldId="406"/>
        </pc:sldMkLst>
      </pc:sldChg>
      <pc:sldChg chg="delSp modSp mod">
        <pc:chgData name="Anamika Mukhopadhyay" userId="a0eeb265-f05a-4197-8fa6-978f26d1476c" providerId="ADAL" clId="{5DD235AD-9908-47B2-AD57-3DE625FB5A5B}" dt="2022-04-18T06:08:11.504" v="9" actId="1076"/>
        <pc:sldMkLst>
          <pc:docMk/>
          <pc:sldMk cId="416456538" sldId="407"/>
        </pc:sldMkLst>
        <pc:spChg chg="mod">
          <ac:chgData name="Anamika Mukhopadhyay" userId="a0eeb265-f05a-4197-8fa6-978f26d1476c" providerId="ADAL" clId="{5DD235AD-9908-47B2-AD57-3DE625FB5A5B}" dt="2022-04-18T06:08:11.504" v="9" actId="1076"/>
          <ac:spMkLst>
            <pc:docMk/>
            <pc:sldMk cId="416456538" sldId="407"/>
            <ac:spMk id="2" creationId="{B4242B2B-4083-1D4D-8DF3-EABF9A894256}"/>
          </ac:spMkLst>
        </pc:spChg>
        <pc:spChg chg="del">
          <ac:chgData name="Anamika Mukhopadhyay" userId="a0eeb265-f05a-4197-8fa6-978f26d1476c" providerId="ADAL" clId="{5DD235AD-9908-47B2-AD57-3DE625FB5A5B}" dt="2022-04-18T06:07:44.239" v="2" actId="478"/>
          <ac:spMkLst>
            <pc:docMk/>
            <pc:sldMk cId="416456538" sldId="407"/>
            <ac:spMk id="3" creationId="{55639358-92EF-5943-8CF2-FFEF71469C3D}"/>
          </ac:spMkLst>
        </pc:spChg>
        <pc:spChg chg="del">
          <ac:chgData name="Anamika Mukhopadhyay" userId="a0eeb265-f05a-4197-8fa6-978f26d1476c" providerId="ADAL" clId="{5DD235AD-9908-47B2-AD57-3DE625FB5A5B}" dt="2022-04-18T06:07:47.913" v="3" actId="478"/>
          <ac:spMkLst>
            <pc:docMk/>
            <pc:sldMk cId="416456538" sldId="407"/>
            <ac:spMk id="4" creationId="{F0C70DA2-4877-EC4E-8E61-D91761B0524C}"/>
          </ac:spMkLst>
        </pc:spChg>
      </pc:sldChg>
      <pc:sldChg chg="modSp add mod">
        <pc:chgData name="Anamika Mukhopadhyay" userId="a0eeb265-f05a-4197-8fa6-978f26d1476c" providerId="ADAL" clId="{5DD235AD-9908-47B2-AD57-3DE625FB5A5B}" dt="2022-04-18T06:10:43.073" v="183" actId="20577"/>
        <pc:sldMkLst>
          <pc:docMk/>
          <pc:sldMk cId="2676986673" sldId="467"/>
        </pc:sldMkLst>
        <pc:spChg chg="mod">
          <ac:chgData name="Anamika Mukhopadhyay" userId="a0eeb265-f05a-4197-8fa6-978f26d1476c" providerId="ADAL" clId="{5DD235AD-9908-47B2-AD57-3DE625FB5A5B}" dt="2022-04-18T06:10:43.073" v="183" actId="20577"/>
          <ac:spMkLst>
            <pc:docMk/>
            <pc:sldMk cId="2676986673" sldId="467"/>
            <ac:spMk id="3" creationId="{0482120F-E538-9B4F-8397-258DCAF8E30C}"/>
          </ac:spMkLst>
        </pc:spChg>
      </pc:sldChg>
      <pc:sldChg chg="modSp add mod">
        <pc:chgData name="Anamika Mukhopadhyay" userId="a0eeb265-f05a-4197-8fa6-978f26d1476c" providerId="ADAL" clId="{5DD235AD-9908-47B2-AD57-3DE625FB5A5B}" dt="2022-04-18T06:10:48.429" v="188" actId="20577"/>
        <pc:sldMkLst>
          <pc:docMk/>
          <pc:sldMk cId="3373024835" sldId="468"/>
        </pc:sldMkLst>
        <pc:spChg chg="mod">
          <ac:chgData name="Anamika Mukhopadhyay" userId="a0eeb265-f05a-4197-8fa6-978f26d1476c" providerId="ADAL" clId="{5DD235AD-9908-47B2-AD57-3DE625FB5A5B}" dt="2022-04-18T06:10:48.429" v="188" actId="20577"/>
          <ac:spMkLst>
            <pc:docMk/>
            <pc:sldMk cId="3373024835" sldId="468"/>
            <ac:spMk id="3" creationId="{0482120F-E538-9B4F-8397-258DCAF8E30C}"/>
          </ac:spMkLst>
        </pc:spChg>
      </pc:sldChg>
      <pc:sldChg chg="modSp add mod">
        <pc:chgData name="Anamika Mukhopadhyay" userId="a0eeb265-f05a-4197-8fa6-978f26d1476c" providerId="ADAL" clId="{5DD235AD-9908-47B2-AD57-3DE625FB5A5B}" dt="2022-04-18T06:10:58.744" v="196" actId="20577"/>
        <pc:sldMkLst>
          <pc:docMk/>
          <pc:sldMk cId="2174118967" sldId="469"/>
        </pc:sldMkLst>
        <pc:spChg chg="mod">
          <ac:chgData name="Anamika Mukhopadhyay" userId="a0eeb265-f05a-4197-8fa6-978f26d1476c" providerId="ADAL" clId="{5DD235AD-9908-47B2-AD57-3DE625FB5A5B}" dt="2022-04-18T06:10:58.744" v="196" actId="20577"/>
          <ac:spMkLst>
            <pc:docMk/>
            <pc:sldMk cId="2174118967" sldId="469"/>
            <ac:spMk id="3" creationId="{0482120F-E538-9B4F-8397-258DCAF8E30C}"/>
          </ac:spMkLst>
        </pc:spChg>
      </pc:sldChg>
      <pc:sldChg chg="modSp add mod">
        <pc:chgData name="Anamika Mukhopadhyay" userId="a0eeb265-f05a-4197-8fa6-978f26d1476c" providerId="ADAL" clId="{5DD235AD-9908-47B2-AD57-3DE625FB5A5B}" dt="2022-04-18T06:11:08.915" v="203" actId="20577"/>
        <pc:sldMkLst>
          <pc:docMk/>
          <pc:sldMk cId="2602303550" sldId="470"/>
        </pc:sldMkLst>
        <pc:spChg chg="mod">
          <ac:chgData name="Anamika Mukhopadhyay" userId="a0eeb265-f05a-4197-8fa6-978f26d1476c" providerId="ADAL" clId="{5DD235AD-9908-47B2-AD57-3DE625FB5A5B}" dt="2022-04-18T06:11:08.915" v="203" actId="20577"/>
          <ac:spMkLst>
            <pc:docMk/>
            <pc:sldMk cId="2602303550" sldId="470"/>
            <ac:spMk id="3" creationId="{0482120F-E538-9B4F-8397-258DCAF8E30C}"/>
          </ac:spMkLst>
        </pc:spChg>
      </pc:sldChg>
      <pc:sldChg chg="modSp add mod">
        <pc:chgData name="Anamika Mukhopadhyay" userId="a0eeb265-f05a-4197-8fa6-978f26d1476c" providerId="ADAL" clId="{5DD235AD-9908-47B2-AD57-3DE625FB5A5B}" dt="2022-04-18T06:11:14.570" v="214" actId="20577"/>
        <pc:sldMkLst>
          <pc:docMk/>
          <pc:sldMk cId="4027673905" sldId="471"/>
        </pc:sldMkLst>
        <pc:spChg chg="mod">
          <ac:chgData name="Anamika Mukhopadhyay" userId="a0eeb265-f05a-4197-8fa6-978f26d1476c" providerId="ADAL" clId="{5DD235AD-9908-47B2-AD57-3DE625FB5A5B}" dt="2022-04-18T06:11:14.570" v="214" actId="20577"/>
          <ac:spMkLst>
            <pc:docMk/>
            <pc:sldMk cId="4027673905" sldId="471"/>
            <ac:spMk id="3" creationId="{0482120F-E538-9B4F-8397-258DCAF8E30C}"/>
          </ac:spMkLst>
        </pc:spChg>
      </pc:sldChg>
      <pc:sldChg chg="modSp add mod">
        <pc:chgData name="Anamika Mukhopadhyay" userId="a0eeb265-f05a-4197-8fa6-978f26d1476c" providerId="ADAL" clId="{5DD235AD-9908-47B2-AD57-3DE625FB5A5B}" dt="2022-04-18T06:11:31.753" v="234" actId="20577"/>
        <pc:sldMkLst>
          <pc:docMk/>
          <pc:sldMk cId="3932167130" sldId="472"/>
        </pc:sldMkLst>
        <pc:spChg chg="mod">
          <ac:chgData name="Anamika Mukhopadhyay" userId="a0eeb265-f05a-4197-8fa6-978f26d1476c" providerId="ADAL" clId="{5DD235AD-9908-47B2-AD57-3DE625FB5A5B}" dt="2022-04-18T06:11:31.753" v="234" actId="20577"/>
          <ac:spMkLst>
            <pc:docMk/>
            <pc:sldMk cId="3932167130" sldId="472"/>
            <ac:spMk id="3" creationId="{0482120F-E538-9B4F-8397-258DCAF8E30C}"/>
          </ac:spMkLst>
        </pc:spChg>
      </pc:sldChg>
      <pc:sldChg chg="modSp add mod">
        <pc:chgData name="Anamika Mukhopadhyay" userId="a0eeb265-f05a-4197-8fa6-978f26d1476c" providerId="ADAL" clId="{5DD235AD-9908-47B2-AD57-3DE625FB5A5B}" dt="2022-04-18T06:11:44.340" v="255" actId="20577"/>
        <pc:sldMkLst>
          <pc:docMk/>
          <pc:sldMk cId="1613644446" sldId="473"/>
        </pc:sldMkLst>
        <pc:spChg chg="mod">
          <ac:chgData name="Anamika Mukhopadhyay" userId="a0eeb265-f05a-4197-8fa6-978f26d1476c" providerId="ADAL" clId="{5DD235AD-9908-47B2-AD57-3DE625FB5A5B}" dt="2022-04-18T06:11:44.340" v="255" actId="20577"/>
          <ac:spMkLst>
            <pc:docMk/>
            <pc:sldMk cId="1613644446" sldId="473"/>
            <ac:spMk id="3" creationId="{0482120F-E538-9B4F-8397-258DCAF8E30C}"/>
          </ac:spMkLst>
        </pc:spChg>
      </pc:sldChg>
      <pc:sldChg chg="modSp add mod">
        <pc:chgData name="Anamika Mukhopadhyay" userId="a0eeb265-f05a-4197-8fa6-978f26d1476c" providerId="ADAL" clId="{5DD235AD-9908-47B2-AD57-3DE625FB5A5B}" dt="2022-04-18T06:12:24.437" v="270" actId="20577"/>
        <pc:sldMkLst>
          <pc:docMk/>
          <pc:sldMk cId="1033091986" sldId="474"/>
        </pc:sldMkLst>
        <pc:spChg chg="mod">
          <ac:chgData name="Anamika Mukhopadhyay" userId="a0eeb265-f05a-4197-8fa6-978f26d1476c" providerId="ADAL" clId="{5DD235AD-9908-47B2-AD57-3DE625FB5A5B}" dt="2022-04-18T06:12:24.437" v="270" actId="20577"/>
          <ac:spMkLst>
            <pc:docMk/>
            <pc:sldMk cId="1033091986" sldId="474"/>
            <ac:spMk id="3" creationId="{0482120F-E538-9B4F-8397-258DCAF8E30C}"/>
          </ac:spMkLst>
        </pc:spChg>
      </pc:sldChg>
      <pc:sldChg chg="modSp add mod">
        <pc:chgData name="Anamika Mukhopadhyay" userId="a0eeb265-f05a-4197-8fa6-978f26d1476c" providerId="ADAL" clId="{5DD235AD-9908-47B2-AD57-3DE625FB5A5B}" dt="2022-04-18T06:12:38.960" v="304" actId="20577"/>
        <pc:sldMkLst>
          <pc:docMk/>
          <pc:sldMk cId="2956313670" sldId="475"/>
        </pc:sldMkLst>
        <pc:spChg chg="mod">
          <ac:chgData name="Anamika Mukhopadhyay" userId="a0eeb265-f05a-4197-8fa6-978f26d1476c" providerId="ADAL" clId="{5DD235AD-9908-47B2-AD57-3DE625FB5A5B}" dt="2022-04-18T06:12:38.960" v="304" actId="20577"/>
          <ac:spMkLst>
            <pc:docMk/>
            <pc:sldMk cId="2956313670" sldId="475"/>
            <ac:spMk id="3" creationId="{0482120F-E538-9B4F-8397-258DCAF8E30C}"/>
          </ac:spMkLst>
        </pc:spChg>
      </pc:sldChg>
      <pc:sldChg chg="modSp add mod">
        <pc:chgData name="Anamika Mukhopadhyay" userId="a0eeb265-f05a-4197-8fa6-978f26d1476c" providerId="ADAL" clId="{5DD235AD-9908-47B2-AD57-3DE625FB5A5B}" dt="2022-04-18T06:12:58.013" v="325" actId="20577"/>
        <pc:sldMkLst>
          <pc:docMk/>
          <pc:sldMk cId="1025393162" sldId="476"/>
        </pc:sldMkLst>
        <pc:spChg chg="mod">
          <ac:chgData name="Anamika Mukhopadhyay" userId="a0eeb265-f05a-4197-8fa6-978f26d1476c" providerId="ADAL" clId="{5DD235AD-9908-47B2-AD57-3DE625FB5A5B}" dt="2022-04-18T06:12:58.013" v="325" actId="20577"/>
          <ac:spMkLst>
            <pc:docMk/>
            <pc:sldMk cId="1025393162" sldId="476"/>
            <ac:spMk id="3" creationId="{0482120F-E538-9B4F-8397-258DCAF8E30C}"/>
          </ac:spMkLst>
        </pc:spChg>
      </pc:sldChg>
      <pc:sldChg chg="modSp add mod">
        <pc:chgData name="Anamika Mukhopadhyay" userId="a0eeb265-f05a-4197-8fa6-978f26d1476c" providerId="ADAL" clId="{5DD235AD-9908-47B2-AD57-3DE625FB5A5B}" dt="2022-04-18T06:14:06.904" v="342" actId="20577"/>
        <pc:sldMkLst>
          <pc:docMk/>
          <pc:sldMk cId="1975643512" sldId="477"/>
        </pc:sldMkLst>
        <pc:spChg chg="mod">
          <ac:chgData name="Anamika Mukhopadhyay" userId="a0eeb265-f05a-4197-8fa6-978f26d1476c" providerId="ADAL" clId="{5DD235AD-9908-47B2-AD57-3DE625FB5A5B}" dt="2022-04-18T06:14:06.904" v="342" actId="20577"/>
          <ac:spMkLst>
            <pc:docMk/>
            <pc:sldMk cId="1975643512" sldId="477"/>
            <ac:spMk id="3" creationId="{0482120F-E538-9B4F-8397-258DCAF8E30C}"/>
          </ac:spMkLst>
        </pc:spChg>
      </pc:sldChg>
      <pc:sldChg chg="modSp add mod">
        <pc:chgData name="Anamika Mukhopadhyay" userId="a0eeb265-f05a-4197-8fa6-978f26d1476c" providerId="ADAL" clId="{5DD235AD-9908-47B2-AD57-3DE625FB5A5B}" dt="2022-04-18T06:14:28.170" v="365" actId="20577"/>
        <pc:sldMkLst>
          <pc:docMk/>
          <pc:sldMk cId="1469732905" sldId="478"/>
        </pc:sldMkLst>
        <pc:spChg chg="mod">
          <ac:chgData name="Anamika Mukhopadhyay" userId="a0eeb265-f05a-4197-8fa6-978f26d1476c" providerId="ADAL" clId="{5DD235AD-9908-47B2-AD57-3DE625FB5A5B}" dt="2022-04-18T06:14:28.170" v="365" actId="20577"/>
          <ac:spMkLst>
            <pc:docMk/>
            <pc:sldMk cId="1469732905" sldId="478"/>
            <ac:spMk id="3" creationId="{0482120F-E538-9B4F-8397-258DCAF8E30C}"/>
          </ac:spMkLst>
        </pc:spChg>
      </pc:sldChg>
    </pc:docChg>
  </pc:docChgLst>
  <pc:docChgLst>
    <pc:chgData name="Atul Sharma" userId="S::atul.sharma01@nagarro.com::a2e44753-0e67-4e50-af42-ab7e57fb3ed7" providerId="AD" clId="Web-{B408444D-4D1F-4719-BD0A-559F355A6E17}"/>
    <pc:docChg chg="modSld">
      <pc:chgData name="Atul Sharma" userId="S::atul.sharma01@nagarro.com::a2e44753-0e67-4e50-af42-ab7e57fb3ed7" providerId="AD" clId="Web-{B408444D-4D1F-4719-BD0A-559F355A6E17}" dt="2022-04-25T13:46:23.658" v="0"/>
      <pc:docMkLst>
        <pc:docMk/>
      </pc:docMkLst>
      <pc:sldChg chg="addSp">
        <pc:chgData name="Atul Sharma" userId="S::atul.sharma01@nagarro.com::a2e44753-0e67-4e50-af42-ab7e57fb3ed7" providerId="AD" clId="Web-{B408444D-4D1F-4719-BD0A-559F355A6E17}" dt="2022-04-25T13:46:23.658" v="0"/>
        <pc:sldMkLst>
          <pc:docMk/>
          <pc:sldMk cId="2602303550" sldId="470"/>
        </pc:sldMkLst>
        <pc:spChg chg="add">
          <ac:chgData name="Atul Sharma" userId="S::atul.sharma01@nagarro.com::a2e44753-0e67-4e50-af42-ab7e57fb3ed7" providerId="AD" clId="Web-{B408444D-4D1F-4719-BD0A-559F355A6E17}" dt="2022-04-25T13:46:23.658" v="0"/>
          <ac:spMkLst>
            <pc:docMk/>
            <pc:sldMk cId="2602303550" sldId="470"/>
            <ac:spMk id="2" creationId="{E5013480-C0C6-98B8-A41E-80136498A640}"/>
          </ac:spMkLst>
        </pc:spChg>
      </pc:sldChg>
    </pc:docChg>
  </pc:docChgLst>
  <pc:docChgLst>
    <pc:chgData name="Vidushi Savner" userId="S::vidushi.savner@nagarro.com::d4e1fb42-1ca8-49aa-ac3c-5b8271178162" providerId="AD" clId="Web-{D31F7B50-C9DF-402B-846F-71F7F23CA4A4}"/>
    <pc:docChg chg="modSld">
      <pc:chgData name="Vidushi Savner" userId="S::vidushi.savner@nagarro.com::d4e1fb42-1ca8-49aa-ac3c-5b8271178162" providerId="AD" clId="Web-{D31F7B50-C9DF-402B-846F-71F7F23CA4A4}" dt="2022-04-25T06:19:17.114" v="2" actId="20577"/>
      <pc:docMkLst>
        <pc:docMk/>
      </pc:docMkLst>
      <pc:sldChg chg="modSp">
        <pc:chgData name="Vidushi Savner" userId="S::vidushi.savner@nagarro.com::d4e1fb42-1ca8-49aa-ac3c-5b8271178162" providerId="AD" clId="Web-{D31F7B50-C9DF-402B-846F-71F7F23CA4A4}" dt="2022-04-25T06:19:17.114" v="2" actId="20577"/>
        <pc:sldMkLst>
          <pc:docMk/>
          <pc:sldMk cId="2174118967" sldId="469"/>
        </pc:sldMkLst>
        <pc:spChg chg="mod">
          <ac:chgData name="Vidushi Savner" userId="S::vidushi.savner@nagarro.com::d4e1fb42-1ca8-49aa-ac3c-5b8271178162" providerId="AD" clId="Web-{D31F7B50-C9DF-402B-846F-71F7F23CA4A4}" dt="2022-04-25T06:19:17.114" v="2" actId="20577"/>
          <ac:spMkLst>
            <pc:docMk/>
            <pc:sldMk cId="2174118967" sldId="469"/>
            <ac:spMk id="4" creationId="{5365B89F-2441-6544-8C7D-0DB58D5BACE9}"/>
          </ac:spMkLst>
        </pc:spChg>
      </pc:sldChg>
      <pc:sldChg chg="modSp">
        <pc:chgData name="Vidushi Savner" userId="S::vidushi.savner@nagarro.com::d4e1fb42-1ca8-49aa-ac3c-5b8271178162" providerId="AD" clId="Web-{D31F7B50-C9DF-402B-846F-71F7F23CA4A4}" dt="2022-04-25T06:17:41.377" v="0" actId="1076"/>
        <pc:sldMkLst>
          <pc:docMk/>
          <pc:sldMk cId="1760225337" sldId="485"/>
        </pc:sldMkLst>
        <pc:picChg chg="mod">
          <ac:chgData name="Vidushi Savner" userId="S::vidushi.savner@nagarro.com::d4e1fb42-1ca8-49aa-ac3c-5b8271178162" providerId="AD" clId="Web-{D31F7B50-C9DF-402B-846F-71F7F23CA4A4}" dt="2022-04-25T06:17:41.377" v="0" actId="1076"/>
          <ac:picMkLst>
            <pc:docMk/>
            <pc:sldMk cId="1760225337" sldId="485"/>
            <ac:picMk id="7" creationId="{93CA0651-F98B-7929-539A-01389B1E54FD}"/>
          </ac:picMkLst>
        </pc:picChg>
      </pc:sldChg>
    </pc:docChg>
  </pc:docChgLst>
  <pc:docChgLst>
    <pc:chgData name="Aman Rathee" userId="ceeb784c-2052-4408-994a-d97764344e0a" providerId="ADAL" clId="{D27F987B-039E-4D3E-87C6-7F58CE359879}"/>
    <pc:docChg chg="custSel addSld modSld sldOrd">
      <pc:chgData name="Aman Rathee" userId="ceeb784c-2052-4408-994a-d97764344e0a" providerId="ADAL" clId="{D27F987B-039E-4D3E-87C6-7F58CE359879}" dt="2022-04-26T07:29:24.434" v="1349" actId="6549"/>
      <pc:docMkLst>
        <pc:docMk/>
      </pc:docMkLst>
      <pc:sldChg chg="modSp mod ord">
        <pc:chgData name="Aman Rathee" userId="ceeb784c-2052-4408-994a-d97764344e0a" providerId="ADAL" clId="{D27F987B-039E-4D3E-87C6-7F58CE359879}" dt="2022-04-25T15:45:39.981" v="352" actId="1076"/>
        <pc:sldMkLst>
          <pc:docMk/>
          <pc:sldMk cId="2676986673" sldId="467"/>
        </pc:sldMkLst>
        <pc:spChg chg="mod">
          <ac:chgData name="Aman Rathee" userId="ceeb784c-2052-4408-994a-d97764344e0a" providerId="ADAL" clId="{D27F987B-039E-4D3E-87C6-7F58CE359879}" dt="2022-04-25T15:45:35.431" v="351" actId="1076"/>
          <ac:spMkLst>
            <pc:docMk/>
            <pc:sldMk cId="2676986673" sldId="467"/>
            <ac:spMk id="3" creationId="{0482120F-E538-9B4F-8397-258DCAF8E30C}"/>
          </ac:spMkLst>
        </pc:spChg>
        <pc:spChg chg="mod">
          <ac:chgData name="Aman Rathee" userId="ceeb784c-2052-4408-994a-d97764344e0a" providerId="ADAL" clId="{D27F987B-039E-4D3E-87C6-7F58CE359879}" dt="2022-04-25T15:45:39.981" v="352" actId="1076"/>
          <ac:spMkLst>
            <pc:docMk/>
            <pc:sldMk cId="2676986673" sldId="467"/>
            <ac:spMk id="4" creationId="{5365B89F-2441-6544-8C7D-0DB58D5BACE9}"/>
          </ac:spMkLst>
        </pc:spChg>
      </pc:sldChg>
      <pc:sldChg chg="addSp delSp modSp mod">
        <pc:chgData name="Aman Rathee" userId="ceeb784c-2052-4408-994a-d97764344e0a" providerId="ADAL" clId="{D27F987B-039E-4D3E-87C6-7F58CE359879}" dt="2022-04-25T15:19:14.153" v="170" actId="1076"/>
        <pc:sldMkLst>
          <pc:docMk/>
          <pc:sldMk cId="3932167130" sldId="472"/>
        </pc:sldMkLst>
        <pc:spChg chg="del mod">
          <ac:chgData name="Aman Rathee" userId="ceeb784c-2052-4408-994a-d97764344e0a" providerId="ADAL" clId="{D27F987B-039E-4D3E-87C6-7F58CE359879}" dt="2022-04-25T15:18:18.955" v="162" actId="478"/>
          <ac:spMkLst>
            <pc:docMk/>
            <pc:sldMk cId="3932167130" sldId="472"/>
            <ac:spMk id="2" creationId="{506B917B-D215-5E46-8E98-6A4D37BFF4D1}"/>
          </ac:spMkLst>
        </pc:spChg>
        <pc:spChg chg="mod">
          <ac:chgData name="Aman Rathee" userId="ceeb784c-2052-4408-994a-d97764344e0a" providerId="ADAL" clId="{D27F987B-039E-4D3E-87C6-7F58CE359879}" dt="2022-04-25T15:17:45.941" v="157" actId="20577"/>
          <ac:spMkLst>
            <pc:docMk/>
            <pc:sldMk cId="3932167130" sldId="472"/>
            <ac:spMk id="3" creationId="{0482120F-E538-9B4F-8397-258DCAF8E30C}"/>
          </ac:spMkLst>
        </pc:spChg>
        <pc:spChg chg="mod">
          <ac:chgData name="Aman Rathee" userId="ceeb784c-2052-4408-994a-d97764344e0a" providerId="ADAL" clId="{D27F987B-039E-4D3E-87C6-7F58CE359879}" dt="2022-04-25T15:17:36.202" v="153" actId="1076"/>
          <ac:spMkLst>
            <pc:docMk/>
            <pc:sldMk cId="3932167130" sldId="472"/>
            <ac:spMk id="4" creationId="{5365B89F-2441-6544-8C7D-0DB58D5BACE9}"/>
          </ac:spMkLst>
        </pc:spChg>
        <pc:picChg chg="add mod">
          <ac:chgData name="Aman Rathee" userId="ceeb784c-2052-4408-994a-d97764344e0a" providerId="ADAL" clId="{D27F987B-039E-4D3E-87C6-7F58CE359879}" dt="2022-04-25T15:19:14.153" v="170" actId="1076"/>
          <ac:picMkLst>
            <pc:docMk/>
            <pc:sldMk cId="3932167130" sldId="472"/>
            <ac:picMk id="6" creationId="{EAB85A44-B48A-40E5-A9B8-1443E7C2B843}"/>
          </ac:picMkLst>
        </pc:picChg>
      </pc:sldChg>
      <pc:sldChg chg="addSp delSp modSp new mod modNotesTx">
        <pc:chgData name="Aman Rathee" userId="ceeb784c-2052-4408-994a-d97764344e0a" providerId="ADAL" clId="{D27F987B-039E-4D3E-87C6-7F58CE359879}" dt="2022-04-21T16:01:44.026" v="122" actId="20577"/>
        <pc:sldMkLst>
          <pc:docMk/>
          <pc:sldMk cId="3490652748" sldId="486"/>
        </pc:sldMkLst>
        <pc:picChg chg="add del">
          <ac:chgData name="Aman Rathee" userId="ceeb784c-2052-4408-994a-d97764344e0a" providerId="ADAL" clId="{D27F987B-039E-4D3E-87C6-7F58CE359879}" dt="2022-04-21T16:00:56.645" v="58" actId="478"/>
          <ac:picMkLst>
            <pc:docMk/>
            <pc:sldMk cId="3490652748" sldId="486"/>
            <ac:picMk id="6" creationId="{592E9312-1106-42F2-A585-2DF8DA4A7EFA}"/>
          </ac:picMkLst>
        </pc:picChg>
        <pc:picChg chg="add mod">
          <ac:chgData name="Aman Rathee" userId="ceeb784c-2052-4408-994a-d97764344e0a" providerId="ADAL" clId="{D27F987B-039E-4D3E-87C6-7F58CE359879}" dt="2022-04-21T16:01:01.015" v="60" actId="1076"/>
          <ac:picMkLst>
            <pc:docMk/>
            <pc:sldMk cId="3490652748" sldId="486"/>
            <ac:picMk id="8" creationId="{F665E480-2849-4F0F-A613-3B02173CB57C}"/>
          </ac:picMkLst>
        </pc:picChg>
      </pc:sldChg>
      <pc:sldChg chg="addSp delSp modSp new mod">
        <pc:chgData name="Aman Rathee" userId="ceeb784c-2052-4408-994a-d97764344e0a" providerId="ADAL" clId="{D27F987B-039E-4D3E-87C6-7F58CE359879}" dt="2022-04-21T18:01:24.649" v="152" actId="1076"/>
        <pc:sldMkLst>
          <pc:docMk/>
          <pc:sldMk cId="666244615" sldId="487"/>
        </pc:sldMkLst>
        <pc:picChg chg="add del mod">
          <ac:chgData name="Aman Rathee" userId="ceeb784c-2052-4408-994a-d97764344e0a" providerId="ADAL" clId="{D27F987B-039E-4D3E-87C6-7F58CE359879}" dt="2022-04-21T17:59:28.449" v="136" actId="478"/>
          <ac:picMkLst>
            <pc:docMk/>
            <pc:sldMk cId="666244615" sldId="487"/>
            <ac:picMk id="6" creationId="{7C4F3BB8-8D82-43D1-AB41-D2BEE20CBB8B}"/>
          </ac:picMkLst>
        </pc:picChg>
        <pc:picChg chg="add del mod">
          <ac:chgData name="Aman Rathee" userId="ceeb784c-2052-4408-994a-d97764344e0a" providerId="ADAL" clId="{D27F987B-039E-4D3E-87C6-7F58CE359879}" dt="2022-04-21T17:59:26.517" v="135" actId="478"/>
          <ac:picMkLst>
            <pc:docMk/>
            <pc:sldMk cId="666244615" sldId="487"/>
            <ac:picMk id="8" creationId="{6BF387C4-6BF2-45F2-B78C-74DBF277805F}"/>
          </ac:picMkLst>
        </pc:picChg>
        <pc:picChg chg="add del mod">
          <ac:chgData name="Aman Rathee" userId="ceeb784c-2052-4408-994a-d97764344e0a" providerId="ADAL" clId="{D27F987B-039E-4D3E-87C6-7F58CE359879}" dt="2022-04-21T17:59:24.026" v="134" actId="478"/>
          <ac:picMkLst>
            <pc:docMk/>
            <pc:sldMk cId="666244615" sldId="487"/>
            <ac:picMk id="10" creationId="{8B3DDE08-1E0E-4230-BF92-6F6075D566E1}"/>
          </ac:picMkLst>
        </pc:picChg>
        <pc:picChg chg="add del mod">
          <ac:chgData name="Aman Rathee" userId="ceeb784c-2052-4408-994a-d97764344e0a" providerId="ADAL" clId="{D27F987B-039E-4D3E-87C6-7F58CE359879}" dt="2022-04-21T17:59:21.801" v="133" actId="478"/>
          <ac:picMkLst>
            <pc:docMk/>
            <pc:sldMk cId="666244615" sldId="487"/>
            <ac:picMk id="12" creationId="{CA7FBB27-464A-46A8-B71B-133C57738D47}"/>
          </ac:picMkLst>
        </pc:picChg>
        <pc:picChg chg="add mod ord">
          <ac:chgData name="Aman Rathee" userId="ceeb784c-2052-4408-994a-d97764344e0a" providerId="ADAL" clId="{D27F987B-039E-4D3E-87C6-7F58CE359879}" dt="2022-04-21T18:01:24.649" v="152" actId="1076"/>
          <ac:picMkLst>
            <pc:docMk/>
            <pc:sldMk cId="666244615" sldId="487"/>
            <ac:picMk id="14" creationId="{F7291692-2A3B-40A3-9F9F-8DA1D78BC018}"/>
          </ac:picMkLst>
        </pc:picChg>
        <pc:picChg chg="add mod">
          <ac:chgData name="Aman Rathee" userId="ceeb784c-2052-4408-994a-d97764344e0a" providerId="ADAL" clId="{D27F987B-039E-4D3E-87C6-7F58CE359879}" dt="2022-04-21T17:59:40.567" v="148" actId="1076"/>
          <ac:picMkLst>
            <pc:docMk/>
            <pc:sldMk cId="666244615" sldId="487"/>
            <ac:picMk id="16" creationId="{9CF0961D-966A-46E1-BE90-E347FFC00D20}"/>
          </ac:picMkLst>
        </pc:picChg>
        <pc:picChg chg="add mod">
          <ac:chgData name="Aman Rathee" userId="ceeb784c-2052-4408-994a-d97764344e0a" providerId="ADAL" clId="{D27F987B-039E-4D3E-87C6-7F58CE359879}" dt="2022-04-21T17:59:37.679" v="147" actId="1076"/>
          <ac:picMkLst>
            <pc:docMk/>
            <pc:sldMk cId="666244615" sldId="487"/>
            <ac:picMk id="18" creationId="{FE789BD5-1375-450E-AE02-FFCF1D4D1A16}"/>
          </ac:picMkLst>
        </pc:picChg>
        <pc:picChg chg="add mod">
          <ac:chgData name="Aman Rathee" userId="ceeb784c-2052-4408-994a-d97764344e0a" providerId="ADAL" clId="{D27F987B-039E-4D3E-87C6-7F58CE359879}" dt="2022-04-21T18:01:16.223" v="150" actId="1076"/>
          <ac:picMkLst>
            <pc:docMk/>
            <pc:sldMk cId="666244615" sldId="487"/>
            <ac:picMk id="20" creationId="{65C656CE-3240-49DC-9705-3127FFCDED71}"/>
          </ac:picMkLst>
        </pc:picChg>
      </pc:sldChg>
      <pc:sldChg chg="addSp modSp mod">
        <pc:chgData name="Aman Rathee" userId="ceeb784c-2052-4408-994a-d97764344e0a" providerId="ADAL" clId="{D27F987B-039E-4D3E-87C6-7F58CE359879}" dt="2022-04-26T07:10:11.453" v="370" actId="14100"/>
        <pc:sldMkLst>
          <pc:docMk/>
          <pc:sldMk cId="42909850" sldId="507"/>
        </pc:sldMkLst>
        <pc:picChg chg="add mod">
          <ac:chgData name="Aman Rathee" userId="ceeb784c-2052-4408-994a-d97764344e0a" providerId="ADAL" clId="{D27F987B-039E-4D3E-87C6-7F58CE359879}" dt="2022-04-26T07:10:11.453" v="370" actId="14100"/>
          <ac:picMkLst>
            <pc:docMk/>
            <pc:sldMk cId="42909850" sldId="507"/>
            <ac:picMk id="3" creationId="{B870467D-3191-4C44-9346-BE5102111EBC}"/>
          </ac:picMkLst>
        </pc:picChg>
      </pc:sldChg>
      <pc:sldChg chg="modNotesTx">
        <pc:chgData name="Aman Rathee" userId="ceeb784c-2052-4408-994a-d97764344e0a" providerId="ADAL" clId="{D27F987B-039E-4D3E-87C6-7F58CE359879}" dt="2022-04-26T07:29:24.434" v="1349" actId="6549"/>
        <pc:sldMkLst>
          <pc:docMk/>
          <pc:sldMk cId="4002924517" sldId="514"/>
        </pc:sldMkLst>
      </pc:sldChg>
    </pc:docChg>
  </pc:docChgLst>
  <pc:docChgLst>
    <pc:chgData name="Vidushi Savner" userId="S::vidushi.savner@nagarro.com::d4e1fb42-1ca8-49aa-ac3c-5b8271178162" providerId="AD" clId="Web-{FAEB7F29-8E6A-E3E1-0D2A-BA94FC990429}"/>
    <pc:docChg chg="modSld">
      <pc:chgData name="Vidushi Savner" userId="S::vidushi.savner@nagarro.com::d4e1fb42-1ca8-49aa-ac3c-5b8271178162" providerId="AD" clId="Web-{FAEB7F29-8E6A-E3E1-0D2A-BA94FC990429}" dt="2022-04-25T14:28:03.912" v="625" actId="20577"/>
      <pc:docMkLst>
        <pc:docMk/>
      </pc:docMkLst>
      <pc:sldChg chg="modSp">
        <pc:chgData name="Vidushi Savner" userId="S::vidushi.savner@nagarro.com::d4e1fb42-1ca8-49aa-ac3c-5b8271178162" providerId="AD" clId="Web-{FAEB7F29-8E6A-E3E1-0D2A-BA94FC990429}" dt="2022-04-25T13:50:36.108" v="55" actId="20577"/>
        <pc:sldMkLst>
          <pc:docMk/>
          <pc:sldMk cId="2174118967" sldId="469"/>
        </pc:sldMkLst>
        <pc:spChg chg="mod">
          <ac:chgData name="Vidushi Savner" userId="S::vidushi.savner@nagarro.com::d4e1fb42-1ca8-49aa-ac3c-5b8271178162" providerId="AD" clId="Web-{FAEB7F29-8E6A-E3E1-0D2A-BA94FC990429}" dt="2022-04-25T13:50:36.108" v="55" actId="20577"/>
          <ac:spMkLst>
            <pc:docMk/>
            <pc:sldMk cId="2174118967" sldId="469"/>
            <ac:spMk id="4" creationId="{5365B89F-2441-6544-8C7D-0DB58D5BACE9}"/>
          </ac:spMkLst>
        </pc:spChg>
      </pc:sldChg>
      <pc:sldChg chg="addSp delSp modSp mod setBg">
        <pc:chgData name="Vidushi Savner" userId="S::vidushi.savner@nagarro.com::d4e1fb42-1ca8-49aa-ac3c-5b8271178162" providerId="AD" clId="Web-{FAEB7F29-8E6A-E3E1-0D2A-BA94FC990429}" dt="2022-04-25T14:28:03.912" v="625" actId="20577"/>
        <pc:sldMkLst>
          <pc:docMk/>
          <pc:sldMk cId="1033091986" sldId="474"/>
        </pc:sldMkLst>
        <pc:spChg chg="mod">
          <ac:chgData name="Vidushi Savner" userId="S::vidushi.savner@nagarro.com::d4e1fb42-1ca8-49aa-ac3c-5b8271178162" providerId="AD" clId="Web-{FAEB7F29-8E6A-E3E1-0D2A-BA94FC990429}" dt="2022-04-25T13:44:58.740" v="29"/>
          <ac:spMkLst>
            <pc:docMk/>
            <pc:sldMk cId="1033091986" sldId="474"/>
            <ac:spMk id="3" creationId="{0482120F-E538-9B4F-8397-258DCAF8E30C}"/>
          </ac:spMkLst>
        </pc:spChg>
        <pc:spChg chg="mod">
          <ac:chgData name="Vidushi Savner" userId="S::vidushi.savner@nagarro.com::d4e1fb42-1ca8-49aa-ac3c-5b8271178162" providerId="AD" clId="Web-{FAEB7F29-8E6A-E3E1-0D2A-BA94FC990429}" dt="2022-04-25T13:44:58.740" v="29"/>
          <ac:spMkLst>
            <pc:docMk/>
            <pc:sldMk cId="1033091986" sldId="474"/>
            <ac:spMk id="4" creationId="{5365B89F-2441-6544-8C7D-0DB58D5BACE9}"/>
          </ac:spMkLst>
        </pc:spChg>
        <pc:spChg chg="del mod">
          <ac:chgData name="Vidushi Savner" userId="S::vidushi.savner@nagarro.com::d4e1fb42-1ca8-49aa-ac3c-5b8271178162" providerId="AD" clId="Web-{FAEB7F29-8E6A-E3E1-0D2A-BA94FC990429}" dt="2022-04-25T13:41:49.813" v="16"/>
          <ac:spMkLst>
            <pc:docMk/>
            <pc:sldMk cId="1033091986" sldId="474"/>
            <ac:spMk id="7" creationId="{7C6D5A63-FC68-B6DA-2866-EAB79A201388}"/>
          </ac:spMkLst>
        </pc:spChg>
        <pc:spChg chg="add mod">
          <ac:chgData name="Vidushi Savner" userId="S::vidushi.savner@nagarro.com::d4e1fb42-1ca8-49aa-ac3c-5b8271178162" providerId="AD" clId="Web-{FAEB7F29-8E6A-E3E1-0D2A-BA94FC990429}" dt="2022-04-25T14:26:18.285" v="610" actId="1076"/>
          <ac:spMkLst>
            <pc:docMk/>
            <pc:sldMk cId="1033091986" sldId="474"/>
            <ac:spMk id="8" creationId="{ABD0F203-9DF5-CFA3-D85B-885FDAE8EA9D}"/>
          </ac:spMkLst>
        </pc:spChg>
        <pc:spChg chg="add del">
          <ac:chgData name="Vidushi Savner" userId="S::vidushi.savner@nagarro.com::d4e1fb42-1ca8-49aa-ac3c-5b8271178162" providerId="AD" clId="Web-{FAEB7F29-8E6A-E3E1-0D2A-BA94FC990429}" dt="2022-04-25T13:54:05.613" v="109"/>
          <ac:spMkLst>
            <pc:docMk/>
            <pc:sldMk cId="1033091986" sldId="474"/>
            <ac:spMk id="9" creationId="{7A60F966-0086-54A5-3E90-9EF526CA800D}"/>
          </ac:spMkLst>
        </pc:spChg>
        <pc:spChg chg="add del">
          <ac:chgData name="Vidushi Savner" userId="S::vidushi.savner@nagarro.com::d4e1fb42-1ca8-49aa-ac3c-5b8271178162" providerId="AD" clId="Web-{FAEB7F29-8E6A-E3E1-0D2A-BA94FC990429}" dt="2022-04-25T13:41:53.110" v="18"/>
          <ac:spMkLst>
            <pc:docMk/>
            <pc:sldMk cId="1033091986" sldId="474"/>
            <ac:spMk id="11" creationId="{95C292E0-0E31-0EB3-1855-2F5B81CB88BF}"/>
          </ac:spMkLst>
        </pc:spChg>
        <pc:spChg chg="add mod">
          <ac:chgData name="Vidushi Savner" userId="S::vidushi.savner@nagarro.com::d4e1fb42-1ca8-49aa-ac3c-5b8271178162" providerId="AD" clId="Web-{FAEB7F29-8E6A-E3E1-0D2A-BA94FC990429}" dt="2022-04-25T14:26:32.113" v="613" actId="14100"/>
          <ac:spMkLst>
            <pc:docMk/>
            <pc:sldMk cId="1033091986" sldId="474"/>
            <ac:spMk id="12" creationId="{23A6DBD9-834A-5DFF-D7ED-507F0D4F3750}"/>
          </ac:spMkLst>
        </pc:spChg>
        <pc:spChg chg="add mod">
          <ac:chgData name="Vidushi Savner" userId="S::vidushi.savner@nagarro.com::d4e1fb42-1ca8-49aa-ac3c-5b8271178162" providerId="AD" clId="Web-{FAEB7F29-8E6A-E3E1-0D2A-BA94FC990429}" dt="2022-04-25T14:26:15.269" v="609" actId="1076"/>
          <ac:spMkLst>
            <pc:docMk/>
            <pc:sldMk cId="1033091986" sldId="474"/>
            <ac:spMk id="13" creationId="{477C6267-5036-A915-533E-ED3FCD973338}"/>
          </ac:spMkLst>
        </pc:spChg>
        <pc:spChg chg="add mod">
          <ac:chgData name="Vidushi Savner" userId="S::vidushi.savner@nagarro.com::d4e1fb42-1ca8-49aa-ac3c-5b8271178162" providerId="AD" clId="Web-{FAEB7F29-8E6A-E3E1-0D2A-BA94FC990429}" dt="2022-04-25T14:27:11.974" v="623" actId="20577"/>
          <ac:spMkLst>
            <pc:docMk/>
            <pc:sldMk cId="1033091986" sldId="474"/>
            <ac:spMk id="14" creationId="{4ED428DA-AF8B-01FD-17EF-7D9E8A4962FA}"/>
          </ac:spMkLst>
        </pc:spChg>
        <pc:spChg chg="del mod">
          <ac:chgData name="Vidushi Savner" userId="S::vidushi.savner@nagarro.com::d4e1fb42-1ca8-49aa-ac3c-5b8271178162" providerId="AD" clId="Web-{FAEB7F29-8E6A-E3E1-0D2A-BA94FC990429}" dt="2022-04-25T13:41:51.267" v="17"/>
          <ac:spMkLst>
            <pc:docMk/>
            <pc:sldMk cId="1033091986" sldId="474"/>
            <ac:spMk id="15" creationId="{B95441D0-EF64-9996-B059-7984860A8996}"/>
          </ac:spMkLst>
        </pc:spChg>
        <pc:spChg chg="del mod">
          <ac:chgData name="Vidushi Savner" userId="S::vidushi.savner@nagarro.com::d4e1fb42-1ca8-49aa-ac3c-5b8271178162" providerId="AD" clId="Web-{FAEB7F29-8E6A-E3E1-0D2A-BA94FC990429}" dt="2022-04-25T13:41:56.954" v="19"/>
          <ac:spMkLst>
            <pc:docMk/>
            <pc:sldMk cId="1033091986" sldId="474"/>
            <ac:spMk id="16" creationId="{8D64F595-0C41-38B2-36D5-1D1C6842D8E5}"/>
          </ac:spMkLst>
        </pc:spChg>
        <pc:spChg chg="add del mod">
          <ac:chgData name="Vidushi Savner" userId="S::vidushi.savner@nagarro.com::d4e1fb42-1ca8-49aa-ac3c-5b8271178162" providerId="AD" clId="Web-{FAEB7F29-8E6A-E3E1-0D2A-BA94FC990429}" dt="2022-04-25T14:16:45.708" v="581"/>
          <ac:spMkLst>
            <pc:docMk/>
            <pc:sldMk cId="1033091986" sldId="474"/>
            <ac:spMk id="17" creationId="{FAA03EAA-37D4-91FA-06F8-B49AB5011C9A}"/>
          </ac:spMkLst>
        </pc:spChg>
        <pc:spChg chg="add mod">
          <ac:chgData name="Vidushi Savner" userId="S::vidushi.savner@nagarro.com::d4e1fb42-1ca8-49aa-ac3c-5b8271178162" providerId="AD" clId="Web-{FAEB7F29-8E6A-E3E1-0D2A-BA94FC990429}" dt="2022-04-25T14:25:30.159" v="603" actId="1076"/>
          <ac:spMkLst>
            <pc:docMk/>
            <pc:sldMk cId="1033091986" sldId="474"/>
            <ac:spMk id="18" creationId="{A37C52A4-9A5C-68EF-C520-9390EC2195B2}"/>
          </ac:spMkLst>
        </pc:spChg>
        <pc:spChg chg="add del">
          <ac:chgData name="Vidushi Savner" userId="S::vidushi.savner@nagarro.com::d4e1fb42-1ca8-49aa-ac3c-5b8271178162" providerId="AD" clId="Web-{FAEB7F29-8E6A-E3E1-0D2A-BA94FC990429}" dt="2022-04-25T13:44:58.740" v="29"/>
          <ac:spMkLst>
            <pc:docMk/>
            <pc:sldMk cId="1033091986" sldId="474"/>
            <ac:spMk id="20" creationId="{2B566528-1B12-4246-9431-5C2D7D081168}"/>
          </ac:spMkLst>
        </pc:spChg>
        <pc:spChg chg="add mod">
          <ac:chgData name="Vidushi Savner" userId="S::vidushi.savner@nagarro.com::d4e1fb42-1ca8-49aa-ac3c-5b8271178162" providerId="AD" clId="Web-{FAEB7F29-8E6A-E3E1-0D2A-BA94FC990429}" dt="2022-04-25T14:28:03.912" v="625" actId="20577"/>
          <ac:spMkLst>
            <pc:docMk/>
            <pc:sldMk cId="1033091986" sldId="474"/>
            <ac:spMk id="28" creationId="{4EFA66C1-AB00-3E39-752D-02F2A056E1C5}"/>
          </ac:spMkLst>
        </pc:spChg>
        <pc:grpChg chg="add del">
          <ac:chgData name="Vidushi Savner" userId="S::vidushi.savner@nagarro.com::d4e1fb42-1ca8-49aa-ac3c-5b8271178162" providerId="AD" clId="Web-{FAEB7F29-8E6A-E3E1-0D2A-BA94FC990429}" dt="2022-04-25T13:44:58.740" v="29"/>
          <ac:grpSpMkLst>
            <pc:docMk/>
            <pc:sldMk cId="1033091986" sldId="474"/>
            <ac:grpSpMk id="21" creationId="{5995D10D-E9C9-47DB-AE7E-801FEF38F5C9}"/>
          </ac:grpSpMkLst>
        </pc:grpChg>
        <pc:grpChg chg="add del">
          <ac:chgData name="Vidushi Savner" userId="S::vidushi.savner@nagarro.com::d4e1fb42-1ca8-49aa-ac3c-5b8271178162" providerId="AD" clId="Web-{FAEB7F29-8E6A-E3E1-0D2A-BA94FC990429}" dt="2022-04-25T13:44:58.740" v="29"/>
          <ac:grpSpMkLst>
            <pc:docMk/>
            <pc:sldMk cId="1033091986" sldId="474"/>
            <ac:grpSpMk id="24" creationId="{828A5161-06F1-46CF-8AD7-844680A59E13}"/>
          </ac:grpSpMkLst>
        </pc:grpChg>
        <pc:picChg chg="add del mod ord">
          <ac:chgData name="Vidushi Savner" userId="S::vidushi.savner@nagarro.com::d4e1fb42-1ca8-49aa-ac3c-5b8271178162" providerId="AD" clId="Web-{FAEB7F29-8E6A-E3E1-0D2A-BA94FC990429}" dt="2022-04-25T13:45:21.881" v="32"/>
          <ac:picMkLst>
            <pc:docMk/>
            <pc:sldMk cId="1033091986" sldId="474"/>
            <ac:picMk id="2" creationId="{0404EAA3-B943-69D3-4789-EFEC0AE09F80}"/>
          </ac:picMkLst>
        </pc:picChg>
      </pc:sldChg>
    </pc:docChg>
  </pc:docChgLst>
  <pc:docChgLst>
    <pc:chgData name="Kishore Acharya" userId="S::kishore.acharya@nagarro.com::0d3cd302-5393-4482-a9d6-fa1fa7e9536f" providerId="AD" clId="Web-{88A38A89-4CDE-449D-89D1-02B4BE046FA5}"/>
    <pc:docChg chg="modSld">
      <pc:chgData name="Kishore Acharya" userId="S::kishore.acharya@nagarro.com::0d3cd302-5393-4482-a9d6-fa1fa7e9536f" providerId="AD" clId="Web-{88A38A89-4CDE-449D-89D1-02B4BE046FA5}" dt="2022-04-25T07:46:43.914" v="50" actId="20577"/>
      <pc:docMkLst>
        <pc:docMk/>
      </pc:docMkLst>
      <pc:sldChg chg="modSp">
        <pc:chgData name="Kishore Acharya" userId="S::kishore.acharya@nagarro.com::0d3cd302-5393-4482-a9d6-fa1fa7e9536f" providerId="AD" clId="Web-{88A38A89-4CDE-449D-89D1-02B4BE046FA5}" dt="2022-04-25T07:46:43.914" v="50" actId="20577"/>
        <pc:sldMkLst>
          <pc:docMk/>
          <pc:sldMk cId="711272224" sldId="350"/>
        </pc:sldMkLst>
        <pc:spChg chg="mod">
          <ac:chgData name="Kishore Acharya" userId="S::kishore.acharya@nagarro.com::0d3cd302-5393-4482-a9d6-fa1fa7e9536f" providerId="AD" clId="Web-{88A38A89-4CDE-449D-89D1-02B4BE046FA5}" dt="2022-04-25T07:46:43.914" v="50" actId="20577"/>
          <ac:spMkLst>
            <pc:docMk/>
            <pc:sldMk cId="711272224" sldId="350"/>
            <ac:spMk id="2" creationId="{5C7D5275-17A3-474C-9F7F-D4534485A6C2}"/>
          </ac:spMkLst>
        </pc:spChg>
      </pc:sldChg>
    </pc:docChg>
  </pc:docChgLst>
  <pc:docChgLst>
    <pc:chgData name="Atul Sharma" userId="S::atul.sharma01@nagarro.com::a2e44753-0e67-4e50-af42-ab7e57fb3ed7" providerId="AD" clId="Web-{5F251183-14AB-43F7-A2A7-D071C2D4453E}"/>
    <pc:docChg chg="addSld modSld">
      <pc:chgData name="Atul Sharma" userId="S::atul.sharma01@nagarro.com::a2e44753-0e67-4e50-af42-ab7e57fb3ed7" providerId="AD" clId="Web-{5F251183-14AB-43F7-A2A7-D071C2D4453E}" dt="2022-04-25T16:54:49.514" v="85" actId="20577"/>
      <pc:docMkLst>
        <pc:docMk/>
      </pc:docMkLst>
      <pc:sldChg chg="addSp delSp modSp add replId">
        <pc:chgData name="Atul Sharma" userId="S::atul.sharma01@nagarro.com::a2e44753-0e67-4e50-af42-ab7e57fb3ed7" providerId="AD" clId="Web-{5F251183-14AB-43F7-A2A7-D071C2D4453E}" dt="2022-04-25T16:54:49.514" v="85" actId="20577"/>
        <pc:sldMkLst>
          <pc:docMk/>
          <pc:sldMk cId="2228152778" sldId="506"/>
        </pc:sldMkLst>
        <pc:spChg chg="mod">
          <ac:chgData name="Atul Sharma" userId="S::atul.sharma01@nagarro.com::a2e44753-0e67-4e50-af42-ab7e57fb3ed7" providerId="AD" clId="Web-{5F251183-14AB-43F7-A2A7-D071C2D4453E}" dt="2022-04-25T16:54:49.514" v="85" actId="20577"/>
          <ac:spMkLst>
            <pc:docMk/>
            <pc:sldMk cId="2228152778" sldId="506"/>
            <ac:spMk id="2" creationId="{F44B897D-BF98-4749-9DD1-0CEFB6BEA4E6}"/>
          </ac:spMkLst>
        </pc:spChg>
        <pc:picChg chg="add del mod">
          <ac:chgData name="Atul Sharma" userId="S::atul.sharma01@nagarro.com::a2e44753-0e67-4e50-af42-ab7e57fb3ed7" providerId="AD" clId="Web-{5F251183-14AB-43F7-A2A7-D071C2D4453E}" dt="2022-04-25T16:53:22.590" v="7"/>
          <ac:picMkLst>
            <pc:docMk/>
            <pc:sldMk cId="2228152778" sldId="506"/>
            <ac:picMk id="3" creationId="{9923A097-EAFE-A761-F487-5C171ACCDF72}"/>
          </ac:picMkLst>
        </pc:picChg>
        <pc:picChg chg="del">
          <ac:chgData name="Atul Sharma" userId="S::atul.sharma01@nagarro.com::a2e44753-0e67-4e50-af42-ab7e57fb3ed7" providerId="AD" clId="Web-{5F251183-14AB-43F7-A2A7-D071C2D4453E}" dt="2022-04-25T16:43:47.061" v="1"/>
          <ac:picMkLst>
            <pc:docMk/>
            <pc:sldMk cId="2228152778" sldId="506"/>
            <ac:picMk id="4" creationId="{72B8818F-E089-A543-6D26-EA1E5413E3CA}"/>
          </ac:picMkLst>
        </pc:picChg>
        <pc:picChg chg="add mod">
          <ac:chgData name="Atul Sharma" userId="S::atul.sharma01@nagarro.com::a2e44753-0e67-4e50-af42-ab7e57fb3ed7" providerId="AD" clId="Web-{5F251183-14AB-43F7-A2A7-D071C2D4453E}" dt="2022-04-25T16:53:46.794" v="14" actId="1076"/>
          <ac:picMkLst>
            <pc:docMk/>
            <pc:sldMk cId="2228152778" sldId="506"/>
            <ac:picMk id="5" creationId="{C56105FB-9C61-A266-8850-E76F06C34B1F}"/>
          </ac:picMkLst>
        </pc:picChg>
      </pc:sldChg>
    </pc:docChg>
  </pc:docChgLst>
  <pc:docChgLst>
    <pc:chgData name="Atul Sharma" userId="S::atul.sharma01@nagarro.com::a2e44753-0e67-4e50-af42-ab7e57fb3ed7" providerId="AD" clId="Web-{6B7F5169-4AEF-4830-8877-A155C050F626}"/>
    <pc:docChg chg="addSld modSld">
      <pc:chgData name="Atul Sharma" userId="S::atul.sharma01@nagarro.com::a2e44753-0e67-4e50-af42-ab7e57fb3ed7" providerId="AD" clId="Web-{6B7F5169-4AEF-4830-8877-A155C050F626}" dt="2022-04-22T10:58:37.881" v="22"/>
      <pc:docMkLst>
        <pc:docMk/>
      </pc:docMkLst>
      <pc:sldChg chg="addSp delSp modSp">
        <pc:chgData name="Atul Sharma" userId="S::atul.sharma01@nagarro.com::a2e44753-0e67-4e50-af42-ab7e57fb3ed7" providerId="AD" clId="Web-{6B7F5169-4AEF-4830-8877-A155C050F626}" dt="2022-04-22T10:58:37.881" v="22"/>
        <pc:sldMkLst>
          <pc:docMk/>
          <pc:sldMk cId="2648156811" sldId="488"/>
        </pc:sldMkLst>
        <pc:spChg chg="add del">
          <ac:chgData name="Atul Sharma" userId="S::atul.sharma01@nagarro.com::a2e44753-0e67-4e50-af42-ab7e57fb3ed7" providerId="AD" clId="Web-{6B7F5169-4AEF-4830-8877-A155C050F626}" dt="2022-04-22T10:58:37.881" v="22"/>
          <ac:spMkLst>
            <pc:docMk/>
            <pc:sldMk cId="2648156811" sldId="488"/>
            <ac:spMk id="28" creationId="{01D0AF59-99C3-4251-AB9A-C966C6AD4400}"/>
          </ac:spMkLst>
        </pc:spChg>
        <pc:spChg chg="add del">
          <ac:chgData name="Atul Sharma" userId="S::atul.sharma01@nagarro.com::a2e44753-0e67-4e50-af42-ab7e57fb3ed7" providerId="AD" clId="Web-{6B7F5169-4AEF-4830-8877-A155C050F626}" dt="2022-04-22T10:58:37.881" v="22"/>
          <ac:spMkLst>
            <pc:docMk/>
            <pc:sldMk cId="2648156811" sldId="488"/>
            <ac:spMk id="29" creationId="{1855405F-37A2-4869-9154-F8BE3BECE6C3}"/>
          </ac:spMkLst>
        </pc:spChg>
        <pc:spChg chg="add del">
          <ac:chgData name="Atul Sharma" userId="S::atul.sharma01@nagarro.com::a2e44753-0e67-4e50-af42-ab7e57fb3ed7" providerId="AD" clId="Web-{6B7F5169-4AEF-4830-8877-A155C050F626}" dt="2022-04-22T10:58:23.959" v="15"/>
          <ac:spMkLst>
            <pc:docMk/>
            <pc:sldMk cId="2648156811" sldId="488"/>
            <ac:spMk id="34" creationId="{46D6306C-ED4F-4AAE-B4A5-EEA6AFAD726E}"/>
          </ac:spMkLst>
        </pc:spChg>
        <pc:spChg chg="add del">
          <ac:chgData name="Atul Sharma" userId="S::atul.sharma01@nagarro.com::a2e44753-0e67-4e50-af42-ab7e57fb3ed7" providerId="AD" clId="Web-{6B7F5169-4AEF-4830-8877-A155C050F626}" dt="2022-04-22T10:58:23.959" v="15"/>
          <ac:spMkLst>
            <pc:docMk/>
            <pc:sldMk cId="2648156811" sldId="488"/>
            <ac:spMk id="36" creationId="{0EC5361D-F897-4856-B945-0455A365EB24}"/>
          </ac:spMkLst>
        </pc:spChg>
        <pc:spChg chg="add del">
          <ac:chgData name="Atul Sharma" userId="S::atul.sharma01@nagarro.com::a2e44753-0e67-4e50-af42-ab7e57fb3ed7" providerId="AD" clId="Web-{6B7F5169-4AEF-4830-8877-A155C050F626}" dt="2022-04-22T10:58:23.959" v="15"/>
          <ac:spMkLst>
            <pc:docMk/>
            <pc:sldMk cId="2648156811" sldId="488"/>
            <ac:spMk id="38" creationId="{4508C0C5-2268-42B5-B3C8-4D0899E05F8C}"/>
          </ac:spMkLst>
        </pc:spChg>
        <pc:spChg chg="add del">
          <ac:chgData name="Atul Sharma" userId="S::atul.sharma01@nagarro.com::a2e44753-0e67-4e50-af42-ab7e57fb3ed7" providerId="AD" clId="Web-{6B7F5169-4AEF-4830-8877-A155C050F626}" dt="2022-04-22T10:58:23.959" v="15"/>
          <ac:spMkLst>
            <pc:docMk/>
            <pc:sldMk cId="2648156811" sldId="488"/>
            <ac:spMk id="40" creationId="{141ACBDB-38F8-4B34-8183-BD95B4E55A62}"/>
          </ac:spMkLst>
        </pc:spChg>
        <pc:spChg chg="add del">
          <ac:chgData name="Atul Sharma" userId="S::atul.sharma01@nagarro.com::a2e44753-0e67-4e50-af42-ab7e57fb3ed7" providerId="AD" clId="Web-{6B7F5169-4AEF-4830-8877-A155C050F626}" dt="2022-04-22T10:58:23.959" v="15"/>
          <ac:spMkLst>
            <pc:docMk/>
            <pc:sldMk cId="2648156811" sldId="488"/>
            <ac:spMk id="42" creationId="{DE00DB52-3455-4E2F-867B-A6D0516E175B}"/>
          </ac:spMkLst>
        </pc:spChg>
        <pc:spChg chg="add del">
          <ac:chgData name="Atul Sharma" userId="S::atul.sharma01@nagarro.com::a2e44753-0e67-4e50-af42-ab7e57fb3ed7" providerId="AD" clId="Web-{6B7F5169-4AEF-4830-8877-A155C050F626}" dt="2022-04-22T10:58:23.959" v="15"/>
          <ac:spMkLst>
            <pc:docMk/>
            <pc:sldMk cId="2648156811" sldId="488"/>
            <ac:spMk id="44" creationId="{9E914C83-E0D8-4953-92D5-169D28CB43AE}"/>
          </ac:spMkLst>
        </pc:spChg>
        <pc:spChg chg="add del">
          <ac:chgData name="Atul Sharma" userId="S::atul.sharma01@nagarro.com::a2e44753-0e67-4e50-af42-ab7e57fb3ed7" providerId="AD" clId="Web-{6B7F5169-4AEF-4830-8877-A155C050F626}" dt="2022-04-22T10:58:23.959" v="15"/>
          <ac:spMkLst>
            <pc:docMk/>
            <pc:sldMk cId="2648156811" sldId="488"/>
            <ac:spMk id="46" creationId="{3512E083-F550-46AF-8490-767ECFD00CB7}"/>
          </ac:spMkLst>
        </pc:spChg>
        <pc:spChg chg="add del">
          <ac:chgData name="Atul Sharma" userId="S::atul.sharma01@nagarro.com::a2e44753-0e67-4e50-af42-ab7e57fb3ed7" providerId="AD" clId="Web-{6B7F5169-4AEF-4830-8877-A155C050F626}" dt="2022-04-22T10:58:28.287" v="17"/>
          <ac:spMkLst>
            <pc:docMk/>
            <pc:sldMk cId="2648156811" sldId="488"/>
            <ac:spMk id="48" creationId="{569BBA9B-8F4E-4D2B-BEFA-41A475443377}"/>
          </ac:spMkLst>
        </pc:spChg>
        <pc:spChg chg="add del">
          <ac:chgData name="Atul Sharma" userId="S::atul.sharma01@nagarro.com::a2e44753-0e67-4e50-af42-ab7e57fb3ed7" providerId="AD" clId="Web-{6B7F5169-4AEF-4830-8877-A155C050F626}" dt="2022-04-22T10:58:28.287" v="17"/>
          <ac:spMkLst>
            <pc:docMk/>
            <pc:sldMk cId="2648156811" sldId="488"/>
            <ac:spMk id="49" creationId="{851012D1-8033-40B1-9EC0-91390FFC7403}"/>
          </ac:spMkLst>
        </pc:spChg>
        <pc:spChg chg="add del">
          <ac:chgData name="Atul Sharma" userId="S::atul.sharma01@nagarro.com::a2e44753-0e67-4e50-af42-ab7e57fb3ed7" providerId="AD" clId="Web-{6B7F5169-4AEF-4830-8877-A155C050F626}" dt="2022-04-22T10:58:28.287" v="17"/>
          <ac:spMkLst>
            <pc:docMk/>
            <pc:sldMk cId="2648156811" sldId="488"/>
            <ac:spMk id="50" creationId="{2E80C965-DB6D-4F81-9E9E-B027384D0BD6}"/>
          </ac:spMkLst>
        </pc:spChg>
        <pc:spChg chg="add del">
          <ac:chgData name="Atul Sharma" userId="S::atul.sharma01@nagarro.com::a2e44753-0e67-4e50-af42-ab7e57fb3ed7" providerId="AD" clId="Web-{6B7F5169-4AEF-4830-8877-A155C050F626}" dt="2022-04-22T10:58:28.287" v="17"/>
          <ac:spMkLst>
            <pc:docMk/>
            <pc:sldMk cId="2648156811" sldId="488"/>
            <ac:spMk id="51" creationId="{D291F021-C45C-4D44-A2B8-A789E386CC42}"/>
          </ac:spMkLst>
        </pc:spChg>
        <pc:spChg chg="add del">
          <ac:chgData name="Atul Sharma" userId="S::atul.sharma01@nagarro.com::a2e44753-0e67-4e50-af42-ab7e57fb3ed7" providerId="AD" clId="Web-{6B7F5169-4AEF-4830-8877-A155C050F626}" dt="2022-04-22T10:58:31.615" v="19"/>
          <ac:spMkLst>
            <pc:docMk/>
            <pc:sldMk cId="2648156811" sldId="488"/>
            <ac:spMk id="53" creationId="{46D6306C-ED4F-4AAE-B4A5-EEA6AFAD726E}"/>
          </ac:spMkLst>
        </pc:spChg>
        <pc:spChg chg="add del">
          <ac:chgData name="Atul Sharma" userId="S::atul.sharma01@nagarro.com::a2e44753-0e67-4e50-af42-ab7e57fb3ed7" providerId="AD" clId="Web-{6B7F5169-4AEF-4830-8877-A155C050F626}" dt="2022-04-22T10:58:31.615" v="19"/>
          <ac:spMkLst>
            <pc:docMk/>
            <pc:sldMk cId="2648156811" sldId="488"/>
            <ac:spMk id="54" creationId="{0EC5361D-F897-4856-B945-0455A365EB24}"/>
          </ac:spMkLst>
        </pc:spChg>
        <pc:spChg chg="add del">
          <ac:chgData name="Atul Sharma" userId="S::atul.sharma01@nagarro.com::a2e44753-0e67-4e50-af42-ab7e57fb3ed7" providerId="AD" clId="Web-{6B7F5169-4AEF-4830-8877-A155C050F626}" dt="2022-04-22T10:58:31.615" v="19"/>
          <ac:spMkLst>
            <pc:docMk/>
            <pc:sldMk cId="2648156811" sldId="488"/>
            <ac:spMk id="55" creationId="{4508C0C5-2268-42B5-B3C8-4D0899E05F8C}"/>
          </ac:spMkLst>
        </pc:spChg>
        <pc:spChg chg="add del">
          <ac:chgData name="Atul Sharma" userId="S::atul.sharma01@nagarro.com::a2e44753-0e67-4e50-af42-ab7e57fb3ed7" providerId="AD" clId="Web-{6B7F5169-4AEF-4830-8877-A155C050F626}" dt="2022-04-22T10:58:31.615" v="19"/>
          <ac:spMkLst>
            <pc:docMk/>
            <pc:sldMk cId="2648156811" sldId="488"/>
            <ac:spMk id="56" creationId="{141ACBDB-38F8-4B34-8183-BD95B4E55A62}"/>
          </ac:spMkLst>
        </pc:spChg>
        <pc:spChg chg="add del">
          <ac:chgData name="Atul Sharma" userId="S::atul.sharma01@nagarro.com::a2e44753-0e67-4e50-af42-ab7e57fb3ed7" providerId="AD" clId="Web-{6B7F5169-4AEF-4830-8877-A155C050F626}" dt="2022-04-22T10:58:31.615" v="19"/>
          <ac:spMkLst>
            <pc:docMk/>
            <pc:sldMk cId="2648156811" sldId="488"/>
            <ac:spMk id="57" creationId="{DE00DB52-3455-4E2F-867B-A6D0516E175B}"/>
          </ac:spMkLst>
        </pc:spChg>
        <pc:spChg chg="add del">
          <ac:chgData name="Atul Sharma" userId="S::atul.sharma01@nagarro.com::a2e44753-0e67-4e50-af42-ab7e57fb3ed7" providerId="AD" clId="Web-{6B7F5169-4AEF-4830-8877-A155C050F626}" dt="2022-04-22T10:58:31.615" v="19"/>
          <ac:spMkLst>
            <pc:docMk/>
            <pc:sldMk cId="2648156811" sldId="488"/>
            <ac:spMk id="58" creationId="{9E914C83-E0D8-4953-92D5-169D28CB43AE}"/>
          </ac:spMkLst>
        </pc:spChg>
        <pc:spChg chg="add del">
          <ac:chgData name="Atul Sharma" userId="S::atul.sharma01@nagarro.com::a2e44753-0e67-4e50-af42-ab7e57fb3ed7" providerId="AD" clId="Web-{6B7F5169-4AEF-4830-8877-A155C050F626}" dt="2022-04-22T10:58:31.615" v="19"/>
          <ac:spMkLst>
            <pc:docMk/>
            <pc:sldMk cId="2648156811" sldId="488"/>
            <ac:spMk id="59" creationId="{3512E083-F550-46AF-8490-767ECFD00CB7}"/>
          </ac:spMkLst>
        </pc:spChg>
        <pc:spChg chg="add del">
          <ac:chgData name="Atul Sharma" userId="S::atul.sharma01@nagarro.com::a2e44753-0e67-4e50-af42-ab7e57fb3ed7" providerId="AD" clId="Web-{6B7F5169-4AEF-4830-8877-A155C050F626}" dt="2022-04-22T10:58:37.881" v="21"/>
          <ac:spMkLst>
            <pc:docMk/>
            <pc:sldMk cId="2648156811" sldId="488"/>
            <ac:spMk id="61" creationId="{86FF76B9-219D-4469-AF87-0236D29032F1}"/>
          </ac:spMkLst>
        </pc:spChg>
        <pc:spChg chg="add del">
          <ac:chgData name="Atul Sharma" userId="S::atul.sharma01@nagarro.com::a2e44753-0e67-4e50-af42-ab7e57fb3ed7" providerId="AD" clId="Web-{6B7F5169-4AEF-4830-8877-A155C050F626}" dt="2022-04-22T10:58:37.881" v="21"/>
          <ac:spMkLst>
            <pc:docMk/>
            <pc:sldMk cId="2648156811" sldId="488"/>
            <ac:spMk id="64" creationId="{2E80C965-DB6D-4F81-9E9E-B027384D0BD6}"/>
          </ac:spMkLst>
        </pc:spChg>
        <pc:spChg chg="add del">
          <ac:chgData name="Atul Sharma" userId="S::atul.sharma01@nagarro.com::a2e44753-0e67-4e50-af42-ab7e57fb3ed7" providerId="AD" clId="Web-{6B7F5169-4AEF-4830-8877-A155C050F626}" dt="2022-04-22T10:58:37.881" v="21"/>
          <ac:spMkLst>
            <pc:docMk/>
            <pc:sldMk cId="2648156811" sldId="488"/>
            <ac:spMk id="65" creationId="{633C5E46-DAC5-4661-9C87-22B08E2A512F}"/>
          </ac:spMkLst>
        </pc:spChg>
        <pc:spChg chg="add">
          <ac:chgData name="Atul Sharma" userId="S::atul.sharma01@nagarro.com::a2e44753-0e67-4e50-af42-ab7e57fb3ed7" providerId="AD" clId="Web-{6B7F5169-4AEF-4830-8877-A155C050F626}" dt="2022-04-22T10:58:37.881" v="22"/>
          <ac:spMkLst>
            <pc:docMk/>
            <pc:sldMk cId="2648156811" sldId="488"/>
            <ac:spMk id="67" creationId="{46D6306C-ED4F-4AAE-B4A5-EEA6AFAD726E}"/>
          </ac:spMkLst>
        </pc:spChg>
        <pc:spChg chg="add">
          <ac:chgData name="Atul Sharma" userId="S::atul.sharma01@nagarro.com::a2e44753-0e67-4e50-af42-ab7e57fb3ed7" providerId="AD" clId="Web-{6B7F5169-4AEF-4830-8877-A155C050F626}" dt="2022-04-22T10:58:37.881" v="22"/>
          <ac:spMkLst>
            <pc:docMk/>
            <pc:sldMk cId="2648156811" sldId="488"/>
            <ac:spMk id="68" creationId="{0EC5361D-F897-4856-B945-0455A365EB24}"/>
          </ac:spMkLst>
        </pc:spChg>
        <pc:spChg chg="add">
          <ac:chgData name="Atul Sharma" userId="S::atul.sharma01@nagarro.com::a2e44753-0e67-4e50-af42-ab7e57fb3ed7" providerId="AD" clId="Web-{6B7F5169-4AEF-4830-8877-A155C050F626}" dt="2022-04-22T10:58:37.881" v="22"/>
          <ac:spMkLst>
            <pc:docMk/>
            <pc:sldMk cId="2648156811" sldId="488"/>
            <ac:spMk id="69" creationId="{4508C0C5-2268-42B5-B3C8-4D0899E05F8C}"/>
          </ac:spMkLst>
        </pc:spChg>
        <pc:spChg chg="add">
          <ac:chgData name="Atul Sharma" userId="S::atul.sharma01@nagarro.com::a2e44753-0e67-4e50-af42-ab7e57fb3ed7" providerId="AD" clId="Web-{6B7F5169-4AEF-4830-8877-A155C050F626}" dt="2022-04-22T10:58:37.881" v="22"/>
          <ac:spMkLst>
            <pc:docMk/>
            <pc:sldMk cId="2648156811" sldId="488"/>
            <ac:spMk id="70" creationId="{141ACBDB-38F8-4B34-8183-BD95B4E55A62}"/>
          </ac:spMkLst>
        </pc:spChg>
        <pc:spChg chg="add">
          <ac:chgData name="Atul Sharma" userId="S::atul.sharma01@nagarro.com::a2e44753-0e67-4e50-af42-ab7e57fb3ed7" providerId="AD" clId="Web-{6B7F5169-4AEF-4830-8877-A155C050F626}" dt="2022-04-22T10:58:37.881" v="22"/>
          <ac:spMkLst>
            <pc:docMk/>
            <pc:sldMk cId="2648156811" sldId="488"/>
            <ac:spMk id="71" creationId="{DE00DB52-3455-4E2F-867B-A6D0516E175B}"/>
          </ac:spMkLst>
        </pc:spChg>
        <pc:spChg chg="add">
          <ac:chgData name="Atul Sharma" userId="S::atul.sharma01@nagarro.com::a2e44753-0e67-4e50-af42-ab7e57fb3ed7" providerId="AD" clId="Web-{6B7F5169-4AEF-4830-8877-A155C050F626}" dt="2022-04-22T10:58:37.881" v="22"/>
          <ac:spMkLst>
            <pc:docMk/>
            <pc:sldMk cId="2648156811" sldId="488"/>
            <ac:spMk id="72" creationId="{9E914C83-E0D8-4953-92D5-169D28CB43AE}"/>
          </ac:spMkLst>
        </pc:spChg>
        <pc:spChg chg="add">
          <ac:chgData name="Atul Sharma" userId="S::atul.sharma01@nagarro.com::a2e44753-0e67-4e50-af42-ab7e57fb3ed7" providerId="AD" clId="Web-{6B7F5169-4AEF-4830-8877-A155C050F626}" dt="2022-04-22T10:58:37.881" v="22"/>
          <ac:spMkLst>
            <pc:docMk/>
            <pc:sldMk cId="2648156811" sldId="488"/>
            <ac:spMk id="73" creationId="{3512E083-F550-46AF-8490-767ECFD00CB7}"/>
          </ac:spMkLst>
        </pc:spChg>
        <pc:grpChg chg="add del">
          <ac:chgData name="Atul Sharma" userId="S::atul.sharma01@nagarro.com::a2e44753-0e67-4e50-af42-ab7e57fb3ed7" providerId="AD" clId="Web-{6B7F5169-4AEF-4830-8877-A155C050F626}" dt="2022-04-22T10:58:37.881" v="21"/>
          <ac:grpSpMkLst>
            <pc:docMk/>
            <pc:sldMk cId="2648156811" sldId="488"/>
            <ac:grpSpMk id="62" creationId="{DB88BD78-87E1-424D-B479-C37D8E41B12E}"/>
          </ac:grpSpMkLst>
        </pc:grpChg>
        <pc:picChg chg="add del mod">
          <ac:chgData name="Atul Sharma" userId="S::atul.sharma01@nagarro.com::a2e44753-0e67-4e50-af42-ab7e57fb3ed7" providerId="AD" clId="Web-{6B7F5169-4AEF-4830-8877-A155C050F626}" dt="2022-04-22T10:58:11.224" v="11"/>
          <ac:picMkLst>
            <pc:docMk/>
            <pc:sldMk cId="2648156811" sldId="488"/>
            <ac:picMk id="2" creationId="{D311001B-49FE-E0CB-8630-5A94A3923748}"/>
          </ac:picMkLst>
        </pc:picChg>
        <pc:picChg chg="add mod">
          <ac:chgData name="Atul Sharma" userId="S::atul.sharma01@nagarro.com::a2e44753-0e67-4e50-af42-ab7e57fb3ed7" providerId="AD" clId="Web-{6B7F5169-4AEF-4830-8877-A155C050F626}" dt="2022-04-22T10:58:37.881" v="22"/>
          <ac:picMkLst>
            <pc:docMk/>
            <pc:sldMk cId="2648156811" sldId="488"/>
            <ac:picMk id="3" creationId="{0FDA9183-0B8B-B29D-25F8-CAFC8D6B90E6}"/>
          </ac:picMkLst>
        </pc:picChg>
        <pc:picChg chg="del">
          <ac:chgData name="Atul Sharma" userId="S::atul.sharma01@nagarro.com::a2e44753-0e67-4e50-af42-ab7e57fb3ed7" providerId="AD" clId="Web-{6B7F5169-4AEF-4830-8877-A155C050F626}" dt="2022-04-22T10:57:54.474" v="7"/>
          <ac:picMkLst>
            <pc:docMk/>
            <pc:sldMk cId="2648156811" sldId="488"/>
            <ac:picMk id="6" creationId="{95C49380-4DC1-12FD-3F2B-861FA1017CA5}"/>
          </ac:picMkLst>
        </pc:picChg>
      </pc:sldChg>
      <pc:sldChg chg="addSp delSp modSp new mod setBg">
        <pc:chgData name="Atul Sharma" userId="S::atul.sharma01@nagarro.com::a2e44753-0e67-4e50-af42-ab7e57fb3ed7" providerId="AD" clId="Web-{6B7F5169-4AEF-4830-8877-A155C050F626}" dt="2022-04-22T10:57:10.739" v="6"/>
        <pc:sldMkLst>
          <pc:docMk/>
          <pc:sldMk cId="2340067325" sldId="491"/>
        </pc:sldMkLst>
        <pc:spChg chg="add del">
          <ac:chgData name="Atul Sharma" userId="S::atul.sharma01@nagarro.com::a2e44753-0e67-4e50-af42-ab7e57fb3ed7" providerId="AD" clId="Web-{6B7F5169-4AEF-4830-8877-A155C050F626}" dt="2022-04-22T10:57:10.723" v="5"/>
          <ac:spMkLst>
            <pc:docMk/>
            <pc:sldMk cId="2340067325" sldId="491"/>
            <ac:spMk id="7" creationId="{6FF0F0B8-5B06-4174-9742-1FD7ABE712A7}"/>
          </ac:spMkLst>
        </pc:spChg>
        <pc:spChg chg="add">
          <ac:chgData name="Atul Sharma" userId="S::atul.sharma01@nagarro.com::a2e44753-0e67-4e50-af42-ab7e57fb3ed7" providerId="AD" clId="Web-{6B7F5169-4AEF-4830-8877-A155C050F626}" dt="2022-04-22T10:57:10.739" v="6"/>
          <ac:spMkLst>
            <pc:docMk/>
            <pc:sldMk cId="2340067325" sldId="491"/>
            <ac:spMk id="9" creationId="{83C98ABE-055B-441F-B07E-44F97F083C39}"/>
          </ac:spMkLst>
        </pc:spChg>
        <pc:spChg chg="add">
          <ac:chgData name="Atul Sharma" userId="S::atul.sharma01@nagarro.com::a2e44753-0e67-4e50-af42-ab7e57fb3ed7" providerId="AD" clId="Web-{6B7F5169-4AEF-4830-8877-A155C050F626}" dt="2022-04-22T10:57:10.739" v="6"/>
          <ac:spMkLst>
            <pc:docMk/>
            <pc:sldMk cId="2340067325" sldId="491"/>
            <ac:spMk id="10" creationId="{F3060C83-F051-4F0E-ABAD-AA0DFC48B218}"/>
          </ac:spMkLst>
        </pc:spChg>
        <pc:spChg chg="add">
          <ac:chgData name="Atul Sharma" userId="S::atul.sharma01@nagarro.com::a2e44753-0e67-4e50-af42-ab7e57fb3ed7" providerId="AD" clId="Web-{6B7F5169-4AEF-4830-8877-A155C050F626}" dt="2022-04-22T10:57:10.739" v="6"/>
          <ac:spMkLst>
            <pc:docMk/>
            <pc:sldMk cId="2340067325" sldId="491"/>
            <ac:spMk id="11" creationId="{29FDB030-9B49-4CED-8CCD-4D99382388AC}"/>
          </ac:spMkLst>
        </pc:spChg>
        <pc:spChg chg="add">
          <ac:chgData name="Atul Sharma" userId="S::atul.sharma01@nagarro.com::a2e44753-0e67-4e50-af42-ab7e57fb3ed7" providerId="AD" clId="Web-{6B7F5169-4AEF-4830-8877-A155C050F626}" dt="2022-04-22T10:57:10.739" v="6"/>
          <ac:spMkLst>
            <pc:docMk/>
            <pc:sldMk cId="2340067325" sldId="491"/>
            <ac:spMk id="13" creationId="{3783CA14-24A1-485C-8B30-D6A5D87987AD}"/>
          </ac:spMkLst>
        </pc:spChg>
        <pc:spChg chg="add">
          <ac:chgData name="Atul Sharma" userId="S::atul.sharma01@nagarro.com::a2e44753-0e67-4e50-af42-ab7e57fb3ed7" providerId="AD" clId="Web-{6B7F5169-4AEF-4830-8877-A155C050F626}" dt="2022-04-22T10:57:10.739" v="6"/>
          <ac:spMkLst>
            <pc:docMk/>
            <pc:sldMk cId="2340067325" sldId="491"/>
            <ac:spMk id="15" creationId="{9A97C86A-04D6-40F7-AE84-31AB43E6A846}"/>
          </ac:spMkLst>
        </pc:spChg>
        <pc:spChg chg="add">
          <ac:chgData name="Atul Sharma" userId="S::atul.sharma01@nagarro.com::a2e44753-0e67-4e50-af42-ab7e57fb3ed7" providerId="AD" clId="Web-{6B7F5169-4AEF-4830-8877-A155C050F626}" dt="2022-04-22T10:57:10.739" v="6"/>
          <ac:spMkLst>
            <pc:docMk/>
            <pc:sldMk cId="2340067325" sldId="491"/>
            <ac:spMk id="17" creationId="{FF9F2414-84E8-453E-B1F3-389FDE8192D9}"/>
          </ac:spMkLst>
        </pc:spChg>
        <pc:spChg chg="add">
          <ac:chgData name="Atul Sharma" userId="S::atul.sharma01@nagarro.com::a2e44753-0e67-4e50-af42-ab7e57fb3ed7" providerId="AD" clId="Web-{6B7F5169-4AEF-4830-8877-A155C050F626}" dt="2022-04-22T10:57:10.739" v="6"/>
          <ac:spMkLst>
            <pc:docMk/>
            <pc:sldMk cId="2340067325" sldId="491"/>
            <ac:spMk id="19" creationId="{3ECA69A1-7536-43AC-85EF-C7106179F5ED}"/>
          </ac:spMkLst>
        </pc:spChg>
        <pc:picChg chg="add mod">
          <ac:chgData name="Atul Sharma" userId="S::atul.sharma01@nagarro.com::a2e44753-0e67-4e50-af42-ab7e57fb3ed7" providerId="AD" clId="Web-{6B7F5169-4AEF-4830-8877-A155C050F626}" dt="2022-04-22T10:57:10.739" v="6"/>
          <ac:picMkLst>
            <pc:docMk/>
            <pc:sldMk cId="2340067325" sldId="491"/>
            <ac:picMk id="2" creationId="{C0565B8F-A950-1B95-EFCA-72ADD1FD5408}"/>
          </ac:picMkLst>
        </pc:picChg>
      </pc:sldChg>
    </pc:docChg>
  </pc:docChgLst>
  <pc:docChgLst>
    <pc:chgData name="Kishore Acharya" userId="0d3cd302-5393-4482-a9d6-fa1fa7e9536f" providerId="ADAL" clId="{2932DC85-2BB7-49DB-9A5A-127C06C37F55}"/>
    <pc:docChg chg="undo custSel modSld">
      <pc:chgData name="Kishore Acharya" userId="0d3cd302-5393-4482-a9d6-fa1fa7e9536f" providerId="ADAL" clId="{2932DC85-2BB7-49DB-9A5A-127C06C37F55}" dt="2022-04-25T12:35:14.033" v="498" actId="20577"/>
      <pc:docMkLst>
        <pc:docMk/>
      </pc:docMkLst>
      <pc:sldChg chg="addSp delSp modSp mod">
        <pc:chgData name="Kishore Acharya" userId="0d3cd302-5393-4482-a9d6-fa1fa7e9536f" providerId="ADAL" clId="{2932DC85-2BB7-49DB-9A5A-127C06C37F55}" dt="2022-04-25T12:35:14.033" v="498" actId="20577"/>
        <pc:sldMkLst>
          <pc:docMk/>
          <pc:sldMk cId="1613644446" sldId="473"/>
        </pc:sldMkLst>
        <pc:spChg chg="mod">
          <ac:chgData name="Kishore Acharya" userId="0d3cd302-5393-4482-a9d6-fa1fa7e9536f" providerId="ADAL" clId="{2932DC85-2BB7-49DB-9A5A-127C06C37F55}" dt="2022-04-25T12:08:06.390" v="353" actId="108"/>
          <ac:spMkLst>
            <pc:docMk/>
            <pc:sldMk cId="1613644446" sldId="473"/>
            <ac:spMk id="2" creationId="{506B917B-D215-5E46-8E98-6A4D37BFF4D1}"/>
          </ac:spMkLst>
        </pc:spChg>
        <pc:spChg chg="mod">
          <ac:chgData name="Kishore Acharya" userId="0d3cd302-5393-4482-a9d6-fa1fa7e9536f" providerId="ADAL" clId="{2932DC85-2BB7-49DB-9A5A-127C06C37F55}" dt="2022-04-25T12:08:41.239" v="357" actId="1076"/>
          <ac:spMkLst>
            <pc:docMk/>
            <pc:sldMk cId="1613644446" sldId="473"/>
            <ac:spMk id="3" creationId="{0482120F-E538-9B4F-8397-258DCAF8E30C}"/>
          </ac:spMkLst>
        </pc:spChg>
        <pc:spChg chg="del">
          <ac:chgData name="Kishore Acharya" userId="0d3cd302-5393-4482-a9d6-fa1fa7e9536f" providerId="ADAL" clId="{2932DC85-2BB7-49DB-9A5A-127C06C37F55}" dt="2022-04-25T12:08:26.504" v="354" actId="478"/>
          <ac:spMkLst>
            <pc:docMk/>
            <pc:sldMk cId="1613644446" sldId="473"/>
            <ac:spMk id="4" creationId="{5365B89F-2441-6544-8C7D-0DB58D5BACE9}"/>
          </ac:spMkLst>
        </pc:spChg>
        <pc:spChg chg="add mod">
          <ac:chgData name="Kishore Acharya" userId="0d3cd302-5393-4482-a9d6-fa1fa7e9536f" providerId="ADAL" clId="{2932DC85-2BB7-49DB-9A5A-127C06C37F55}" dt="2022-04-25T12:12:32.518" v="453" actId="1038"/>
          <ac:spMkLst>
            <pc:docMk/>
            <pc:sldMk cId="1613644446" sldId="473"/>
            <ac:spMk id="5" creationId="{35352D5D-72A0-4FC9-B6B7-7BDCF04AE282}"/>
          </ac:spMkLst>
        </pc:spChg>
        <pc:spChg chg="mod">
          <ac:chgData name="Kishore Acharya" userId="0d3cd302-5393-4482-a9d6-fa1fa7e9536f" providerId="ADAL" clId="{2932DC85-2BB7-49DB-9A5A-127C06C37F55}" dt="2022-04-25T12:12:26.247" v="438" actId="1037"/>
          <ac:spMkLst>
            <pc:docMk/>
            <pc:sldMk cId="1613644446" sldId="473"/>
            <ac:spMk id="6" creationId="{C6DAFA0A-1815-C01D-3F79-5D42CC12DE62}"/>
          </ac:spMkLst>
        </pc:spChg>
        <pc:spChg chg="add mod">
          <ac:chgData name="Kishore Acharya" userId="0d3cd302-5393-4482-a9d6-fa1fa7e9536f" providerId="ADAL" clId="{2932DC85-2BB7-49DB-9A5A-127C06C37F55}" dt="2022-04-25T12:35:14.033" v="498" actId="20577"/>
          <ac:spMkLst>
            <pc:docMk/>
            <pc:sldMk cId="1613644446" sldId="473"/>
            <ac:spMk id="7" creationId="{1C4F4628-AF16-46BA-B160-22EC22E07F3D}"/>
          </ac:spMkLst>
        </pc:spChg>
        <pc:spChg chg="add mod">
          <ac:chgData name="Kishore Acharya" userId="0d3cd302-5393-4482-a9d6-fa1fa7e9536f" providerId="ADAL" clId="{2932DC85-2BB7-49DB-9A5A-127C06C37F55}" dt="2022-04-25T12:12:26.247" v="438" actId="1037"/>
          <ac:spMkLst>
            <pc:docMk/>
            <pc:sldMk cId="1613644446" sldId="473"/>
            <ac:spMk id="8" creationId="{75F51664-E93B-453E-8521-2554F16B536C}"/>
          </ac:spMkLst>
        </pc:spChg>
        <pc:spChg chg="add mod">
          <ac:chgData name="Kishore Acharya" userId="0d3cd302-5393-4482-a9d6-fa1fa7e9536f" providerId="ADAL" clId="{2932DC85-2BB7-49DB-9A5A-127C06C37F55}" dt="2022-04-25T12:12:26.247" v="438" actId="1037"/>
          <ac:spMkLst>
            <pc:docMk/>
            <pc:sldMk cId="1613644446" sldId="473"/>
            <ac:spMk id="9" creationId="{B31A5C97-0952-4CAE-9AEE-2EE5FBD207AB}"/>
          </ac:spMkLst>
        </pc:spChg>
        <pc:spChg chg="add mod">
          <ac:chgData name="Kishore Acharya" userId="0d3cd302-5393-4482-a9d6-fa1fa7e9536f" providerId="ADAL" clId="{2932DC85-2BB7-49DB-9A5A-127C06C37F55}" dt="2022-04-25T12:12:37.991" v="466" actId="1037"/>
          <ac:spMkLst>
            <pc:docMk/>
            <pc:sldMk cId="1613644446" sldId="473"/>
            <ac:spMk id="10" creationId="{2E4AA5A6-823F-4962-A206-65B49E4D5658}"/>
          </ac:spMkLst>
        </pc:spChg>
        <pc:spChg chg="add mod">
          <ac:chgData name="Kishore Acharya" userId="0d3cd302-5393-4482-a9d6-fa1fa7e9536f" providerId="ADAL" clId="{2932DC85-2BB7-49DB-9A5A-127C06C37F55}" dt="2022-04-25T12:12:58.797" v="470" actId="20577"/>
          <ac:spMkLst>
            <pc:docMk/>
            <pc:sldMk cId="1613644446" sldId="473"/>
            <ac:spMk id="11" creationId="{211D87F7-AE82-4F8A-B2A2-C64DB9BAE4F1}"/>
          </ac:spMkLst>
        </pc:spChg>
        <pc:spChg chg="add del mod">
          <ac:chgData name="Kishore Acharya" userId="0d3cd302-5393-4482-a9d6-fa1fa7e9536f" providerId="ADAL" clId="{2932DC85-2BB7-49DB-9A5A-127C06C37F55}" dt="2022-04-25T12:08:31.785" v="355" actId="478"/>
          <ac:spMkLst>
            <pc:docMk/>
            <pc:sldMk cId="1613644446" sldId="473"/>
            <ac:spMk id="13" creationId="{5655C0E1-D7F3-4486-AF7E-F1CF16C4E896}"/>
          </ac:spMkLst>
        </pc:spChg>
      </pc:sldChg>
    </pc:docChg>
  </pc:docChgLst>
  <pc:docChgLst>
    <pc:chgData name="Kishore Acharya" userId="S::kishore.acharya@nagarro.com::0d3cd302-5393-4482-a9d6-fa1fa7e9536f" providerId="AD" clId="Web-{7849784E-4562-4495-8BC0-0AE6B6896241}"/>
    <pc:docChg chg="modSld">
      <pc:chgData name="Kishore Acharya" userId="S::kishore.acharya@nagarro.com::0d3cd302-5393-4482-a9d6-fa1fa7e9536f" providerId="AD" clId="Web-{7849784E-4562-4495-8BC0-0AE6B6896241}" dt="2022-04-21T11:38:18.288" v="403" actId="20577"/>
      <pc:docMkLst>
        <pc:docMk/>
      </pc:docMkLst>
      <pc:sldChg chg="addSp delSp modSp">
        <pc:chgData name="Kishore Acharya" userId="S::kishore.acharya@nagarro.com::0d3cd302-5393-4482-a9d6-fa1fa7e9536f" providerId="AD" clId="Web-{7849784E-4562-4495-8BC0-0AE6B6896241}" dt="2022-04-21T11:35:47.378" v="230" actId="1076"/>
        <pc:sldMkLst>
          <pc:docMk/>
          <pc:sldMk cId="1613644446" sldId="473"/>
        </pc:sldMkLst>
        <pc:spChg chg="mod">
          <ac:chgData name="Kishore Acharya" userId="S::kishore.acharya@nagarro.com::0d3cd302-5393-4482-a9d6-fa1fa7e9536f" providerId="AD" clId="Web-{7849784E-4562-4495-8BC0-0AE6B6896241}" dt="2022-04-21T11:28:51.618" v="0" actId="1076"/>
          <ac:spMkLst>
            <pc:docMk/>
            <pc:sldMk cId="1613644446" sldId="473"/>
            <ac:spMk id="3" creationId="{0482120F-E538-9B4F-8397-258DCAF8E30C}"/>
          </ac:spMkLst>
        </pc:spChg>
        <pc:spChg chg="mod">
          <ac:chgData name="Kishore Acharya" userId="S::kishore.acharya@nagarro.com::0d3cd302-5393-4482-a9d6-fa1fa7e9536f" providerId="AD" clId="Web-{7849784E-4562-4495-8BC0-0AE6B6896241}" dt="2022-04-21T11:35:47.378" v="230" actId="1076"/>
          <ac:spMkLst>
            <pc:docMk/>
            <pc:sldMk cId="1613644446" sldId="473"/>
            <ac:spMk id="4" creationId="{5365B89F-2441-6544-8C7D-0DB58D5BACE9}"/>
          </ac:spMkLst>
        </pc:spChg>
        <pc:spChg chg="add del">
          <ac:chgData name="Kishore Acharya" userId="S::kishore.acharya@nagarro.com::0d3cd302-5393-4482-a9d6-fa1fa7e9536f" providerId="AD" clId="Web-{7849784E-4562-4495-8BC0-0AE6B6896241}" dt="2022-04-21T11:29:13.259" v="7"/>
          <ac:spMkLst>
            <pc:docMk/>
            <pc:sldMk cId="1613644446" sldId="473"/>
            <ac:spMk id="5" creationId="{B07E46B3-73B8-4161-0263-5EE1CABF84A2}"/>
          </ac:spMkLst>
        </pc:spChg>
        <pc:spChg chg="add mod">
          <ac:chgData name="Kishore Acharya" userId="S::kishore.acharya@nagarro.com::0d3cd302-5393-4482-a9d6-fa1fa7e9536f" providerId="AD" clId="Web-{7849784E-4562-4495-8BC0-0AE6B6896241}" dt="2022-04-21T11:35:11.268" v="228" actId="20577"/>
          <ac:spMkLst>
            <pc:docMk/>
            <pc:sldMk cId="1613644446" sldId="473"/>
            <ac:spMk id="6" creationId="{C6DAFA0A-1815-C01D-3F79-5D42CC12DE62}"/>
          </ac:spMkLst>
        </pc:spChg>
      </pc:sldChg>
      <pc:sldChg chg="addSp modSp">
        <pc:chgData name="Kishore Acharya" userId="S::kishore.acharya@nagarro.com::0d3cd302-5393-4482-a9d6-fa1fa7e9536f" providerId="AD" clId="Web-{7849784E-4562-4495-8BC0-0AE6B6896241}" dt="2022-04-21T11:38:18.288" v="403" actId="20577"/>
        <pc:sldMkLst>
          <pc:docMk/>
          <pc:sldMk cId="1975643512" sldId="477"/>
        </pc:sldMkLst>
        <pc:spChg chg="mod">
          <ac:chgData name="Kishore Acharya" userId="S::kishore.acharya@nagarro.com::0d3cd302-5393-4482-a9d6-fa1fa7e9536f" providerId="AD" clId="Web-{7849784E-4562-4495-8BC0-0AE6B6896241}" dt="2022-04-21T11:36:03.832" v="231" actId="1076"/>
          <ac:spMkLst>
            <pc:docMk/>
            <pc:sldMk cId="1975643512" sldId="477"/>
            <ac:spMk id="3" creationId="{0482120F-E538-9B4F-8397-258DCAF8E30C}"/>
          </ac:spMkLst>
        </pc:spChg>
        <pc:spChg chg="add mod">
          <ac:chgData name="Kishore Acharya" userId="S::kishore.acharya@nagarro.com::0d3cd302-5393-4482-a9d6-fa1fa7e9536f" providerId="AD" clId="Web-{7849784E-4562-4495-8BC0-0AE6B6896241}" dt="2022-04-21T11:38:18.288" v="403" actId="20577"/>
          <ac:spMkLst>
            <pc:docMk/>
            <pc:sldMk cId="1975643512" sldId="477"/>
            <ac:spMk id="5" creationId="{6452568B-BD65-DB72-E7E1-418241FE5851}"/>
          </ac:spMkLst>
        </pc:spChg>
      </pc:sldChg>
    </pc:docChg>
  </pc:docChgLst>
  <pc:docChgLst>
    <pc:chgData name="Vidushi Savner" userId="S::vidushi.savner@nagarro.com::d4e1fb42-1ca8-49aa-ac3c-5b8271178162" providerId="AD" clId="Web-{55527B32-0319-B045-1B7B-C7BBA9586EA6}"/>
    <pc:docChg chg="addSld modSld">
      <pc:chgData name="Vidushi Savner" userId="S::vidushi.savner@nagarro.com::d4e1fb42-1ca8-49aa-ac3c-5b8271178162" providerId="AD" clId="Web-{55527B32-0319-B045-1B7B-C7BBA9586EA6}" dt="2022-04-25T15:47:07.531" v="7"/>
      <pc:docMkLst>
        <pc:docMk/>
      </pc:docMkLst>
      <pc:sldChg chg="addSp delSp modSp new">
        <pc:chgData name="Vidushi Savner" userId="S::vidushi.savner@nagarro.com::d4e1fb42-1ca8-49aa-ac3c-5b8271178162" providerId="AD" clId="Web-{55527B32-0319-B045-1B7B-C7BBA9586EA6}" dt="2022-04-25T15:47:07.531" v="7"/>
        <pc:sldMkLst>
          <pc:docMk/>
          <pc:sldMk cId="1730139652" sldId="500"/>
        </pc:sldMkLst>
        <pc:spChg chg="del">
          <ac:chgData name="Vidushi Savner" userId="S::vidushi.savner@nagarro.com::d4e1fb42-1ca8-49aa-ac3c-5b8271178162" providerId="AD" clId="Web-{55527B32-0319-B045-1B7B-C7BBA9586EA6}" dt="2022-04-25T15:47:07.531" v="7"/>
          <ac:spMkLst>
            <pc:docMk/>
            <pc:sldMk cId="1730139652" sldId="500"/>
            <ac:spMk id="2" creationId="{95FC2D48-50AD-4D78-46A3-D17DB0937424}"/>
          </ac:spMkLst>
        </pc:spChg>
        <pc:spChg chg="del">
          <ac:chgData name="Vidushi Savner" userId="S::vidushi.savner@nagarro.com::d4e1fb42-1ca8-49aa-ac3c-5b8271178162" providerId="AD" clId="Web-{55527B32-0319-B045-1B7B-C7BBA9586EA6}" dt="2022-04-25T15:46:55.952" v="5"/>
          <ac:spMkLst>
            <pc:docMk/>
            <pc:sldMk cId="1730139652" sldId="500"/>
            <ac:spMk id="3" creationId="{B46FB56F-E702-DAE1-0E5D-839978C40826}"/>
          </ac:spMkLst>
        </pc:spChg>
        <pc:spChg chg="del">
          <ac:chgData name="Vidushi Savner" userId="S::vidushi.savner@nagarro.com::d4e1fb42-1ca8-49aa-ac3c-5b8271178162" providerId="AD" clId="Web-{55527B32-0319-B045-1B7B-C7BBA9586EA6}" dt="2022-04-25T15:47:00.015" v="6"/>
          <ac:spMkLst>
            <pc:docMk/>
            <pc:sldMk cId="1730139652" sldId="500"/>
            <ac:spMk id="4" creationId="{0F1A52A3-A550-A5F3-19C1-BB81D6F369FB}"/>
          </ac:spMkLst>
        </pc:spChg>
        <pc:picChg chg="add mod">
          <ac:chgData name="Vidushi Savner" userId="S::vidushi.savner@nagarro.com::d4e1fb42-1ca8-49aa-ac3c-5b8271178162" providerId="AD" clId="Web-{55527B32-0319-B045-1B7B-C7BBA9586EA6}" dt="2022-04-25T15:46:46.545" v="4" actId="14100"/>
          <ac:picMkLst>
            <pc:docMk/>
            <pc:sldMk cId="1730139652" sldId="500"/>
            <ac:picMk id="5" creationId="{2A56B9D0-5EDC-02F4-1988-35D8769A11C6}"/>
          </ac:picMkLst>
        </pc:picChg>
      </pc:sldChg>
    </pc:docChg>
  </pc:docChgLst>
  <pc:docChgLst>
    <pc:chgData name="Kishore Acharya" userId="S::kishore.acharya@nagarro.com::0d3cd302-5393-4482-a9d6-fa1fa7e9536f" providerId="AD" clId="Web-{3526A32C-2759-4CDD-B6C5-6A27FFC73BCE}"/>
    <pc:docChg chg="modSld">
      <pc:chgData name="Kishore Acharya" userId="S::kishore.acharya@nagarro.com::0d3cd302-5393-4482-a9d6-fa1fa7e9536f" providerId="AD" clId="Web-{3526A32C-2759-4CDD-B6C5-6A27FFC73BCE}" dt="2022-04-21T12:14:51.648" v="182" actId="1076"/>
      <pc:docMkLst>
        <pc:docMk/>
      </pc:docMkLst>
      <pc:sldChg chg="modSp">
        <pc:chgData name="Kishore Acharya" userId="S::kishore.acharya@nagarro.com::0d3cd302-5393-4482-a9d6-fa1fa7e9536f" providerId="AD" clId="Web-{3526A32C-2759-4CDD-B6C5-6A27FFC73BCE}" dt="2022-04-21T12:11:41.566" v="19" actId="20577"/>
        <pc:sldMkLst>
          <pc:docMk/>
          <pc:sldMk cId="2676986673" sldId="467"/>
        </pc:sldMkLst>
        <pc:spChg chg="mod">
          <ac:chgData name="Kishore Acharya" userId="S::kishore.acharya@nagarro.com::0d3cd302-5393-4482-a9d6-fa1fa7e9536f" providerId="AD" clId="Web-{3526A32C-2759-4CDD-B6C5-6A27FFC73BCE}" dt="2022-04-21T12:11:41.566" v="19" actId="20577"/>
          <ac:spMkLst>
            <pc:docMk/>
            <pc:sldMk cId="2676986673" sldId="467"/>
            <ac:spMk id="4" creationId="{5365B89F-2441-6544-8C7D-0DB58D5BACE9}"/>
          </ac:spMkLst>
        </pc:spChg>
      </pc:sldChg>
      <pc:sldChg chg="modSp">
        <pc:chgData name="Kishore Acharya" userId="S::kishore.acharya@nagarro.com::0d3cd302-5393-4482-a9d6-fa1fa7e9536f" providerId="AD" clId="Web-{3526A32C-2759-4CDD-B6C5-6A27FFC73BCE}" dt="2022-04-21T12:12:02.270" v="57" actId="20577"/>
        <pc:sldMkLst>
          <pc:docMk/>
          <pc:sldMk cId="3373024835" sldId="468"/>
        </pc:sldMkLst>
        <pc:spChg chg="mod">
          <ac:chgData name="Kishore Acharya" userId="S::kishore.acharya@nagarro.com::0d3cd302-5393-4482-a9d6-fa1fa7e9536f" providerId="AD" clId="Web-{3526A32C-2759-4CDD-B6C5-6A27FFC73BCE}" dt="2022-04-21T12:12:02.270" v="57" actId="20577"/>
          <ac:spMkLst>
            <pc:docMk/>
            <pc:sldMk cId="3373024835" sldId="468"/>
            <ac:spMk id="8" creationId="{727C14B5-7E11-40BE-8588-62E7389D2108}"/>
          </ac:spMkLst>
        </pc:spChg>
      </pc:sldChg>
      <pc:sldChg chg="modSp">
        <pc:chgData name="Kishore Acharya" userId="S::kishore.acharya@nagarro.com::0d3cd302-5393-4482-a9d6-fa1fa7e9536f" providerId="AD" clId="Web-{3526A32C-2759-4CDD-B6C5-6A27FFC73BCE}" dt="2022-04-21T12:13:17.224" v="121" actId="20577"/>
        <pc:sldMkLst>
          <pc:docMk/>
          <pc:sldMk cId="4027673905" sldId="471"/>
        </pc:sldMkLst>
        <pc:spChg chg="mod">
          <ac:chgData name="Kishore Acharya" userId="S::kishore.acharya@nagarro.com::0d3cd302-5393-4482-a9d6-fa1fa7e9536f" providerId="AD" clId="Web-{3526A32C-2759-4CDD-B6C5-6A27FFC73BCE}" dt="2022-04-21T12:12:30.583" v="58" actId="1076"/>
          <ac:spMkLst>
            <pc:docMk/>
            <pc:sldMk cId="4027673905" sldId="471"/>
            <ac:spMk id="3" creationId="{0482120F-E538-9B4F-8397-258DCAF8E30C}"/>
          </ac:spMkLst>
        </pc:spChg>
        <pc:spChg chg="mod">
          <ac:chgData name="Kishore Acharya" userId="S::kishore.acharya@nagarro.com::0d3cd302-5393-4482-a9d6-fa1fa7e9536f" providerId="AD" clId="Web-{3526A32C-2759-4CDD-B6C5-6A27FFC73BCE}" dt="2022-04-21T12:13:17.224" v="121" actId="20577"/>
          <ac:spMkLst>
            <pc:docMk/>
            <pc:sldMk cId="4027673905" sldId="471"/>
            <ac:spMk id="4" creationId="{5365B89F-2441-6544-8C7D-0DB58D5BACE9}"/>
          </ac:spMkLst>
        </pc:spChg>
      </pc:sldChg>
      <pc:sldChg chg="addSp modSp">
        <pc:chgData name="Kishore Acharya" userId="S::kishore.acharya@nagarro.com::0d3cd302-5393-4482-a9d6-fa1fa7e9536f" providerId="AD" clId="Web-{3526A32C-2759-4CDD-B6C5-6A27FFC73BCE}" dt="2022-04-21T12:14:51.648" v="182" actId="1076"/>
        <pc:sldMkLst>
          <pc:docMk/>
          <pc:sldMk cId="1033091986" sldId="474"/>
        </pc:sldMkLst>
        <pc:spChg chg="mod">
          <ac:chgData name="Kishore Acharya" userId="S::kishore.acharya@nagarro.com::0d3cd302-5393-4482-a9d6-fa1fa7e9536f" providerId="AD" clId="Web-{3526A32C-2759-4CDD-B6C5-6A27FFC73BCE}" dt="2022-04-21T12:13:39.881" v="122" actId="1076"/>
          <ac:spMkLst>
            <pc:docMk/>
            <pc:sldMk cId="1033091986" sldId="474"/>
            <ac:spMk id="4" creationId="{5365B89F-2441-6544-8C7D-0DB58D5BACE9}"/>
          </ac:spMkLst>
        </pc:spChg>
        <pc:spChg chg="add mod">
          <ac:chgData name="Kishore Acharya" userId="S::kishore.acharya@nagarro.com::0d3cd302-5393-4482-a9d6-fa1fa7e9536f" providerId="AD" clId="Web-{3526A32C-2759-4CDD-B6C5-6A27FFC73BCE}" dt="2022-04-21T12:14:51.648" v="182" actId="1076"/>
          <ac:spMkLst>
            <pc:docMk/>
            <pc:sldMk cId="1033091986" sldId="474"/>
            <ac:spMk id="5" creationId="{9FD8894A-5586-AE04-B902-E74A062E4E97}"/>
          </ac:spMkLst>
        </pc:spChg>
      </pc:sldChg>
    </pc:docChg>
  </pc:docChgLst>
  <pc:docChgLst>
    <pc:chgData name="Atul Sharma" userId="S::atul.sharma01@nagarro.com::a2e44753-0e67-4e50-af42-ab7e57fb3ed7" providerId="AD" clId="Web-{F0533099-2988-4DD7-901F-2789DD93B99A}"/>
    <pc:docChg chg="modSld">
      <pc:chgData name="Atul Sharma" userId="S::atul.sharma01@nagarro.com::a2e44753-0e67-4e50-af42-ab7e57fb3ed7" providerId="AD" clId="Web-{F0533099-2988-4DD7-901F-2789DD93B99A}" dt="2022-04-26T07:16:08.384" v="14" actId="1076"/>
      <pc:docMkLst>
        <pc:docMk/>
      </pc:docMkLst>
      <pc:sldChg chg="addSp delSp modSp">
        <pc:chgData name="Atul Sharma" userId="S::atul.sharma01@nagarro.com::a2e44753-0e67-4e50-af42-ab7e57fb3ed7" providerId="AD" clId="Web-{F0533099-2988-4DD7-901F-2789DD93B99A}" dt="2022-04-26T07:16:08.384" v="14" actId="1076"/>
        <pc:sldMkLst>
          <pc:docMk/>
          <pc:sldMk cId="397823835" sldId="352"/>
        </pc:sldMkLst>
        <pc:spChg chg="add mod">
          <ac:chgData name="Atul Sharma" userId="S::atul.sharma01@nagarro.com::a2e44753-0e67-4e50-af42-ab7e57fb3ed7" providerId="AD" clId="Web-{F0533099-2988-4DD7-901F-2789DD93B99A}" dt="2022-04-26T07:15:46.227" v="11" actId="20577"/>
          <ac:spMkLst>
            <pc:docMk/>
            <pc:sldMk cId="397823835" sldId="352"/>
            <ac:spMk id="3" creationId="{D9986460-4A0F-4A3C-71E5-3752076D3000}"/>
          </ac:spMkLst>
        </pc:spChg>
        <pc:picChg chg="add mod">
          <ac:chgData name="Atul Sharma" userId="S::atul.sharma01@nagarro.com::a2e44753-0e67-4e50-af42-ab7e57fb3ed7" providerId="AD" clId="Web-{F0533099-2988-4DD7-901F-2789DD93B99A}" dt="2022-04-26T07:16:08.384" v="14" actId="1076"/>
          <ac:picMkLst>
            <pc:docMk/>
            <pc:sldMk cId="397823835" sldId="352"/>
            <ac:picMk id="2" creationId="{44935474-44A8-AF55-CF1F-33D301278CC1}"/>
          </ac:picMkLst>
        </pc:picChg>
        <pc:picChg chg="del">
          <ac:chgData name="Atul Sharma" userId="S::atul.sharma01@nagarro.com::a2e44753-0e67-4e50-af42-ab7e57fb3ed7" providerId="AD" clId="Web-{F0533099-2988-4DD7-901F-2789DD93B99A}" dt="2022-04-26T07:14:17.084" v="1"/>
          <ac:picMkLst>
            <pc:docMk/>
            <pc:sldMk cId="397823835" sldId="352"/>
            <ac:picMk id="11" creationId="{4A07E9C0-027A-45AF-8057-F34A084E7F1F}"/>
          </ac:picMkLst>
        </pc:picChg>
      </pc:sldChg>
    </pc:docChg>
  </pc:docChgLst>
  <pc:docChgLst>
    <pc:chgData name="Vidushi Savner" userId="S::vidushi.savner@nagarro.com::d4e1fb42-1ca8-49aa-ac3c-5b8271178162" providerId="AD" clId="Web-{DE67DA81-2A32-71AA-61F5-D5D1CBB360B4}"/>
    <pc:docChg chg="addSld delSld modSld">
      <pc:chgData name="Vidushi Savner" userId="S::vidushi.savner@nagarro.com::d4e1fb42-1ca8-49aa-ac3c-5b8271178162" providerId="AD" clId="Web-{DE67DA81-2A32-71AA-61F5-D5D1CBB360B4}" dt="2022-04-25T10:24:30.693" v="77" actId="14100"/>
      <pc:docMkLst>
        <pc:docMk/>
      </pc:docMkLst>
      <pc:sldChg chg="modSp">
        <pc:chgData name="Vidushi Savner" userId="S::vidushi.savner@nagarro.com::d4e1fb42-1ca8-49aa-ac3c-5b8271178162" providerId="AD" clId="Web-{DE67DA81-2A32-71AA-61F5-D5D1CBB360B4}" dt="2022-04-25T09:00:43.068" v="19" actId="20577"/>
        <pc:sldMkLst>
          <pc:docMk/>
          <pc:sldMk cId="1033091986" sldId="474"/>
        </pc:sldMkLst>
        <pc:spChg chg="mod">
          <ac:chgData name="Vidushi Savner" userId="S::vidushi.savner@nagarro.com::d4e1fb42-1ca8-49aa-ac3c-5b8271178162" providerId="AD" clId="Web-{DE67DA81-2A32-71AA-61F5-D5D1CBB360B4}" dt="2022-04-25T09:00:43.068" v="19" actId="20577"/>
          <ac:spMkLst>
            <pc:docMk/>
            <pc:sldMk cId="1033091986" sldId="474"/>
            <ac:spMk id="4" creationId="{5365B89F-2441-6544-8C7D-0DB58D5BACE9}"/>
          </ac:spMkLst>
        </pc:spChg>
      </pc:sldChg>
      <pc:sldChg chg="addSp delSp modSp mod setBg">
        <pc:chgData name="Vidushi Savner" userId="S::vidushi.savner@nagarro.com::d4e1fb42-1ca8-49aa-ac3c-5b8271178162" providerId="AD" clId="Web-{DE67DA81-2A32-71AA-61F5-D5D1CBB360B4}" dt="2022-04-25T10:24:30.693" v="77" actId="14100"/>
        <pc:sldMkLst>
          <pc:docMk/>
          <pc:sldMk cId="1760225337" sldId="485"/>
        </pc:sldMkLst>
        <pc:spChg chg="del">
          <ac:chgData name="Vidushi Savner" userId="S::vidushi.savner@nagarro.com::d4e1fb42-1ca8-49aa-ac3c-5b8271178162" providerId="AD" clId="Web-{DE67DA81-2A32-71AA-61F5-D5D1CBB360B4}" dt="2022-04-25T10:16:55.351" v="35"/>
          <ac:spMkLst>
            <pc:docMk/>
            <pc:sldMk cId="1760225337" sldId="485"/>
            <ac:spMk id="2" creationId="{53D438FB-33E9-8D02-BDB2-9660D8A5802D}"/>
          </ac:spMkLst>
        </pc:spChg>
        <pc:spChg chg="del">
          <ac:chgData name="Vidushi Savner" userId="S::vidushi.savner@nagarro.com::d4e1fb42-1ca8-49aa-ac3c-5b8271178162" providerId="AD" clId="Web-{DE67DA81-2A32-71AA-61F5-D5D1CBB360B4}" dt="2022-04-25T10:16:49.850" v="34"/>
          <ac:spMkLst>
            <pc:docMk/>
            <pc:sldMk cId="1760225337" sldId="485"/>
            <ac:spMk id="4" creationId="{8E4F7728-AF6A-2951-1C6C-383BD2A9EE12}"/>
          </ac:spMkLst>
        </pc:spChg>
        <pc:spChg chg="add del mod">
          <ac:chgData name="Vidushi Savner" userId="S::vidushi.savner@nagarro.com::d4e1fb42-1ca8-49aa-ac3c-5b8271178162" providerId="AD" clId="Web-{DE67DA81-2A32-71AA-61F5-D5D1CBB360B4}" dt="2022-04-25T10:19:16.891" v="56"/>
          <ac:spMkLst>
            <pc:docMk/>
            <pc:sldMk cId="1760225337" sldId="485"/>
            <ac:spMk id="8" creationId="{3581F161-F058-8C07-6588-0A6E6F350429}"/>
          </ac:spMkLst>
        </pc:spChg>
        <pc:spChg chg="add del">
          <ac:chgData name="Vidushi Savner" userId="S::vidushi.savner@nagarro.com::d4e1fb42-1ca8-49aa-ac3c-5b8271178162" providerId="AD" clId="Web-{DE67DA81-2A32-71AA-61F5-D5D1CBB360B4}" dt="2022-04-25T10:19:11.453" v="54"/>
          <ac:spMkLst>
            <pc:docMk/>
            <pc:sldMk cId="1760225337" sldId="485"/>
            <ac:spMk id="9" creationId="{00CC27AC-0FAF-66EC-2702-33D810ECDA27}"/>
          </ac:spMkLst>
        </pc:spChg>
        <pc:spChg chg="add">
          <ac:chgData name="Vidushi Savner" userId="S::vidushi.savner@nagarro.com::d4e1fb42-1ca8-49aa-ac3c-5b8271178162" providerId="AD" clId="Web-{DE67DA81-2A32-71AA-61F5-D5D1CBB360B4}" dt="2022-04-25T10:20:04.801" v="60"/>
          <ac:spMkLst>
            <pc:docMk/>
            <pc:sldMk cId="1760225337" sldId="485"/>
            <ac:spMk id="15" creationId="{F3060C83-F051-4F0E-ABAD-AA0DFC48B218}"/>
          </ac:spMkLst>
        </pc:spChg>
        <pc:spChg chg="add">
          <ac:chgData name="Vidushi Savner" userId="S::vidushi.savner@nagarro.com::d4e1fb42-1ca8-49aa-ac3c-5b8271178162" providerId="AD" clId="Web-{DE67DA81-2A32-71AA-61F5-D5D1CBB360B4}" dt="2022-04-25T10:20:04.801" v="60"/>
          <ac:spMkLst>
            <pc:docMk/>
            <pc:sldMk cId="1760225337" sldId="485"/>
            <ac:spMk id="17" creationId="{83C98ABE-055B-441F-B07E-44F97F083C39}"/>
          </ac:spMkLst>
        </pc:spChg>
        <pc:spChg chg="add">
          <ac:chgData name="Vidushi Savner" userId="S::vidushi.savner@nagarro.com::d4e1fb42-1ca8-49aa-ac3c-5b8271178162" providerId="AD" clId="Web-{DE67DA81-2A32-71AA-61F5-D5D1CBB360B4}" dt="2022-04-25T10:20:04.801" v="60"/>
          <ac:spMkLst>
            <pc:docMk/>
            <pc:sldMk cId="1760225337" sldId="485"/>
            <ac:spMk id="19" creationId="{29FDB030-9B49-4CED-8CCD-4D99382388AC}"/>
          </ac:spMkLst>
        </pc:spChg>
        <pc:spChg chg="add">
          <ac:chgData name="Vidushi Savner" userId="S::vidushi.savner@nagarro.com::d4e1fb42-1ca8-49aa-ac3c-5b8271178162" providerId="AD" clId="Web-{DE67DA81-2A32-71AA-61F5-D5D1CBB360B4}" dt="2022-04-25T10:20:04.801" v="60"/>
          <ac:spMkLst>
            <pc:docMk/>
            <pc:sldMk cId="1760225337" sldId="485"/>
            <ac:spMk id="21" creationId="{3783CA14-24A1-485C-8B30-D6A5D87987AD}"/>
          </ac:spMkLst>
        </pc:spChg>
        <pc:spChg chg="add">
          <ac:chgData name="Vidushi Savner" userId="S::vidushi.savner@nagarro.com::d4e1fb42-1ca8-49aa-ac3c-5b8271178162" providerId="AD" clId="Web-{DE67DA81-2A32-71AA-61F5-D5D1CBB360B4}" dt="2022-04-25T10:20:04.801" v="60"/>
          <ac:spMkLst>
            <pc:docMk/>
            <pc:sldMk cId="1760225337" sldId="485"/>
            <ac:spMk id="23" creationId="{9A97C86A-04D6-40F7-AE84-31AB43E6A846}"/>
          </ac:spMkLst>
        </pc:spChg>
        <pc:spChg chg="add">
          <ac:chgData name="Vidushi Savner" userId="S::vidushi.savner@nagarro.com::d4e1fb42-1ca8-49aa-ac3c-5b8271178162" providerId="AD" clId="Web-{DE67DA81-2A32-71AA-61F5-D5D1CBB360B4}" dt="2022-04-25T10:20:04.801" v="60"/>
          <ac:spMkLst>
            <pc:docMk/>
            <pc:sldMk cId="1760225337" sldId="485"/>
            <ac:spMk id="25" creationId="{FF9F2414-84E8-453E-B1F3-389FDE8192D9}"/>
          </ac:spMkLst>
        </pc:spChg>
        <pc:spChg chg="add">
          <ac:chgData name="Vidushi Savner" userId="S::vidushi.savner@nagarro.com::d4e1fb42-1ca8-49aa-ac3c-5b8271178162" providerId="AD" clId="Web-{DE67DA81-2A32-71AA-61F5-D5D1CBB360B4}" dt="2022-04-25T10:20:04.801" v="60"/>
          <ac:spMkLst>
            <pc:docMk/>
            <pc:sldMk cId="1760225337" sldId="485"/>
            <ac:spMk id="27" creationId="{3ECA69A1-7536-43AC-85EF-C7106179F5ED}"/>
          </ac:spMkLst>
        </pc:spChg>
        <pc:picChg chg="add del mod">
          <ac:chgData name="Vidushi Savner" userId="S::vidushi.savner@nagarro.com::d4e1fb42-1ca8-49aa-ac3c-5b8271178162" providerId="AD" clId="Web-{DE67DA81-2A32-71AA-61F5-D5D1CBB360B4}" dt="2022-04-25T10:16:39.756" v="33"/>
          <ac:picMkLst>
            <pc:docMk/>
            <pc:sldMk cId="1760225337" sldId="485"/>
            <ac:picMk id="3" creationId="{56551B89-6357-1D86-5F14-17D7429579AA}"/>
          </ac:picMkLst>
        </pc:picChg>
        <pc:picChg chg="del mod">
          <ac:chgData name="Vidushi Savner" userId="S::vidushi.savner@nagarro.com::d4e1fb42-1ca8-49aa-ac3c-5b8271178162" providerId="AD" clId="Web-{DE67DA81-2A32-71AA-61F5-D5D1CBB360B4}" dt="2022-04-25T10:18:18.012" v="45"/>
          <ac:picMkLst>
            <pc:docMk/>
            <pc:sldMk cId="1760225337" sldId="485"/>
            <ac:picMk id="5" creationId="{D734F970-0D04-F4D4-4282-7C9C18097D22}"/>
          </ac:picMkLst>
        </pc:picChg>
        <pc:picChg chg="add del mod">
          <ac:chgData name="Vidushi Savner" userId="S::vidushi.savner@nagarro.com::d4e1fb42-1ca8-49aa-ac3c-5b8271178162" providerId="AD" clId="Web-{DE67DA81-2A32-71AA-61F5-D5D1CBB360B4}" dt="2022-04-25T10:19:03.687" v="53"/>
          <ac:picMkLst>
            <pc:docMk/>
            <pc:sldMk cId="1760225337" sldId="485"/>
            <ac:picMk id="6" creationId="{BFCF1820-B322-8619-74B7-16EC00D02195}"/>
          </ac:picMkLst>
        </pc:picChg>
        <pc:picChg chg="del">
          <ac:chgData name="Vidushi Savner" userId="S::vidushi.savner@nagarro.com::d4e1fb42-1ca8-49aa-ac3c-5b8271178162" providerId="AD" clId="Web-{DE67DA81-2A32-71AA-61F5-D5D1CBB360B4}" dt="2022-04-25T10:13:54.698" v="29"/>
          <ac:picMkLst>
            <pc:docMk/>
            <pc:sldMk cId="1760225337" sldId="485"/>
            <ac:picMk id="7" creationId="{93CA0651-F98B-7929-539A-01389B1E54FD}"/>
          </ac:picMkLst>
        </pc:picChg>
        <pc:picChg chg="add del mod">
          <ac:chgData name="Vidushi Savner" userId="S::vidushi.savner@nagarro.com::d4e1fb42-1ca8-49aa-ac3c-5b8271178162" providerId="AD" clId="Web-{DE67DA81-2A32-71AA-61F5-D5D1CBB360B4}" dt="2022-04-25T10:20:13.864" v="61"/>
          <ac:picMkLst>
            <pc:docMk/>
            <pc:sldMk cId="1760225337" sldId="485"/>
            <ac:picMk id="10" creationId="{061DCA5E-7832-E389-1E64-074DDA018698}"/>
          </ac:picMkLst>
        </pc:picChg>
        <pc:picChg chg="add del mod">
          <ac:chgData name="Vidushi Savner" userId="S::vidushi.savner@nagarro.com::d4e1fb42-1ca8-49aa-ac3c-5b8271178162" providerId="AD" clId="Web-{DE67DA81-2A32-71AA-61F5-D5D1CBB360B4}" dt="2022-04-25T10:21:17.180" v="65"/>
          <ac:picMkLst>
            <pc:docMk/>
            <pc:sldMk cId="1760225337" sldId="485"/>
            <ac:picMk id="11" creationId="{A2A351BC-74B8-35B1-E6AB-6003CA680878}"/>
          </ac:picMkLst>
        </pc:picChg>
        <pc:picChg chg="add mod">
          <ac:chgData name="Vidushi Savner" userId="S::vidushi.savner@nagarro.com::d4e1fb42-1ca8-49aa-ac3c-5b8271178162" providerId="AD" clId="Web-{DE67DA81-2A32-71AA-61F5-D5D1CBB360B4}" dt="2022-04-25T10:24:30.693" v="77" actId="14100"/>
          <ac:picMkLst>
            <pc:docMk/>
            <pc:sldMk cId="1760225337" sldId="485"/>
            <ac:picMk id="12" creationId="{8C20218C-0515-D784-983A-8A575E5F3FFC}"/>
          </ac:picMkLst>
        </pc:picChg>
      </pc:sldChg>
      <pc:sldChg chg="modSp">
        <pc:chgData name="Vidushi Savner" userId="S::vidushi.savner@nagarro.com::d4e1fb42-1ca8-49aa-ac3c-5b8271178162" providerId="AD" clId="Web-{DE67DA81-2A32-71AA-61F5-D5D1CBB360B4}" dt="2022-04-25T10:13:46.979" v="28" actId="1076"/>
        <pc:sldMkLst>
          <pc:docMk/>
          <pc:sldMk cId="2823054010" sldId="493"/>
        </pc:sldMkLst>
        <pc:picChg chg="mod">
          <ac:chgData name="Vidushi Savner" userId="S::vidushi.savner@nagarro.com::d4e1fb42-1ca8-49aa-ac3c-5b8271178162" providerId="AD" clId="Web-{DE67DA81-2A32-71AA-61F5-D5D1CBB360B4}" dt="2022-04-25T10:13:46.979" v="28" actId="1076"/>
          <ac:picMkLst>
            <pc:docMk/>
            <pc:sldMk cId="2823054010" sldId="493"/>
            <ac:picMk id="2" creationId="{510AA657-732D-C60D-CCD8-58EFDC46C024}"/>
          </ac:picMkLst>
        </pc:picChg>
      </pc:sldChg>
      <pc:sldChg chg="new del">
        <pc:chgData name="Vidushi Savner" userId="S::vidushi.savner@nagarro.com::d4e1fb42-1ca8-49aa-ac3c-5b8271178162" providerId="AD" clId="Web-{DE67DA81-2A32-71AA-61F5-D5D1CBB360B4}" dt="2022-04-25T10:19:03.390" v="48"/>
        <pc:sldMkLst>
          <pc:docMk/>
          <pc:sldMk cId="4187366996" sldId="499"/>
        </pc:sldMkLst>
      </pc:sldChg>
    </pc:docChg>
  </pc:docChgLst>
  <pc:docChgLst>
    <pc:chgData name="Vidushi Savner" userId="S::vidushi.savner@nagarro.com::d4e1fb42-1ca8-49aa-ac3c-5b8271178162" providerId="AD" clId="Web-{2506D053-C614-4201-97AF-AEAEAE0CE007}"/>
    <pc:docChg chg="modSld">
      <pc:chgData name="Vidushi Savner" userId="S::vidushi.savner@nagarro.com::d4e1fb42-1ca8-49aa-ac3c-5b8271178162" providerId="AD" clId="Web-{2506D053-C614-4201-97AF-AEAEAE0CE007}" dt="2022-04-19T08:50:21.811" v="65" actId="1076"/>
      <pc:docMkLst>
        <pc:docMk/>
      </pc:docMkLst>
      <pc:sldChg chg="modSp">
        <pc:chgData name="Vidushi Savner" userId="S::vidushi.savner@nagarro.com::d4e1fb42-1ca8-49aa-ac3c-5b8271178162" providerId="AD" clId="Web-{2506D053-C614-4201-97AF-AEAEAE0CE007}" dt="2022-04-19T08:50:21.811" v="65" actId="1076"/>
        <pc:sldMkLst>
          <pc:docMk/>
          <pc:sldMk cId="1033091986" sldId="474"/>
        </pc:sldMkLst>
        <pc:spChg chg="mod">
          <ac:chgData name="Vidushi Savner" userId="S::vidushi.savner@nagarro.com::d4e1fb42-1ca8-49aa-ac3c-5b8271178162" providerId="AD" clId="Web-{2506D053-C614-4201-97AF-AEAEAE0CE007}" dt="2022-04-19T08:49:47.701" v="59" actId="1076"/>
          <ac:spMkLst>
            <pc:docMk/>
            <pc:sldMk cId="1033091986" sldId="474"/>
            <ac:spMk id="3" creationId="{0482120F-E538-9B4F-8397-258DCAF8E30C}"/>
          </ac:spMkLst>
        </pc:spChg>
        <pc:spChg chg="mod">
          <ac:chgData name="Vidushi Savner" userId="S::vidushi.savner@nagarro.com::d4e1fb42-1ca8-49aa-ac3c-5b8271178162" providerId="AD" clId="Web-{2506D053-C614-4201-97AF-AEAEAE0CE007}" dt="2022-04-19T08:50:21.811" v="65" actId="1076"/>
          <ac:spMkLst>
            <pc:docMk/>
            <pc:sldMk cId="1033091986" sldId="474"/>
            <ac:spMk id="4" creationId="{5365B89F-2441-6544-8C7D-0DB58D5BACE9}"/>
          </ac:spMkLst>
        </pc:spChg>
      </pc:sldChg>
      <pc:sldChg chg="addSp delSp modSp">
        <pc:chgData name="Vidushi Savner" userId="S::vidushi.savner@nagarro.com::d4e1fb42-1ca8-49aa-ac3c-5b8271178162" providerId="AD" clId="Web-{2506D053-C614-4201-97AF-AEAEAE0CE007}" dt="2022-04-19T08:49:26.262" v="58" actId="20577"/>
        <pc:sldMkLst>
          <pc:docMk/>
          <pc:sldMk cId="2956313670" sldId="475"/>
        </pc:sldMkLst>
        <pc:spChg chg="mod">
          <ac:chgData name="Vidushi Savner" userId="S::vidushi.savner@nagarro.com::d4e1fb42-1ca8-49aa-ac3c-5b8271178162" providerId="AD" clId="Web-{2506D053-C614-4201-97AF-AEAEAE0CE007}" dt="2022-04-19T08:44:21.065" v="1" actId="1076"/>
          <ac:spMkLst>
            <pc:docMk/>
            <pc:sldMk cId="2956313670" sldId="475"/>
            <ac:spMk id="3" creationId="{0482120F-E538-9B4F-8397-258DCAF8E30C}"/>
          </ac:spMkLst>
        </pc:spChg>
        <pc:spChg chg="mod">
          <ac:chgData name="Vidushi Savner" userId="S::vidushi.savner@nagarro.com::d4e1fb42-1ca8-49aa-ac3c-5b8271178162" providerId="AD" clId="Web-{2506D053-C614-4201-97AF-AEAEAE0CE007}" dt="2022-04-19T08:49:26.262" v="58" actId="20577"/>
          <ac:spMkLst>
            <pc:docMk/>
            <pc:sldMk cId="2956313670" sldId="475"/>
            <ac:spMk id="4" creationId="{5365B89F-2441-6544-8C7D-0DB58D5BACE9}"/>
          </ac:spMkLst>
        </pc:spChg>
        <pc:spChg chg="add del">
          <ac:chgData name="Vidushi Savner" userId="S::vidushi.savner@nagarro.com::d4e1fb42-1ca8-49aa-ac3c-5b8271178162" providerId="AD" clId="Web-{2506D053-C614-4201-97AF-AEAEAE0CE007}" dt="2022-04-19T08:49:16.184" v="49"/>
          <ac:spMkLst>
            <pc:docMk/>
            <pc:sldMk cId="2956313670" sldId="475"/>
            <ac:spMk id="5" creationId="{C1A37D05-4291-6084-5570-4A4F6C91C19A}"/>
          </ac:spMkLst>
        </pc:spChg>
        <pc:spChg chg="add del mod">
          <ac:chgData name="Vidushi Savner" userId="S::vidushi.savner@nagarro.com::d4e1fb42-1ca8-49aa-ac3c-5b8271178162" providerId="AD" clId="Web-{2506D053-C614-4201-97AF-AEAEAE0CE007}" dt="2022-04-19T08:49:11.231" v="46"/>
          <ac:spMkLst>
            <pc:docMk/>
            <pc:sldMk cId="2956313670" sldId="475"/>
            <ac:spMk id="6" creationId="{278FBF0C-596D-708E-BF7B-586896DFDF51}"/>
          </ac:spMkLst>
        </pc:spChg>
      </pc:sldChg>
    </pc:docChg>
  </pc:docChgLst>
  <pc:docChgLst>
    <pc:chgData name="Atul Sharma" userId="S::atul.sharma01@nagarro.com::a2e44753-0e67-4e50-af42-ab7e57fb3ed7" providerId="AD" clId="Web-{0EBC54E7-D0E2-4CE0-B7A9-E6B5597E4241}"/>
    <pc:docChg chg="modSld">
      <pc:chgData name="Atul Sharma" userId="S::atul.sharma01@nagarro.com::a2e44753-0e67-4e50-af42-ab7e57fb3ed7" providerId="AD" clId="Web-{0EBC54E7-D0E2-4CE0-B7A9-E6B5597E4241}" dt="2022-04-25T15:38:37.841" v="6" actId="14100"/>
      <pc:docMkLst>
        <pc:docMk/>
      </pc:docMkLst>
      <pc:sldChg chg="addSp delSp modSp">
        <pc:chgData name="Atul Sharma" userId="S::atul.sharma01@nagarro.com::a2e44753-0e67-4e50-af42-ab7e57fb3ed7" providerId="AD" clId="Web-{0EBC54E7-D0E2-4CE0-B7A9-E6B5597E4241}" dt="2022-04-25T15:38:37.841" v="6" actId="14100"/>
        <pc:sldMkLst>
          <pc:docMk/>
          <pc:sldMk cId="2648156811" sldId="488"/>
        </pc:sldMkLst>
        <pc:picChg chg="del">
          <ac:chgData name="Atul Sharma" userId="S::atul.sharma01@nagarro.com::a2e44753-0e67-4e50-af42-ab7e57fb3ed7" providerId="AD" clId="Web-{0EBC54E7-D0E2-4CE0-B7A9-E6B5597E4241}" dt="2022-04-25T15:38:15.575" v="0"/>
          <ac:picMkLst>
            <pc:docMk/>
            <pc:sldMk cId="2648156811" sldId="488"/>
            <ac:picMk id="3" creationId="{0FDA9183-0B8B-B29D-25F8-CAFC8D6B90E6}"/>
          </ac:picMkLst>
        </pc:picChg>
        <pc:picChg chg="add mod">
          <ac:chgData name="Atul Sharma" userId="S::atul.sharma01@nagarro.com::a2e44753-0e67-4e50-af42-ab7e57fb3ed7" providerId="AD" clId="Web-{0EBC54E7-D0E2-4CE0-B7A9-E6B5597E4241}" dt="2022-04-25T15:38:37.841" v="6" actId="14100"/>
          <ac:picMkLst>
            <pc:docMk/>
            <pc:sldMk cId="2648156811" sldId="488"/>
            <ac:picMk id="4" creationId="{72B8818F-E089-A543-6D26-EA1E5413E3CA}"/>
          </ac:picMkLst>
        </pc:picChg>
      </pc:sldChg>
    </pc:docChg>
  </pc:docChgLst>
  <pc:docChgLst>
    <pc:chgData name="Kishore Acharya" userId="S::kishore.acharya@nagarro.com::0d3cd302-5393-4482-a9d6-fa1fa7e9536f" providerId="AD" clId="Web-{E871D7A6-30F9-4CD5-8DA9-DD5EFBD7E955}"/>
    <pc:docChg chg="modSld">
      <pc:chgData name="Kishore Acharya" userId="S::kishore.acharya@nagarro.com::0d3cd302-5393-4482-a9d6-fa1fa7e9536f" providerId="AD" clId="Web-{E871D7A6-30F9-4CD5-8DA9-DD5EFBD7E955}" dt="2022-04-25T08:16:27.026" v="25"/>
      <pc:docMkLst>
        <pc:docMk/>
      </pc:docMkLst>
      <pc:sldChg chg="modSp">
        <pc:chgData name="Kishore Acharya" userId="S::kishore.acharya@nagarro.com::0d3cd302-5393-4482-a9d6-fa1fa7e9536f" providerId="AD" clId="Web-{E871D7A6-30F9-4CD5-8DA9-DD5EFBD7E955}" dt="2022-04-25T08:08:00.531" v="13" actId="20577"/>
        <pc:sldMkLst>
          <pc:docMk/>
          <pc:sldMk cId="2602303550" sldId="470"/>
        </pc:sldMkLst>
        <pc:spChg chg="mod">
          <ac:chgData name="Kishore Acharya" userId="S::kishore.acharya@nagarro.com::0d3cd302-5393-4482-a9d6-fa1fa7e9536f" providerId="AD" clId="Web-{E871D7A6-30F9-4CD5-8DA9-DD5EFBD7E955}" dt="2022-04-25T08:08:00.531" v="13" actId="20577"/>
          <ac:spMkLst>
            <pc:docMk/>
            <pc:sldMk cId="2602303550" sldId="470"/>
            <ac:spMk id="4" creationId="{5365B89F-2441-6544-8C7D-0DB58D5BACE9}"/>
          </ac:spMkLst>
        </pc:spChg>
      </pc:sldChg>
      <pc:sldChg chg="addSp delSp modSp mod setBg">
        <pc:chgData name="Kishore Acharya" userId="S::kishore.acharya@nagarro.com::0d3cd302-5393-4482-a9d6-fa1fa7e9536f" providerId="AD" clId="Web-{E871D7A6-30F9-4CD5-8DA9-DD5EFBD7E955}" dt="2022-04-25T08:16:27.026" v="25"/>
        <pc:sldMkLst>
          <pc:docMk/>
          <pc:sldMk cId="3588274587" sldId="495"/>
        </pc:sldMkLst>
        <pc:spChg chg="add del">
          <ac:chgData name="Kishore Acharya" userId="S::kishore.acharya@nagarro.com::0d3cd302-5393-4482-a9d6-fa1fa7e9536f" providerId="AD" clId="Web-{E871D7A6-30F9-4CD5-8DA9-DD5EFBD7E955}" dt="2022-04-25T08:16:27.026" v="25"/>
          <ac:spMkLst>
            <pc:docMk/>
            <pc:sldMk cId="3588274587" sldId="495"/>
            <ac:spMk id="10" creationId="{A9F529C3-C941-49FD-8C67-82F134F64BDB}"/>
          </ac:spMkLst>
        </pc:spChg>
        <pc:spChg chg="add del">
          <ac:chgData name="Kishore Acharya" userId="S::kishore.acharya@nagarro.com::0d3cd302-5393-4482-a9d6-fa1fa7e9536f" providerId="AD" clId="Web-{E871D7A6-30F9-4CD5-8DA9-DD5EFBD7E955}" dt="2022-04-25T08:16:27.026" v="25"/>
          <ac:spMkLst>
            <pc:docMk/>
            <pc:sldMk cId="3588274587" sldId="495"/>
            <ac:spMk id="12" creationId="{20586029-32A0-47E5-9AEC-AE3ABA6B94D0}"/>
          </ac:spMkLst>
        </pc:spChg>
        <pc:spChg chg="add del">
          <ac:chgData name="Kishore Acharya" userId="S::kishore.acharya@nagarro.com::0d3cd302-5393-4482-a9d6-fa1fa7e9536f" providerId="AD" clId="Web-{E871D7A6-30F9-4CD5-8DA9-DD5EFBD7E955}" dt="2022-04-25T08:16:15.635" v="22"/>
          <ac:spMkLst>
            <pc:docMk/>
            <pc:sldMk cId="3588274587" sldId="495"/>
            <ac:spMk id="16" creationId="{A9F529C3-C941-49FD-8C67-82F134F64BDB}"/>
          </ac:spMkLst>
        </pc:spChg>
        <pc:spChg chg="add del">
          <ac:chgData name="Kishore Acharya" userId="S::kishore.acharya@nagarro.com::0d3cd302-5393-4482-a9d6-fa1fa7e9536f" providerId="AD" clId="Web-{E871D7A6-30F9-4CD5-8DA9-DD5EFBD7E955}" dt="2022-04-25T08:16:15.635" v="22"/>
          <ac:spMkLst>
            <pc:docMk/>
            <pc:sldMk cId="3588274587" sldId="495"/>
            <ac:spMk id="17" creationId="{20586029-32A0-47E5-9AEC-AE3ABA6B94D0}"/>
          </ac:spMkLst>
        </pc:spChg>
        <pc:spChg chg="add del">
          <ac:chgData name="Kishore Acharya" userId="S::kishore.acharya@nagarro.com::0d3cd302-5393-4482-a9d6-fa1fa7e9536f" providerId="AD" clId="Web-{E871D7A6-30F9-4CD5-8DA9-DD5EFBD7E955}" dt="2022-04-25T08:16:06.713" v="18"/>
          <ac:spMkLst>
            <pc:docMk/>
            <pc:sldMk cId="3588274587" sldId="495"/>
            <ac:spMk id="19" creationId="{A9F529C3-C941-49FD-8C67-82F134F64BDB}"/>
          </ac:spMkLst>
        </pc:spChg>
        <pc:spChg chg="add del">
          <ac:chgData name="Kishore Acharya" userId="S::kishore.acharya@nagarro.com::0d3cd302-5393-4482-a9d6-fa1fa7e9536f" providerId="AD" clId="Web-{E871D7A6-30F9-4CD5-8DA9-DD5EFBD7E955}" dt="2022-04-25T08:16:27.026" v="24"/>
          <ac:spMkLst>
            <pc:docMk/>
            <pc:sldMk cId="3588274587" sldId="495"/>
            <ac:spMk id="20" creationId="{69D184B2-2226-4E31-BCCB-444330767440}"/>
          </ac:spMkLst>
        </pc:spChg>
        <pc:spChg chg="add del">
          <ac:chgData name="Kishore Acharya" userId="S::kishore.acharya@nagarro.com::0d3cd302-5393-4482-a9d6-fa1fa7e9536f" providerId="AD" clId="Web-{E871D7A6-30F9-4CD5-8DA9-DD5EFBD7E955}" dt="2022-04-25T08:16:06.713" v="18"/>
          <ac:spMkLst>
            <pc:docMk/>
            <pc:sldMk cId="3588274587" sldId="495"/>
            <ac:spMk id="21" creationId="{20586029-32A0-47E5-9AEC-AE3ABA6B94D0}"/>
          </ac:spMkLst>
        </pc:spChg>
        <pc:spChg chg="add del">
          <ac:chgData name="Kishore Acharya" userId="S::kishore.acharya@nagarro.com::0d3cd302-5393-4482-a9d6-fa1fa7e9536f" providerId="AD" clId="Web-{E871D7A6-30F9-4CD5-8DA9-DD5EFBD7E955}" dt="2022-04-25T08:16:27.026" v="24"/>
          <ac:spMkLst>
            <pc:docMk/>
            <pc:sldMk cId="3588274587" sldId="495"/>
            <ac:spMk id="22" creationId="{1AC4D4E3-486A-464A-8EC8-D44881097267}"/>
          </ac:spMkLst>
        </pc:spChg>
        <pc:spChg chg="add del">
          <ac:chgData name="Kishore Acharya" userId="S::kishore.acharya@nagarro.com::0d3cd302-5393-4482-a9d6-fa1fa7e9536f" providerId="AD" clId="Web-{E871D7A6-30F9-4CD5-8DA9-DD5EFBD7E955}" dt="2022-04-25T08:16:27.026" v="24"/>
          <ac:spMkLst>
            <pc:docMk/>
            <pc:sldMk cId="3588274587" sldId="495"/>
            <ac:spMk id="24" creationId="{864DE13E-58EB-4475-B79C-0D4FC651239B}"/>
          </ac:spMkLst>
        </pc:spChg>
        <pc:spChg chg="add">
          <ac:chgData name="Kishore Acharya" userId="S::kishore.acharya@nagarro.com::0d3cd302-5393-4482-a9d6-fa1fa7e9536f" providerId="AD" clId="Web-{E871D7A6-30F9-4CD5-8DA9-DD5EFBD7E955}" dt="2022-04-25T08:16:27.026" v="25"/>
          <ac:spMkLst>
            <pc:docMk/>
            <pc:sldMk cId="3588274587" sldId="495"/>
            <ac:spMk id="27" creationId="{5F9CFCE6-877F-4858-B8BD-2C52CA8AFBC4}"/>
          </ac:spMkLst>
        </pc:spChg>
        <pc:spChg chg="add">
          <ac:chgData name="Kishore Acharya" userId="S::kishore.acharya@nagarro.com::0d3cd302-5393-4482-a9d6-fa1fa7e9536f" providerId="AD" clId="Web-{E871D7A6-30F9-4CD5-8DA9-DD5EFBD7E955}" dt="2022-04-25T08:16:27.026" v="25"/>
          <ac:spMkLst>
            <pc:docMk/>
            <pc:sldMk cId="3588274587" sldId="495"/>
            <ac:spMk id="28" creationId="{8213F8A0-12AE-4514-8372-0DD766EC28EE}"/>
          </ac:spMkLst>
        </pc:spChg>
        <pc:spChg chg="add">
          <ac:chgData name="Kishore Acharya" userId="S::kishore.acharya@nagarro.com::0d3cd302-5393-4482-a9d6-fa1fa7e9536f" providerId="AD" clId="Web-{E871D7A6-30F9-4CD5-8DA9-DD5EFBD7E955}" dt="2022-04-25T08:16:27.026" v="25"/>
          <ac:spMkLst>
            <pc:docMk/>
            <pc:sldMk cId="3588274587" sldId="495"/>
            <ac:spMk id="29" creationId="{9EFF17D4-9A8C-4CE5-B096-D8CCD4400437}"/>
          </ac:spMkLst>
        </pc:spChg>
        <pc:picChg chg="add del mod">
          <ac:chgData name="Kishore Acharya" userId="S::kishore.acharya@nagarro.com::0d3cd302-5393-4482-a9d6-fa1fa7e9536f" providerId="AD" clId="Web-{E871D7A6-30F9-4CD5-8DA9-DD5EFBD7E955}" dt="2022-04-25T08:15:55.291" v="14"/>
          <ac:picMkLst>
            <pc:docMk/>
            <pc:sldMk cId="3588274587" sldId="495"/>
            <ac:picMk id="2" creationId="{7CC89DA3-8EA4-82AF-CF7E-5988A85C0CBB}"/>
          </ac:picMkLst>
        </pc:picChg>
        <pc:picChg chg="add mod">
          <ac:chgData name="Kishore Acharya" userId="S::kishore.acharya@nagarro.com::0d3cd302-5393-4482-a9d6-fa1fa7e9536f" providerId="AD" clId="Web-{E871D7A6-30F9-4CD5-8DA9-DD5EFBD7E955}" dt="2022-04-25T08:16:27.026" v="25"/>
          <ac:picMkLst>
            <pc:docMk/>
            <pc:sldMk cId="3588274587" sldId="495"/>
            <ac:picMk id="3" creationId="{F9588E0E-F89B-B95F-0B6B-E21A02934D94}"/>
          </ac:picMkLst>
        </pc:picChg>
        <pc:picChg chg="mod ord">
          <ac:chgData name="Kishore Acharya" userId="S::kishore.acharya@nagarro.com::0d3cd302-5393-4482-a9d6-fa1fa7e9536f" providerId="AD" clId="Web-{E871D7A6-30F9-4CD5-8DA9-DD5EFBD7E955}" dt="2022-04-25T08:16:27.026" v="25"/>
          <ac:picMkLst>
            <pc:docMk/>
            <pc:sldMk cId="3588274587" sldId="495"/>
            <ac:picMk id="5" creationId="{CB8DAB45-9781-9A09-E42A-6DBBE4106285}"/>
          </ac:picMkLst>
        </pc:picChg>
        <pc:cxnChg chg="add del">
          <ac:chgData name="Kishore Acharya" userId="S::kishore.acharya@nagarro.com::0d3cd302-5393-4482-a9d6-fa1fa7e9536f" providerId="AD" clId="Web-{E871D7A6-30F9-4CD5-8DA9-DD5EFBD7E955}" dt="2022-04-25T08:16:27.026" v="25"/>
          <ac:cxnSpMkLst>
            <pc:docMk/>
            <pc:sldMk cId="3588274587" sldId="495"/>
            <ac:cxnSpMk id="14" creationId="{8C730EAB-A532-4295-A302-FB4B90DB9F5E}"/>
          </ac:cxnSpMkLst>
        </pc:cxnChg>
        <pc:cxnChg chg="add del">
          <ac:chgData name="Kishore Acharya" userId="S::kishore.acharya@nagarro.com::0d3cd302-5393-4482-a9d6-fa1fa7e9536f" providerId="AD" clId="Web-{E871D7A6-30F9-4CD5-8DA9-DD5EFBD7E955}" dt="2022-04-25T08:16:15.635" v="22"/>
          <ac:cxnSpMkLst>
            <pc:docMk/>
            <pc:sldMk cId="3588274587" sldId="495"/>
            <ac:cxnSpMk id="18" creationId="{8C730EAB-A532-4295-A302-FB4B90DB9F5E}"/>
          </ac:cxnSpMkLst>
        </pc:cxnChg>
        <pc:cxnChg chg="add del">
          <ac:chgData name="Kishore Acharya" userId="S::kishore.acharya@nagarro.com::0d3cd302-5393-4482-a9d6-fa1fa7e9536f" providerId="AD" clId="Web-{E871D7A6-30F9-4CD5-8DA9-DD5EFBD7E955}" dt="2022-04-25T08:16:06.713" v="18"/>
          <ac:cxnSpMkLst>
            <pc:docMk/>
            <pc:sldMk cId="3588274587" sldId="495"/>
            <ac:cxnSpMk id="23" creationId="{8C730EAB-A532-4295-A302-FB4B90DB9F5E}"/>
          </ac:cxnSpMkLst>
        </pc:cxnChg>
        <pc:cxnChg chg="add del">
          <ac:chgData name="Kishore Acharya" userId="S::kishore.acharya@nagarro.com::0d3cd302-5393-4482-a9d6-fa1fa7e9536f" providerId="AD" clId="Web-{E871D7A6-30F9-4CD5-8DA9-DD5EFBD7E955}" dt="2022-04-25T08:16:27.026" v="24"/>
          <ac:cxnSpMkLst>
            <pc:docMk/>
            <pc:sldMk cId="3588274587" sldId="495"/>
            <ac:cxnSpMk id="25" creationId="{02E9B2EE-76CA-47F3-9977-3F2FCB7FD252}"/>
          </ac:cxnSpMkLst>
        </pc:cxnChg>
      </pc:sldChg>
    </pc:docChg>
  </pc:docChgLst>
  <pc:docChgLst>
    <pc:chgData name="Kishore Acharya" userId="S::kishore.acharya@nagarro.com::0d3cd302-5393-4482-a9d6-fa1fa7e9536f" providerId="AD" clId="Web-{B8CE9EE6-B883-4226-AE9B-119D0525BD98}"/>
    <pc:docChg chg="modSld">
      <pc:chgData name="Kishore Acharya" userId="S::kishore.acharya@nagarro.com::0d3cd302-5393-4482-a9d6-fa1fa7e9536f" providerId="AD" clId="Web-{B8CE9EE6-B883-4226-AE9B-119D0525BD98}" dt="2022-04-21T12:04:51.418" v="9" actId="20577"/>
      <pc:docMkLst>
        <pc:docMk/>
      </pc:docMkLst>
      <pc:sldChg chg="modSp">
        <pc:chgData name="Kishore Acharya" userId="S::kishore.acharya@nagarro.com::0d3cd302-5393-4482-a9d6-fa1fa7e9536f" providerId="AD" clId="Web-{B8CE9EE6-B883-4226-AE9B-119D0525BD98}" dt="2022-04-21T12:04:51.418" v="9" actId="20577"/>
        <pc:sldMkLst>
          <pc:docMk/>
          <pc:sldMk cId="1975643512" sldId="477"/>
        </pc:sldMkLst>
        <pc:spChg chg="mod">
          <ac:chgData name="Kishore Acharya" userId="S::kishore.acharya@nagarro.com::0d3cd302-5393-4482-a9d6-fa1fa7e9536f" providerId="AD" clId="Web-{B8CE9EE6-B883-4226-AE9B-119D0525BD98}" dt="2022-04-21T12:04:51.418" v="9" actId="20577"/>
          <ac:spMkLst>
            <pc:docMk/>
            <pc:sldMk cId="1975643512" sldId="477"/>
            <ac:spMk id="5" creationId="{6452568B-BD65-DB72-E7E1-418241FE5851}"/>
          </ac:spMkLst>
        </pc:spChg>
      </pc:sldChg>
      <pc:sldChg chg="modSp">
        <pc:chgData name="Kishore Acharya" userId="S::kishore.acharya@nagarro.com::0d3cd302-5393-4482-a9d6-fa1fa7e9536f" providerId="AD" clId="Web-{B8CE9EE6-B883-4226-AE9B-119D0525BD98}" dt="2022-04-21T12:03:57.854" v="1" actId="20577"/>
        <pc:sldMkLst>
          <pc:docMk/>
          <pc:sldMk cId="673554492" sldId="483"/>
        </pc:sldMkLst>
        <pc:spChg chg="mod">
          <ac:chgData name="Kishore Acharya" userId="S::kishore.acharya@nagarro.com::0d3cd302-5393-4482-a9d6-fa1fa7e9536f" providerId="AD" clId="Web-{B8CE9EE6-B883-4226-AE9B-119D0525BD98}" dt="2022-04-21T12:03:57.854" v="1" actId="20577"/>
          <ac:spMkLst>
            <pc:docMk/>
            <pc:sldMk cId="673554492" sldId="483"/>
            <ac:spMk id="21" creationId="{5C75AF5C-EE7F-4627-9F0F-9328972F2E8D}"/>
          </ac:spMkLst>
        </pc:spChg>
      </pc:sldChg>
    </pc:docChg>
  </pc:docChgLst>
  <pc:docChgLst>
    <pc:chgData name="Vidushi Savner" userId="S::vidushi.savner@nagarro.com::d4e1fb42-1ca8-49aa-ac3c-5b8271178162" providerId="AD" clId="Web-{319A9B58-69C9-2A31-A9B0-AAE54AB7383D}"/>
    <pc:docChg chg="modSld">
      <pc:chgData name="Vidushi Savner" userId="S::vidushi.savner@nagarro.com::d4e1fb42-1ca8-49aa-ac3c-5b8271178162" providerId="AD" clId="Web-{319A9B58-69C9-2A31-A9B0-AAE54AB7383D}" dt="2022-04-25T12:14:12.879" v="97"/>
      <pc:docMkLst>
        <pc:docMk/>
      </pc:docMkLst>
      <pc:sldChg chg="addSp delSp modSp">
        <pc:chgData name="Vidushi Savner" userId="S::vidushi.savner@nagarro.com::d4e1fb42-1ca8-49aa-ac3c-5b8271178162" providerId="AD" clId="Web-{319A9B58-69C9-2A31-A9B0-AAE54AB7383D}" dt="2022-04-25T12:14:12.879" v="97"/>
        <pc:sldMkLst>
          <pc:docMk/>
          <pc:sldMk cId="1033091986" sldId="474"/>
        </pc:sldMkLst>
        <pc:spChg chg="add del">
          <ac:chgData name="Vidushi Savner" userId="S::vidushi.savner@nagarro.com::d4e1fb42-1ca8-49aa-ac3c-5b8271178162" providerId="AD" clId="Web-{319A9B58-69C9-2A31-A9B0-AAE54AB7383D}" dt="2022-04-25T12:00:30.127" v="13"/>
          <ac:spMkLst>
            <pc:docMk/>
            <pc:sldMk cId="1033091986" sldId="474"/>
            <ac:spMk id="2" creationId="{6C2D2477-4857-7954-FBDA-4CD0DD5A9B22}"/>
          </ac:spMkLst>
        </pc:spChg>
        <pc:spChg chg="mod">
          <ac:chgData name="Vidushi Savner" userId="S::vidushi.savner@nagarro.com::d4e1fb42-1ca8-49aa-ac3c-5b8271178162" providerId="AD" clId="Web-{319A9B58-69C9-2A31-A9B0-AAE54AB7383D}" dt="2022-04-25T12:02:03.410" v="34" actId="20577"/>
          <ac:spMkLst>
            <pc:docMk/>
            <pc:sldMk cId="1033091986" sldId="474"/>
            <ac:spMk id="4" creationId="{5365B89F-2441-6544-8C7D-0DB58D5BACE9}"/>
          </ac:spMkLst>
        </pc:spChg>
        <pc:spChg chg="mod">
          <ac:chgData name="Vidushi Savner" userId="S::vidushi.savner@nagarro.com::d4e1fb42-1ca8-49aa-ac3c-5b8271178162" providerId="AD" clId="Web-{319A9B58-69C9-2A31-A9B0-AAE54AB7383D}" dt="2022-04-25T12:03:33.897" v="46" actId="20577"/>
          <ac:spMkLst>
            <pc:docMk/>
            <pc:sldMk cId="1033091986" sldId="474"/>
            <ac:spMk id="5" creationId="{9FD8894A-5586-AE04-B902-E74A062E4E97}"/>
          </ac:spMkLst>
        </pc:spChg>
        <pc:spChg chg="add mod">
          <ac:chgData name="Vidushi Savner" userId="S::vidushi.savner@nagarro.com::d4e1fb42-1ca8-49aa-ac3c-5b8271178162" providerId="AD" clId="Web-{319A9B58-69C9-2A31-A9B0-AAE54AB7383D}" dt="2022-04-25T12:13:58.769" v="96" actId="20577"/>
          <ac:spMkLst>
            <pc:docMk/>
            <pc:sldMk cId="1033091986" sldId="474"/>
            <ac:spMk id="7" creationId="{7C6D5A63-FC68-B6DA-2866-EAB79A201388}"/>
          </ac:spMkLst>
        </pc:spChg>
        <pc:spChg chg="del">
          <ac:chgData name="Vidushi Savner" userId="S::vidushi.savner@nagarro.com::d4e1fb42-1ca8-49aa-ac3c-5b8271178162" providerId="AD" clId="Web-{319A9B58-69C9-2A31-A9B0-AAE54AB7383D}" dt="2022-04-25T11:59:55.064" v="5"/>
          <ac:spMkLst>
            <pc:docMk/>
            <pc:sldMk cId="1033091986" sldId="474"/>
            <ac:spMk id="8" creationId="{C6B19875-872E-EE67-091F-8A0C20A7D311}"/>
          </ac:spMkLst>
        </pc:spChg>
        <pc:spChg chg="del">
          <ac:chgData name="Vidushi Savner" userId="S::vidushi.savner@nagarro.com::d4e1fb42-1ca8-49aa-ac3c-5b8271178162" providerId="AD" clId="Web-{319A9B58-69C9-2A31-A9B0-AAE54AB7383D}" dt="2022-04-25T12:00:22.267" v="11"/>
          <ac:spMkLst>
            <pc:docMk/>
            <pc:sldMk cId="1033091986" sldId="474"/>
            <ac:spMk id="9" creationId="{22621785-85E0-BAAB-D6A4-33FC84117F6E}"/>
          </ac:spMkLst>
        </pc:spChg>
        <pc:spChg chg="mod">
          <ac:chgData name="Vidushi Savner" userId="S::vidushi.savner@nagarro.com::d4e1fb42-1ca8-49aa-ac3c-5b8271178162" providerId="AD" clId="Web-{319A9B58-69C9-2A31-A9B0-AAE54AB7383D}" dt="2022-04-25T12:00:13.345" v="10" actId="20577"/>
          <ac:spMkLst>
            <pc:docMk/>
            <pc:sldMk cId="1033091986" sldId="474"/>
            <ac:spMk id="10" creationId="{3000924F-D0C7-76E9-3EC0-6F100577AD57}"/>
          </ac:spMkLst>
        </pc:spChg>
        <pc:spChg chg="del">
          <ac:chgData name="Vidushi Savner" userId="S::vidushi.savner@nagarro.com::d4e1fb42-1ca8-49aa-ac3c-5b8271178162" providerId="AD" clId="Web-{319A9B58-69C9-2A31-A9B0-AAE54AB7383D}" dt="2022-04-25T11:59:47.845" v="3"/>
          <ac:spMkLst>
            <pc:docMk/>
            <pc:sldMk cId="1033091986" sldId="474"/>
            <ac:spMk id="11" creationId="{1AE88106-CEBC-3528-E475-C24B8C4AC9DC}"/>
          </ac:spMkLst>
        </pc:spChg>
        <pc:spChg chg="del mod">
          <ac:chgData name="Vidushi Savner" userId="S::vidushi.savner@nagarro.com::d4e1fb42-1ca8-49aa-ac3c-5b8271178162" providerId="AD" clId="Web-{319A9B58-69C9-2A31-A9B0-AAE54AB7383D}" dt="2022-04-25T11:59:51.970" v="4"/>
          <ac:spMkLst>
            <pc:docMk/>
            <pc:sldMk cId="1033091986" sldId="474"/>
            <ac:spMk id="12" creationId="{87D8DA8D-693F-E9F0-B0C7-FC15D45EE8E7}"/>
          </ac:spMkLst>
        </pc:spChg>
        <pc:spChg chg="del mod">
          <ac:chgData name="Vidushi Savner" userId="S::vidushi.savner@nagarro.com::d4e1fb42-1ca8-49aa-ac3c-5b8271178162" providerId="AD" clId="Web-{319A9B58-69C9-2A31-A9B0-AAE54AB7383D}" dt="2022-04-25T12:01:05.112" v="24"/>
          <ac:spMkLst>
            <pc:docMk/>
            <pc:sldMk cId="1033091986" sldId="474"/>
            <ac:spMk id="13" creationId="{E93E6E91-063F-7A93-7A17-2F4DACE415D3}"/>
          </ac:spMkLst>
        </pc:spChg>
        <pc:spChg chg="add mod">
          <ac:chgData name="Vidushi Savner" userId="S::vidushi.savner@nagarro.com::d4e1fb42-1ca8-49aa-ac3c-5b8271178162" providerId="AD" clId="Web-{319A9B58-69C9-2A31-A9B0-AAE54AB7383D}" dt="2022-04-25T12:13:41.737" v="95" actId="20577"/>
          <ac:spMkLst>
            <pc:docMk/>
            <pc:sldMk cId="1033091986" sldId="474"/>
            <ac:spMk id="15" creationId="{B95441D0-EF64-9996-B059-7984860A8996}"/>
          </ac:spMkLst>
        </pc:spChg>
        <pc:spChg chg="add mod">
          <ac:chgData name="Vidushi Savner" userId="S::vidushi.savner@nagarro.com::d4e1fb42-1ca8-49aa-ac3c-5b8271178162" providerId="AD" clId="Web-{319A9B58-69C9-2A31-A9B0-AAE54AB7383D}" dt="2022-04-25T12:08:13.881" v="70" actId="1076"/>
          <ac:spMkLst>
            <pc:docMk/>
            <pc:sldMk cId="1033091986" sldId="474"/>
            <ac:spMk id="16" creationId="{8D64F595-0C41-38B2-36D5-1D1C6842D8E5}"/>
          </ac:spMkLst>
        </pc:spChg>
        <pc:spChg chg="add del mod">
          <ac:chgData name="Vidushi Savner" userId="S::vidushi.savner@nagarro.com::d4e1fb42-1ca8-49aa-ac3c-5b8271178162" providerId="AD" clId="Web-{319A9B58-69C9-2A31-A9B0-AAE54AB7383D}" dt="2022-04-25T12:06:08.698" v="63"/>
          <ac:spMkLst>
            <pc:docMk/>
            <pc:sldMk cId="1033091986" sldId="474"/>
            <ac:spMk id="17" creationId="{A2AC2341-3E3B-AF62-D877-3816B3780FBB}"/>
          </ac:spMkLst>
        </pc:spChg>
        <pc:spChg chg="add del mod">
          <ac:chgData name="Vidushi Savner" userId="S::vidushi.savner@nagarro.com::d4e1fb42-1ca8-49aa-ac3c-5b8271178162" providerId="AD" clId="Web-{319A9B58-69C9-2A31-A9B0-AAE54AB7383D}" dt="2022-04-25T12:14:12.879" v="97"/>
          <ac:spMkLst>
            <pc:docMk/>
            <pc:sldMk cId="1033091986" sldId="474"/>
            <ac:spMk id="18" creationId="{C2DAB36C-AC7A-4BA9-D291-D605E65C2740}"/>
          </ac:spMkLst>
        </pc:spChg>
      </pc:sldChg>
      <pc:sldChg chg="addSp">
        <pc:chgData name="Vidushi Savner" userId="S::vidushi.savner@nagarro.com::d4e1fb42-1ca8-49aa-ac3c-5b8271178162" providerId="AD" clId="Web-{319A9B58-69C9-2A31-A9B0-AAE54AB7383D}" dt="2022-04-25T12:07:44.333" v="68"/>
        <pc:sldMkLst>
          <pc:docMk/>
          <pc:sldMk cId="2956313670" sldId="475"/>
        </pc:sldMkLst>
        <pc:spChg chg="add">
          <ac:chgData name="Vidushi Savner" userId="S::vidushi.savner@nagarro.com::d4e1fb42-1ca8-49aa-ac3c-5b8271178162" providerId="AD" clId="Web-{319A9B58-69C9-2A31-A9B0-AAE54AB7383D}" dt="2022-04-25T12:07:44.333" v="68"/>
          <ac:spMkLst>
            <pc:docMk/>
            <pc:sldMk cId="2956313670" sldId="475"/>
            <ac:spMk id="2" creationId="{6B1748E4-65E7-F244-5982-8558466527B4}"/>
          </ac:spMkLst>
        </pc:spChg>
      </pc:sldChg>
      <pc:sldChg chg="addSp">
        <pc:chgData name="Vidushi Savner" userId="S::vidushi.savner@nagarro.com::d4e1fb42-1ca8-49aa-ac3c-5b8271178162" providerId="AD" clId="Web-{319A9B58-69C9-2A31-A9B0-AAE54AB7383D}" dt="2022-04-25T12:07:29.520" v="67"/>
        <pc:sldMkLst>
          <pc:docMk/>
          <pc:sldMk cId="1760225337" sldId="485"/>
        </pc:sldMkLst>
        <pc:spChg chg="add">
          <ac:chgData name="Vidushi Savner" userId="S::vidushi.savner@nagarro.com::d4e1fb42-1ca8-49aa-ac3c-5b8271178162" providerId="AD" clId="Web-{319A9B58-69C9-2A31-A9B0-AAE54AB7383D}" dt="2022-04-25T12:06:33.949" v="64"/>
          <ac:spMkLst>
            <pc:docMk/>
            <pc:sldMk cId="1760225337" sldId="485"/>
            <ac:spMk id="3" creationId="{A0B18859-653F-C349-1800-324294FB00ED}"/>
          </ac:spMkLst>
        </pc:spChg>
        <pc:spChg chg="add">
          <ac:chgData name="Vidushi Savner" userId="S::vidushi.savner@nagarro.com::d4e1fb42-1ca8-49aa-ac3c-5b8271178162" providerId="AD" clId="Web-{319A9B58-69C9-2A31-A9B0-AAE54AB7383D}" dt="2022-04-25T12:06:39.730" v="65"/>
          <ac:spMkLst>
            <pc:docMk/>
            <pc:sldMk cId="1760225337" sldId="485"/>
            <ac:spMk id="4" creationId="{33EB90BB-6B65-C12B-BA2F-9AF284D7FF8E}"/>
          </ac:spMkLst>
        </pc:spChg>
        <pc:spChg chg="add">
          <ac:chgData name="Vidushi Savner" userId="S::vidushi.savner@nagarro.com::d4e1fb42-1ca8-49aa-ac3c-5b8271178162" providerId="AD" clId="Web-{319A9B58-69C9-2A31-A9B0-AAE54AB7383D}" dt="2022-04-25T12:07:29.474" v="66"/>
          <ac:spMkLst>
            <pc:docMk/>
            <pc:sldMk cId="1760225337" sldId="485"/>
            <ac:spMk id="5" creationId="{BB81B2FD-96AE-17DE-9ACD-468451FEBDBB}"/>
          </ac:spMkLst>
        </pc:spChg>
        <pc:spChg chg="add">
          <ac:chgData name="Vidushi Savner" userId="S::vidushi.savner@nagarro.com::d4e1fb42-1ca8-49aa-ac3c-5b8271178162" providerId="AD" clId="Web-{319A9B58-69C9-2A31-A9B0-AAE54AB7383D}" dt="2022-04-25T12:07:29.520" v="67"/>
          <ac:spMkLst>
            <pc:docMk/>
            <pc:sldMk cId="1760225337" sldId="485"/>
            <ac:spMk id="6" creationId="{2B410582-AB42-320E-A894-732D2D89906D}"/>
          </ac:spMkLst>
        </pc:spChg>
      </pc:sldChg>
    </pc:docChg>
  </pc:docChgLst>
  <pc:docChgLst>
    <pc:chgData name="Vidushi Savner" userId="S::vidushi.savner@nagarro.com::d4e1fb42-1ca8-49aa-ac3c-5b8271178162" providerId="AD" clId="Web-{11F3CD68-5518-BE27-F326-E11A2734ED65}"/>
    <pc:docChg chg="modSld">
      <pc:chgData name="Vidushi Savner" userId="S::vidushi.savner@nagarro.com::d4e1fb42-1ca8-49aa-ac3c-5b8271178162" providerId="AD" clId="Web-{11F3CD68-5518-BE27-F326-E11A2734ED65}" dt="2022-04-25T11:59:02.852" v="142"/>
      <pc:docMkLst>
        <pc:docMk/>
      </pc:docMkLst>
      <pc:sldChg chg="modSp">
        <pc:chgData name="Vidushi Savner" userId="S::vidushi.savner@nagarro.com::d4e1fb42-1ca8-49aa-ac3c-5b8271178162" providerId="AD" clId="Web-{11F3CD68-5518-BE27-F326-E11A2734ED65}" dt="2022-04-25T11:36:40.680" v="49" actId="1076"/>
        <pc:sldMkLst>
          <pc:docMk/>
          <pc:sldMk cId="1213013245" sldId="461"/>
        </pc:sldMkLst>
        <pc:graphicFrameChg chg="mod">
          <ac:chgData name="Vidushi Savner" userId="S::vidushi.savner@nagarro.com::d4e1fb42-1ca8-49aa-ac3c-5b8271178162" providerId="AD" clId="Web-{11F3CD68-5518-BE27-F326-E11A2734ED65}" dt="2022-04-25T11:36:40.680" v="49" actId="1076"/>
          <ac:graphicFrameMkLst>
            <pc:docMk/>
            <pc:sldMk cId="1213013245" sldId="461"/>
            <ac:graphicFrameMk id="9" creationId="{2E1148BC-05C1-456F-B9D3-844CB4080B0D}"/>
          </ac:graphicFrameMkLst>
        </pc:graphicFrameChg>
      </pc:sldChg>
      <pc:sldChg chg="addSp delSp modSp">
        <pc:chgData name="Vidushi Savner" userId="S::vidushi.savner@nagarro.com::d4e1fb42-1ca8-49aa-ac3c-5b8271178162" providerId="AD" clId="Web-{11F3CD68-5518-BE27-F326-E11A2734ED65}" dt="2022-04-25T11:59:02.852" v="142"/>
        <pc:sldMkLst>
          <pc:docMk/>
          <pc:sldMk cId="1033091986" sldId="474"/>
        </pc:sldMkLst>
        <pc:spChg chg="del">
          <ac:chgData name="Vidushi Savner" userId="S::vidushi.savner@nagarro.com::d4e1fb42-1ca8-49aa-ac3c-5b8271178162" providerId="AD" clId="Web-{11F3CD68-5518-BE27-F326-E11A2734ED65}" dt="2022-04-25T11:35:33.256" v="48"/>
          <ac:spMkLst>
            <pc:docMk/>
            <pc:sldMk cId="1033091986" sldId="474"/>
            <ac:spMk id="2" creationId="{506B917B-D215-5E46-8E98-6A4D37BFF4D1}"/>
          </ac:spMkLst>
        </pc:spChg>
        <pc:spChg chg="mod">
          <ac:chgData name="Vidushi Savner" userId="S::vidushi.savner@nagarro.com::d4e1fb42-1ca8-49aa-ac3c-5b8271178162" providerId="AD" clId="Web-{11F3CD68-5518-BE27-F326-E11A2734ED65}" dt="2022-04-25T11:48:16.415" v="57" actId="1076"/>
          <ac:spMkLst>
            <pc:docMk/>
            <pc:sldMk cId="1033091986" sldId="474"/>
            <ac:spMk id="3" creationId="{0482120F-E538-9B4F-8397-258DCAF8E30C}"/>
          </ac:spMkLst>
        </pc:spChg>
        <pc:spChg chg="mod">
          <ac:chgData name="Vidushi Savner" userId="S::vidushi.savner@nagarro.com::d4e1fb42-1ca8-49aa-ac3c-5b8271178162" providerId="AD" clId="Web-{11F3CD68-5518-BE27-F326-E11A2734ED65}" dt="2022-04-25T11:58:05.866" v="137" actId="20577"/>
          <ac:spMkLst>
            <pc:docMk/>
            <pc:sldMk cId="1033091986" sldId="474"/>
            <ac:spMk id="4" creationId="{5365B89F-2441-6544-8C7D-0DB58D5BACE9}"/>
          </ac:spMkLst>
        </pc:spChg>
        <pc:spChg chg="mod">
          <ac:chgData name="Vidushi Savner" userId="S::vidushi.savner@nagarro.com::d4e1fb42-1ca8-49aa-ac3c-5b8271178162" providerId="AD" clId="Web-{11F3CD68-5518-BE27-F326-E11A2734ED65}" dt="2022-04-25T11:35:22.272" v="47" actId="1076"/>
          <ac:spMkLst>
            <pc:docMk/>
            <pc:sldMk cId="1033091986" sldId="474"/>
            <ac:spMk id="5" creationId="{9FD8894A-5586-AE04-B902-E74A062E4E97}"/>
          </ac:spMkLst>
        </pc:spChg>
        <pc:spChg chg="add del mod">
          <ac:chgData name="Vidushi Savner" userId="S::vidushi.savner@nagarro.com::d4e1fb42-1ca8-49aa-ac3c-5b8271178162" providerId="AD" clId="Web-{11F3CD68-5518-BE27-F326-E11A2734ED65}" dt="2022-04-25T11:55:28.222" v="132"/>
          <ac:spMkLst>
            <pc:docMk/>
            <pc:sldMk cId="1033091986" sldId="474"/>
            <ac:spMk id="7" creationId="{728ED117-D26A-FAF5-82BB-943F40EBF685}"/>
          </ac:spMkLst>
        </pc:spChg>
        <pc:spChg chg="add">
          <ac:chgData name="Vidushi Savner" userId="S::vidushi.savner@nagarro.com::d4e1fb42-1ca8-49aa-ac3c-5b8271178162" providerId="AD" clId="Web-{11F3CD68-5518-BE27-F326-E11A2734ED65}" dt="2022-04-25T11:53:07.640" v="123"/>
          <ac:spMkLst>
            <pc:docMk/>
            <pc:sldMk cId="1033091986" sldId="474"/>
            <ac:spMk id="8" creationId="{C6B19875-872E-EE67-091F-8A0C20A7D311}"/>
          </ac:spMkLst>
        </pc:spChg>
        <pc:spChg chg="add">
          <ac:chgData name="Vidushi Savner" userId="S::vidushi.savner@nagarro.com::d4e1fb42-1ca8-49aa-ac3c-5b8271178162" providerId="AD" clId="Web-{11F3CD68-5518-BE27-F326-E11A2734ED65}" dt="2022-04-25T11:53:07.953" v="124"/>
          <ac:spMkLst>
            <pc:docMk/>
            <pc:sldMk cId="1033091986" sldId="474"/>
            <ac:spMk id="9" creationId="{22621785-85E0-BAAB-D6A4-33FC84117F6E}"/>
          </ac:spMkLst>
        </pc:spChg>
        <pc:spChg chg="add">
          <ac:chgData name="Vidushi Savner" userId="S::vidushi.savner@nagarro.com::d4e1fb42-1ca8-49aa-ac3c-5b8271178162" providerId="AD" clId="Web-{11F3CD68-5518-BE27-F326-E11A2734ED65}" dt="2022-04-25T11:55:21.393" v="125"/>
          <ac:spMkLst>
            <pc:docMk/>
            <pc:sldMk cId="1033091986" sldId="474"/>
            <ac:spMk id="10" creationId="{3000924F-D0C7-76E9-3EC0-6F100577AD57}"/>
          </ac:spMkLst>
        </pc:spChg>
        <pc:spChg chg="add">
          <ac:chgData name="Vidushi Savner" userId="S::vidushi.savner@nagarro.com::d4e1fb42-1ca8-49aa-ac3c-5b8271178162" providerId="AD" clId="Web-{11F3CD68-5518-BE27-F326-E11A2734ED65}" dt="2022-04-25T11:55:21.550" v="126"/>
          <ac:spMkLst>
            <pc:docMk/>
            <pc:sldMk cId="1033091986" sldId="474"/>
            <ac:spMk id="11" creationId="{1AE88106-CEBC-3528-E475-C24B8C4AC9DC}"/>
          </ac:spMkLst>
        </pc:spChg>
        <pc:spChg chg="add">
          <ac:chgData name="Vidushi Savner" userId="S::vidushi.savner@nagarro.com::d4e1fb42-1ca8-49aa-ac3c-5b8271178162" providerId="AD" clId="Web-{11F3CD68-5518-BE27-F326-E11A2734ED65}" dt="2022-04-25T11:55:21.878" v="128"/>
          <ac:spMkLst>
            <pc:docMk/>
            <pc:sldMk cId="1033091986" sldId="474"/>
            <ac:spMk id="12" creationId="{87D8DA8D-693F-E9F0-B0C7-FC15D45EE8E7}"/>
          </ac:spMkLst>
        </pc:spChg>
        <pc:spChg chg="add mod">
          <ac:chgData name="Vidushi Savner" userId="S::vidushi.savner@nagarro.com::d4e1fb42-1ca8-49aa-ac3c-5b8271178162" providerId="AD" clId="Web-{11F3CD68-5518-BE27-F326-E11A2734ED65}" dt="2022-04-25T11:58:55.086" v="141" actId="20577"/>
          <ac:spMkLst>
            <pc:docMk/>
            <pc:sldMk cId="1033091986" sldId="474"/>
            <ac:spMk id="13" creationId="{E93E6E91-063F-7A93-7A17-2F4DACE415D3}"/>
          </ac:spMkLst>
        </pc:spChg>
        <pc:spChg chg="add del mod">
          <ac:chgData name="Vidushi Savner" userId="S::vidushi.savner@nagarro.com::d4e1fb42-1ca8-49aa-ac3c-5b8271178162" providerId="AD" clId="Web-{11F3CD68-5518-BE27-F326-E11A2734ED65}" dt="2022-04-25T11:59:02.852" v="142"/>
          <ac:spMkLst>
            <pc:docMk/>
            <pc:sldMk cId="1033091986" sldId="474"/>
            <ac:spMk id="14" creationId="{828768FB-FEAA-B8B8-B87F-FAA48A2746D9}"/>
          </ac:spMkLst>
        </pc:spChg>
      </pc:sldChg>
      <pc:sldChg chg="delSp modSp">
        <pc:chgData name="Vidushi Savner" userId="S::vidushi.savner@nagarro.com::d4e1fb42-1ca8-49aa-ac3c-5b8271178162" providerId="AD" clId="Web-{11F3CD68-5518-BE27-F326-E11A2734ED65}" dt="2022-04-25T11:32:31.346" v="46" actId="1076"/>
        <pc:sldMkLst>
          <pc:docMk/>
          <pc:sldMk cId="2956313670" sldId="475"/>
        </pc:sldMkLst>
        <pc:spChg chg="del">
          <ac:chgData name="Vidushi Savner" userId="S::vidushi.savner@nagarro.com::d4e1fb42-1ca8-49aa-ac3c-5b8271178162" providerId="AD" clId="Web-{11F3CD68-5518-BE27-F326-E11A2734ED65}" dt="2022-04-25T11:32:11.455" v="45"/>
          <ac:spMkLst>
            <pc:docMk/>
            <pc:sldMk cId="2956313670" sldId="475"/>
            <ac:spMk id="2" creationId="{506B917B-D215-5E46-8E98-6A4D37BFF4D1}"/>
          </ac:spMkLst>
        </pc:spChg>
        <pc:spChg chg="mod">
          <ac:chgData name="Vidushi Savner" userId="S::vidushi.savner@nagarro.com::d4e1fb42-1ca8-49aa-ac3c-5b8271178162" providerId="AD" clId="Web-{11F3CD68-5518-BE27-F326-E11A2734ED65}" dt="2022-04-25T11:32:00.158" v="44" actId="20577"/>
          <ac:spMkLst>
            <pc:docMk/>
            <pc:sldMk cId="2956313670" sldId="475"/>
            <ac:spMk id="3" creationId="{0482120F-E538-9B4F-8397-258DCAF8E30C}"/>
          </ac:spMkLst>
        </pc:spChg>
        <pc:spChg chg="mod">
          <ac:chgData name="Vidushi Savner" userId="S::vidushi.savner@nagarro.com::d4e1fb42-1ca8-49aa-ac3c-5b8271178162" providerId="AD" clId="Web-{11F3CD68-5518-BE27-F326-E11A2734ED65}" dt="2022-04-25T11:32:31.346" v="46" actId="1076"/>
          <ac:spMkLst>
            <pc:docMk/>
            <pc:sldMk cId="2956313670" sldId="475"/>
            <ac:spMk id="4" creationId="{5365B89F-2441-6544-8C7D-0DB58D5BACE9}"/>
          </ac:spMkLst>
        </pc:spChg>
      </pc:sldChg>
      <pc:sldChg chg="addSp delSp modSp">
        <pc:chgData name="Vidushi Savner" userId="S::vidushi.savner@nagarro.com::d4e1fb42-1ca8-49aa-ac3c-5b8271178162" providerId="AD" clId="Web-{11F3CD68-5518-BE27-F326-E11A2734ED65}" dt="2022-04-25T11:28:07.715" v="30" actId="14100"/>
        <pc:sldMkLst>
          <pc:docMk/>
          <pc:sldMk cId="1760225337" sldId="485"/>
        </pc:sldMkLst>
        <pc:spChg chg="add del">
          <ac:chgData name="Vidushi Savner" userId="S::vidushi.savner@nagarro.com::d4e1fb42-1ca8-49aa-ac3c-5b8271178162" providerId="AD" clId="Web-{11F3CD68-5518-BE27-F326-E11A2734ED65}" dt="2022-04-25T11:27:52.058" v="29"/>
          <ac:spMkLst>
            <pc:docMk/>
            <pc:sldMk cId="1760225337" sldId="485"/>
            <ac:spMk id="15" creationId="{F3060C83-F051-4F0E-ABAD-AA0DFC48B218}"/>
          </ac:spMkLst>
        </pc:spChg>
        <pc:spChg chg="add del">
          <ac:chgData name="Vidushi Savner" userId="S::vidushi.savner@nagarro.com::d4e1fb42-1ca8-49aa-ac3c-5b8271178162" providerId="AD" clId="Web-{11F3CD68-5518-BE27-F326-E11A2734ED65}" dt="2022-04-25T11:27:52.058" v="29"/>
          <ac:spMkLst>
            <pc:docMk/>
            <pc:sldMk cId="1760225337" sldId="485"/>
            <ac:spMk id="17" creationId="{83C98ABE-055B-441F-B07E-44F97F083C39}"/>
          </ac:spMkLst>
        </pc:spChg>
        <pc:spChg chg="add del">
          <ac:chgData name="Vidushi Savner" userId="S::vidushi.savner@nagarro.com::d4e1fb42-1ca8-49aa-ac3c-5b8271178162" providerId="AD" clId="Web-{11F3CD68-5518-BE27-F326-E11A2734ED65}" dt="2022-04-25T11:27:52.058" v="29"/>
          <ac:spMkLst>
            <pc:docMk/>
            <pc:sldMk cId="1760225337" sldId="485"/>
            <ac:spMk id="19" creationId="{29FDB030-9B49-4CED-8CCD-4D99382388AC}"/>
          </ac:spMkLst>
        </pc:spChg>
        <pc:spChg chg="add del">
          <ac:chgData name="Vidushi Savner" userId="S::vidushi.savner@nagarro.com::d4e1fb42-1ca8-49aa-ac3c-5b8271178162" providerId="AD" clId="Web-{11F3CD68-5518-BE27-F326-E11A2734ED65}" dt="2022-04-25T11:27:52.058" v="29"/>
          <ac:spMkLst>
            <pc:docMk/>
            <pc:sldMk cId="1760225337" sldId="485"/>
            <ac:spMk id="21" creationId="{3783CA14-24A1-485C-8B30-D6A5D87987AD}"/>
          </ac:spMkLst>
        </pc:spChg>
        <pc:spChg chg="add del">
          <ac:chgData name="Vidushi Savner" userId="S::vidushi.savner@nagarro.com::d4e1fb42-1ca8-49aa-ac3c-5b8271178162" providerId="AD" clId="Web-{11F3CD68-5518-BE27-F326-E11A2734ED65}" dt="2022-04-25T11:27:52.058" v="29"/>
          <ac:spMkLst>
            <pc:docMk/>
            <pc:sldMk cId="1760225337" sldId="485"/>
            <ac:spMk id="23" creationId="{9A97C86A-04D6-40F7-AE84-31AB43E6A846}"/>
          </ac:spMkLst>
        </pc:spChg>
        <pc:spChg chg="add del">
          <ac:chgData name="Vidushi Savner" userId="S::vidushi.savner@nagarro.com::d4e1fb42-1ca8-49aa-ac3c-5b8271178162" providerId="AD" clId="Web-{11F3CD68-5518-BE27-F326-E11A2734ED65}" dt="2022-04-25T11:27:52.058" v="29"/>
          <ac:spMkLst>
            <pc:docMk/>
            <pc:sldMk cId="1760225337" sldId="485"/>
            <ac:spMk id="25" creationId="{FF9F2414-84E8-453E-B1F3-389FDE8192D9}"/>
          </ac:spMkLst>
        </pc:spChg>
        <pc:spChg chg="add del">
          <ac:chgData name="Vidushi Savner" userId="S::vidushi.savner@nagarro.com::d4e1fb42-1ca8-49aa-ac3c-5b8271178162" providerId="AD" clId="Web-{11F3CD68-5518-BE27-F326-E11A2734ED65}" dt="2022-04-25T11:27:52.058" v="29"/>
          <ac:spMkLst>
            <pc:docMk/>
            <pc:sldMk cId="1760225337" sldId="485"/>
            <ac:spMk id="27" creationId="{3ECA69A1-7536-43AC-85EF-C7106179F5ED}"/>
          </ac:spMkLst>
        </pc:spChg>
        <pc:spChg chg="add del">
          <ac:chgData name="Vidushi Savner" userId="S::vidushi.savner@nagarro.com::d4e1fb42-1ca8-49aa-ac3c-5b8271178162" providerId="AD" clId="Web-{11F3CD68-5518-BE27-F326-E11A2734ED65}" dt="2022-04-25T11:27:52.042" v="28"/>
          <ac:spMkLst>
            <pc:docMk/>
            <pc:sldMk cId="1760225337" sldId="485"/>
            <ac:spMk id="32" creationId="{AB8C311F-7253-4AED-9701-7FC0708C41C7}"/>
          </ac:spMkLst>
        </pc:spChg>
        <pc:spChg chg="add del">
          <ac:chgData name="Vidushi Savner" userId="S::vidushi.savner@nagarro.com::d4e1fb42-1ca8-49aa-ac3c-5b8271178162" providerId="AD" clId="Web-{11F3CD68-5518-BE27-F326-E11A2734ED65}" dt="2022-04-25T11:27:52.042" v="28"/>
          <ac:spMkLst>
            <pc:docMk/>
            <pc:sldMk cId="1760225337" sldId="485"/>
            <ac:spMk id="34" creationId="{E2384209-CB15-4CDF-9D31-C44FD9A3F20D}"/>
          </ac:spMkLst>
        </pc:spChg>
        <pc:spChg chg="add del">
          <ac:chgData name="Vidushi Savner" userId="S::vidushi.savner@nagarro.com::d4e1fb42-1ca8-49aa-ac3c-5b8271178162" providerId="AD" clId="Web-{11F3CD68-5518-BE27-F326-E11A2734ED65}" dt="2022-04-25T11:27:52.042" v="28"/>
          <ac:spMkLst>
            <pc:docMk/>
            <pc:sldMk cId="1760225337" sldId="485"/>
            <ac:spMk id="36" creationId="{2633B3B5-CC90-43F0-8714-D31D1F3F0209}"/>
          </ac:spMkLst>
        </pc:spChg>
        <pc:spChg chg="add del">
          <ac:chgData name="Vidushi Savner" userId="S::vidushi.savner@nagarro.com::d4e1fb42-1ca8-49aa-ac3c-5b8271178162" providerId="AD" clId="Web-{11F3CD68-5518-BE27-F326-E11A2734ED65}" dt="2022-04-25T11:27:52.042" v="28"/>
          <ac:spMkLst>
            <pc:docMk/>
            <pc:sldMk cId="1760225337" sldId="485"/>
            <ac:spMk id="38" creationId="{A8D57A06-A426-446D-B02C-A2DC6B62E45E}"/>
          </ac:spMkLst>
        </pc:spChg>
        <pc:spChg chg="add">
          <ac:chgData name="Vidushi Savner" userId="S::vidushi.savner@nagarro.com::d4e1fb42-1ca8-49aa-ac3c-5b8271178162" providerId="AD" clId="Web-{11F3CD68-5518-BE27-F326-E11A2734ED65}" dt="2022-04-25T11:27:52.058" v="29"/>
          <ac:spMkLst>
            <pc:docMk/>
            <pc:sldMk cId="1760225337" sldId="485"/>
            <ac:spMk id="40" creationId="{9A97C86A-04D6-40F7-AE84-31AB43E6A846}"/>
          </ac:spMkLst>
        </pc:spChg>
        <pc:spChg chg="add">
          <ac:chgData name="Vidushi Savner" userId="S::vidushi.savner@nagarro.com::d4e1fb42-1ca8-49aa-ac3c-5b8271178162" providerId="AD" clId="Web-{11F3CD68-5518-BE27-F326-E11A2734ED65}" dt="2022-04-25T11:27:52.058" v="29"/>
          <ac:spMkLst>
            <pc:docMk/>
            <pc:sldMk cId="1760225337" sldId="485"/>
            <ac:spMk id="41" creationId="{F3060C83-F051-4F0E-ABAD-AA0DFC48B218}"/>
          </ac:spMkLst>
        </pc:spChg>
        <pc:spChg chg="add">
          <ac:chgData name="Vidushi Savner" userId="S::vidushi.savner@nagarro.com::d4e1fb42-1ca8-49aa-ac3c-5b8271178162" providerId="AD" clId="Web-{11F3CD68-5518-BE27-F326-E11A2734ED65}" dt="2022-04-25T11:27:52.058" v="29"/>
          <ac:spMkLst>
            <pc:docMk/>
            <pc:sldMk cId="1760225337" sldId="485"/>
            <ac:spMk id="42" creationId="{FF9F2414-84E8-453E-B1F3-389FDE8192D9}"/>
          </ac:spMkLst>
        </pc:spChg>
        <pc:spChg chg="add">
          <ac:chgData name="Vidushi Savner" userId="S::vidushi.savner@nagarro.com::d4e1fb42-1ca8-49aa-ac3c-5b8271178162" providerId="AD" clId="Web-{11F3CD68-5518-BE27-F326-E11A2734ED65}" dt="2022-04-25T11:27:52.058" v="29"/>
          <ac:spMkLst>
            <pc:docMk/>
            <pc:sldMk cId="1760225337" sldId="485"/>
            <ac:spMk id="43" creationId="{83C98ABE-055B-441F-B07E-44F97F083C39}"/>
          </ac:spMkLst>
        </pc:spChg>
        <pc:spChg chg="add">
          <ac:chgData name="Vidushi Savner" userId="S::vidushi.savner@nagarro.com::d4e1fb42-1ca8-49aa-ac3c-5b8271178162" providerId="AD" clId="Web-{11F3CD68-5518-BE27-F326-E11A2734ED65}" dt="2022-04-25T11:27:52.058" v="29"/>
          <ac:spMkLst>
            <pc:docMk/>
            <pc:sldMk cId="1760225337" sldId="485"/>
            <ac:spMk id="44" creationId="{3ECA69A1-7536-43AC-85EF-C7106179F5ED}"/>
          </ac:spMkLst>
        </pc:spChg>
        <pc:spChg chg="add">
          <ac:chgData name="Vidushi Savner" userId="S::vidushi.savner@nagarro.com::d4e1fb42-1ca8-49aa-ac3c-5b8271178162" providerId="AD" clId="Web-{11F3CD68-5518-BE27-F326-E11A2734ED65}" dt="2022-04-25T11:27:52.058" v="29"/>
          <ac:spMkLst>
            <pc:docMk/>
            <pc:sldMk cId="1760225337" sldId="485"/>
            <ac:spMk id="45" creationId="{29FDB030-9B49-4CED-8CCD-4D99382388AC}"/>
          </ac:spMkLst>
        </pc:spChg>
        <pc:spChg chg="add">
          <ac:chgData name="Vidushi Savner" userId="S::vidushi.savner@nagarro.com::d4e1fb42-1ca8-49aa-ac3c-5b8271178162" providerId="AD" clId="Web-{11F3CD68-5518-BE27-F326-E11A2734ED65}" dt="2022-04-25T11:27:52.058" v="29"/>
          <ac:spMkLst>
            <pc:docMk/>
            <pc:sldMk cId="1760225337" sldId="485"/>
            <ac:spMk id="46" creationId="{3783CA14-24A1-485C-8B30-D6A5D87987AD}"/>
          </ac:spMkLst>
        </pc:spChg>
        <pc:picChg chg="add mod">
          <ac:chgData name="Vidushi Savner" userId="S::vidushi.savner@nagarro.com::d4e1fb42-1ca8-49aa-ac3c-5b8271178162" providerId="AD" clId="Web-{11F3CD68-5518-BE27-F326-E11A2734ED65}" dt="2022-04-25T11:28:07.715" v="30" actId="14100"/>
          <ac:picMkLst>
            <pc:docMk/>
            <pc:sldMk cId="1760225337" sldId="485"/>
            <ac:picMk id="2" creationId="{F4B65488-7C41-B623-801D-16B7B2885745}"/>
          </ac:picMkLst>
        </pc:picChg>
        <pc:picChg chg="del">
          <ac:chgData name="Vidushi Savner" userId="S::vidushi.savner@nagarro.com::d4e1fb42-1ca8-49aa-ac3c-5b8271178162" providerId="AD" clId="Web-{11F3CD68-5518-BE27-F326-E11A2734ED65}" dt="2022-04-25T11:26:57.916" v="20"/>
          <ac:picMkLst>
            <pc:docMk/>
            <pc:sldMk cId="1760225337" sldId="485"/>
            <ac:picMk id="12" creationId="{8C20218C-0515-D784-983A-8A575E5F3FFC}"/>
          </ac:picMkLst>
        </pc:picChg>
      </pc:sldChg>
      <pc:sldChg chg="addSp delSp modSp">
        <pc:chgData name="Vidushi Savner" userId="S::vidushi.savner@nagarro.com::d4e1fb42-1ca8-49aa-ac3c-5b8271178162" providerId="AD" clId="Web-{11F3CD68-5518-BE27-F326-E11A2734ED65}" dt="2022-04-25T11:26:52.650" v="19" actId="14100"/>
        <pc:sldMkLst>
          <pc:docMk/>
          <pc:sldMk cId="2823054010" sldId="493"/>
        </pc:sldMkLst>
        <pc:picChg chg="add del mod">
          <ac:chgData name="Vidushi Savner" userId="S::vidushi.savner@nagarro.com::d4e1fb42-1ca8-49aa-ac3c-5b8271178162" providerId="AD" clId="Web-{11F3CD68-5518-BE27-F326-E11A2734ED65}" dt="2022-04-25T11:26:52.650" v="19" actId="14100"/>
          <ac:picMkLst>
            <pc:docMk/>
            <pc:sldMk cId="2823054010" sldId="493"/>
            <ac:picMk id="2" creationId="{510AA657-732D-C60D-CCD8-58EFDC46C024}"/>
          </ac:picMkLst>
        </pc:picChg>
      </pc:sldChg>
    </pc:docChg>
  </pc:docChgLst>
  <pc:docChgLst>
    <pc:chgData name="Vidushi Savner" userId="S::vidushi.savner@nagarro.com::d4e1fb42-1ca8-49aa-ac3c-5b8271178162" providerId="AD" clId="Web-{A13435F7-BEB5-4180-9285-E91FBE4DC565}"/>
    <pc:docChg chg="addSld modSld">
      <pc:chgData name="Vidushi Savner" userId="S::vidushi.savner@nagarro.com::d4e1fb42-1ca8-49aa-ac3c-5b8271178162" providerId="AD" clId="Web-{A13435F7-BEB5-4180-9285-E91FBE4DC565}" dt="2022-04-21T13:42:00.388" v="189" actId="14100"/>
      <pc:docMkLst>
        <pc:docMk/>
      </pc:docMkLst>
      <pc:sldChg chg="modSp">
        <pc:chgData name="Vidushi Savner" userId="S::vidushi.savner@nagarro.com::d4e1fb42-1ca8-49aa-ac3c-5b8271178162" providerId="AD" clId="Web-{A13435F7-BEB5-4180-9285-E91FBE4DC565}" dt="2022-04-21T13:22:09.544" v="156" actId="20577"/>
        <pc:sldMkLst>
          <pc:docMk/>
          <pc:sldMk cId="2174118967" sldId="469"/>
        </pc:sldMkLst>
        <pc:spChg chg="mod">
          <ac:chgData name="Vidushi Savner" userId="S::vidushi.savner@nagarro.com::d4e1fb42-1ca8-49aa-ac3c-5b8271178162" providerId="AD" clId="Web-{A13435F7-BEB5-4180-9285-E91FBE4DC565}" dt="2022-04-21T13:07:06.226" v="0" actId="1076"/>
          <ac:spMkLst>
            <pc:docMk/>
            <pc:sldMk cId="2174118967" sldId="469"/>
            <ac:spMk id="3" creationId="{0482120F-E538-9B4F-8397-258DCAF8E30C}"/>
          </ac:spMkLst>
        </pc:spChg>
        <pc:spChg chg="mod">
          <ac:chgData name="Vidushi Savner" userId="S::vidushi.savner@nagarro.com::d4e1fb42-1ca8-49aa-ac3c-5b8271178162" providerId="AD" clId="Web-{A13435F7-BEB5-4180-9285-E91FBE4DC565}" dt="2022-04-21T13:22:09.544" v="156" actId="20577"/>
          <ac:spMkLst>
            <pc:docMk/>
            <pc:sldMk cId="2174118967" sldId="469"/>
            <ac:spMk id="4" creationId="{5365B89F-2441-6544-8C7D-0DB58D5BACE9}"/>
          </ac:spMkLst>
        </pc:spChg>
      </pc:sldChg>
      <pc:sldChg chg="addSp delSp modSp">
        <pc:chgData name="Vidushi Savner" userId="S::vidushi.savner@nagarro.com::d4e1fb42-1ca8-49aa-ac3c-5b8271178162" providerId="AD" clId="Web-{A13435F7-BEB5-4180-9285-E91FBE4DC565}" dt="2022-04-21T13:23:52.046" v="172" actId="20577"/>
        <pc:sldMkLst>
          <pc:docMk/>
          <pc:sldMk cId="1033091986" sldId="474"/>
        </pc:sldMkLst>
        <pc:spChg chg="mod">
          <ac:chgData name="Vidushi Savner" userId="S::vidushi.savner@nagarro.com::d4e1fb42-1ca8-49aa-ac3c-5b8271178162" providerId="AD" clId="Web-{A13435F7-BEB5-4180-9285-E91FBE4DC565}" dt="2022-04-21T13:23:39.780" v="171" actId="14100"/>
          <ac:spMkLst>
            <pc:docMk/>
            <pc:sldMk cId="1033091986" sldId="474"/>
            <ac:spMk id="4" creationId="{5365B89F-2441-6544-8C7D-0DB58D5BACE9}"/>
          </ac:spMkLst>
        </pc:spChg>
        <pc:spChg chg="add mod">
          <ac:chgData name="Vidushi Savner" userId="S::vidushi.savner@nagarro.com::d4e1fb42-1ca8-49aa-ac3c-5b8271178162" providerId="AD" clId="Web-{A13435F7-BEB5-4180-9285-E91FBE4DC565}" dt="2022-04-21T13:23:52.046" v="172" actId="20577"/>
          <ac:spMkLst>
            <pc:docMk/>
            <pc:sldMk cId="1033091986" sldId="474"/>
            <ac:spMk id="6" creationId="{584275BE-2FFC-3A09-46EE-32E3B7C5895E}"/>
          </ac:spMkLst>
        </pc:spChg>
        <pc:picChg chg="add del mod">
          <ac:chgData name="Vidushi Savner" userId="S::vidushi.savner@nagarro.com::d4e1fb42-1ca8-49aa-ac3c-5b8271178162" providerId="AD" clId="Web-{A13435F7-BEB5-4180-9285-E91FBE4DC565}" dt="2022-04-21T13:23:22.327" v="170"/>
          <ac:picMkLst>
            <pc:docMk/>
            <pc:sldMk cId="1033091986" sldId="474"/>
            <ac:picMk id="7" creationId="{93A31F1E-BBE1-4296-1B80-856C67A61979}"/>
          </ac:picMkLst>
        </pc:picChg>
      </pc:sldChg>
      <pc:sldChg chg="addSp delSp modSp new">
        <pc:chgData name="Vidushi Savner" userId="S::vidushi.savner@nagarro.com::d4e1fb42-1ca8-49aa-ac3c-5b8271178162" providerId="AD" clId="Web-{A13435F7-BEB5-4180-9285-E91FBE4DC565}" dt="2022-04-21T13:42:00.388" v="189" actId="14100"/>
        <pc:sldMkLst>
          <pc:docMk/>
          <pc:sldMk cId="1760225337" sldId="485"/>
        </pc:sldMkLst>
        <pc:spChg chg="mod">
          <ac:chgData name="Vidushi Savner" userId="S::vidushi.savner@nagarro.com::d4e1fb42-1ca8-49aa-ac3c-5b8271178162" providerId="AD" clId="Web-{A13435F7-BEB5-4180-9285-E91FBE4DC565}" dt="2022-04-21T13:39:04.790" v="182" actId="14100"/>
          <ac:spMkLst>
            <pc:docMk/>
            <pc:sldMk cId="1760225337" sldId="485"/>
            <ac:spMk id="2" creationId="{53D438FB-33E9-8D02-BDB2-9660D8A5802D}"/>
          </ac:spMkLst>
        </pc:spChg>
        <pc:spChg chg="del">
          <ac:chgData name="Vidushi Savner" userId="S::vidushi.savner@nagarro.com::d4e1fb42-1ca8-49aa-ac3c-5b8271178162" providerId="AD" clId="Web-{A13435F7-BEB5-4180-9285-E91FBE4DC565}" dt="2022-04-21T13:38:44.493" v="180"/>
          <ac:spMkLst>
            <pc:docMk/>
            <pc:sldMk cId="1760225337" sldId="485"/>
            <ac:spMk id="3" creationId="{E790CC2A-68C1-FF11-79CD-4F5D775D3483}"/>
          </ac:spMkLst>
        </pc:spChg>
        <pc:spChg chg="mod">
          <ac:chgData name="Vidushi Savner" userId="S::vidushi.savner@nagarro.com::d4e1fb42-1ca8-49aa-ac3c-5b8271178162" providerId="AD" clId="Web-{A13435F7-BEB5-4180-9285-E91FBE4DC565}" dt="2022-04-21T13:39:01.056" v="181" actId="14100"/>
          <ac:spMkLst>
            <pc:docMk/>
            <pc:sldMk cId="1760225337" sldId="485"/>
            <ac:spMk id="4" creationId="{8E4F7728-AF6A-2951-1C6C-383BD2A9EE12}"/>
          </ac:spMkLst>
        </pc:spChg>
        <pc:picChg chg="add mod">
          <ac:chgData name="Vidushi Savner" userId="S::vidushi.savner@nagarro.com::d4e1fb42-1ca8-49aa-ac3c-5b8271178162" providerId="AD" clId="Web-{A13435F7-BEB5-4180-9285-E91FBE4DC565}" dt="2022-04-21T13:39:14.619" v="184" actId="1076"/>
          <ac:picMkLst>
            <pc:docMk/>
            <pc:sldMk cId="1760225337" sldId="485"/>
            <ac:picMk id="5" creationId="{D734F970-0D04-F4D4-4282-7C9C18097D22}"/>
          </ac:picMkLst>
        </pc:picChg>
        <pc:picChg chg="add del mod">
          <ac:chgData name="Vidushi Savner" userId="S::vidushi.savner@nagarro.com::d4e1fb42-1ca8-49aa-ac3c-5b8271178162" providerId="AD" clId="Web-{A13435F7-BEB5-4180-9285-E91FBE4DC565}" dt="2022-04-21T13:40:08.714" v="186"/>
          <ac:picMkLst>
            <pc:docMk/>
            <pc:sldMk cId="1760225337" sldId="485"/>
            <ac:picMk id="6" creationId="{F7947981-E9C6-6913-8A3C-69D86C912CDB}"/>
          </ac:picMkLst>
        </pc:picChg>
        <pc:picChg chg="add mod">
          <ac:chgData name="Vidushi Savner" userId="S::vidushi.savner@nagarro.com::d4e1fb42-1ca8-49aa-ac3c-5b8271178162" providerId="AD" clId="Web-{A13435F7-BEB5-4180-9285-E91FBE4DC565}" dt="2022-04-21T13:42:00.388" v="189" actId="14100"/>
          <ac:picMkLst>
            <pc:docMk/>
            <pc:sldMk cId="1760225337" sldId="485"/>
            <ac:picMk id="7" creationId="{93CA0651-F98B-7929-539A-01389B1E54FD}"/>
          </ac:picMkLst>
        </pc:picChg>
      </pc:sldChg>
    </pc:docChg>
  </pc:docChgLst>
  <pc:docChgLst>
    <pc:chgData name="Atul Sharma" userId="S::atul.sharma01@nagarro.com::a2e44753-0e67-4e50-af42-ab7e57fb3ed7" providerId="AD" clId="Web-{DD334638-5957-4CBD-BE05-7EA947AA9AA6}"/>
    <pc:docChg chg="addSld delSld modSld sldOrd">
      <pc:chgData name="Atul Sharma" userId="S::atul.sharma01@nagarro.com::a2e44753-0e67-4e50-af42-ab7e57fb3ed7" providerId="AD" clId="Web-{DD334638-5957-4CBD-BE05-7EA947AA9AA6}" dt="2022-04-22T12:24:17.001" v="168" actId="20577"/>
      <pc:docMkLst>
        <pc:docMk/>
      </pc:docMkLst>
      <pc:sldChg chg="del">
        <pc:chgData name="Atul Sharma" userId="S::atul.sharma01@nagarro.com::a2e44753-0e67-4e50-af42-ab7e57fb3ed7" providerId="AD" clId="Web-{DD334638-5957-4CBD-BE05-7EA947AA9AA6}" dt="2022-04-22T12:12:37.239" v="18"/>
        <pc:sldMkLst>
          <pc:docMk/>
          <pc:sldMk cId="4102213267" sldId="490"/>
        </pc:sldMkLst>
      </pc:sldChg>
      <pc:sldChg chg="addSp modSp ord">
        <pc:chgData name="Atul Sharma" userId="S::atul.sharma01@nagarro.com::a2e44753-0e67-4e50-af42-ab7e57fb3ed7" providerId="AD" clId="Web-{DD334638-5957-4CBD-BE05-7EA947AA9AA6}" dt="2022-04-22T12:12:18.238" v="16"/>
        <pc:sldMkLst>
          <pc:docMk/>
          <pc:sldMk cId="2340067325" sldId="491"/>
        </pc:sldMkLst>
        <pc:spChg chg="add">
          <ac:chgData name="Atul Sharma" userId="S::atul.sharma01@nagarro.com::a2e44753-0e67-4e50-af42-ab7e57fb3ed7" providerId="AD" clId="Web-{DD334638-5957-4CBD-BE05-7EA947AA9AA6}" dt="2022-04-22T12:10:31.809" v="3"/>
          <ac:spMkLst>
            <pc:docMk/>
            <pc:sldMk cId="2340067325" sldId="491"/>
            <ac:spMk id="3" creationId="{7F850686-50CA-B23F-6084-F88CE90C2C6B}"/>
          </ac:spMkLst>
        </pc:spChg>
        <pc:picChg chg="mod">
          <ac:chgData name="Atul Sharma" userId="S::atul.sharma01@nagarro.com::a2e44753-0e67-4e50-af42-ab7e57fb3ed7" providerId="AD" clId="Web-{DD334638-5957-4CBD-BE05-7EA947AA9AA6}" dt="2022-04-22T12:09:41.822" v="2" actId="1076"/>
          <ac:picMkLst>
            <pc:docMk/>
            <pc:sldMk cId="2340067325" sldId="491"/>
            <ac:picMk id="2" creationId="{C0565B8F-A950-1B95-EFCA-72ADD1FD5408}"/>
          </ac:picMkLst>
        </pc:picChg>
        <pc:picChg chg="add mod">
          <ac:chgData name="Atul Sharma" userId="S::atul.sharma01@nagarro.com::a2e44753-0e67-4e50-af42-ab7e57fb3ed7" providerId="AD" clId="Web-{DD334638-5957-4CBD-BE05-7EA947AA9AA6}" dt="2022-04-22T12:10:48.732" v="7" actId="14100"/>
          <ac:picMkLst>
            <pc:docMk/>
            <pc:sldMk cId="2340067325" sldId="491"/>
            <ac:picMk id="4" creationId="{3A45DB94-D601-E38C-F517-7E9AD4B0ACF6}"/>
          </ac:picMkLst>
        </pc:picChg>
      </pc:sldChg>
      <pc:sldChg chg="addSp modSp new mod ord setBg">
        <pc:chgData name="Atul Sharma" userId="S::atul.sharma01@nagarro.com::a2e44753-0e67-4e50-af42-ab7e57fb3ed7" providerId="AD" clId="Web-{DD334638-5957-4CBD-BE05-7EA947AA9AA6}" dt="2022-04-22T12:12:22.410" v="17"/>
        <pc:sldMkLst>
          <pc:docMk/>
          <pc:sldMk cId="1175515783" sldId="492"/>
        </pc:sldMkLst>
        <pc:spChg chg="add">
          <ac:chgData name="Atul Sharma" userId="S::atul.sharma01@nagarro.com::a2e44753-0e67-4e50-af42-ab7e57fb3ed7" providerId="AD" clId="Web-{DD334638-5957-4CBD-BE05-7EA947AA9AA6}" dt="2022-04-22T12:11:44.595" v="12"/>
          <ac:spMkLst>
            <pc:docMk/>
            <pc:sldMk cId="1175515783" sldId="492"/>
            <ac:spMk id="7" creationId="{F3060C83-F051-4F0E-ABAD-AA0DFC48B218}"/>
          </ac:spMkLst>
        </pc:spChg>
        <pc:spChg chg="add">
          <ac:chgData name="Atul Sharma" userId="S::atul.sharma01@nagarro.com::a2e44753-0e67-4e50-af42-ab7e57fb3ed7" providerId="AD" clId="Web-{DD334638-5957-4CBD-BE05-7EA947AA9AA6}" dt="2022-04-22T12:11:44.595" v="12"/>
          <ac:spMkLst>
            <pc:docMk/>
            <pc:sldMk cId="1175515783" sldId="492"/>
            <ac:spMk id="9" creationId="{83C98ABE-055B-441F-B07E-44F97F083C39}"/>
          </ac:spMkLst>
        </pc:spChg>
        <pc:spChg chg="add">
          <ac:chgData name="Atul Sharma" userId="S::atul.sharma01@nagarro.com::a2e44753-0e67-4e50-af42-ab7e57fb3ed7" providerId="AD" clId="Web-{DD334638-5957-4CBD-BE05-7EA947AA9AA6}" dt="2022-04-22T12:11:44.595" v="12"/>
          <ac:spMkLst>
            <pc:docMk/>
            <pc:sldMk cId="1175515783" sldId="492"/>
            <ac:spMk id="11" creationId="{29FDB030-9B49-4CED-8CCD-4D99382388AC}"/>
          </ac:spMkLst>
        </pc:spChg>
        <pc:spChg chg="add">
          <ac:chgData name="Atul Sharma" userId="S::atul.sharma01@nagarro.com::a2e44753-0e67-4e50-af42-ab7e57fb3ed7" providerId="AD" clId="Web-{DD334638-5957-4CBD-BE05-7EA947AA9AA6}" dt="2022-04-22T12:11:44.595" v="12"/>
          <ac:spMkLst>
            <pc:docMk/>
            <pc:sldMk cId="1175515783" sldId="492"/>
            <ac:spMk id="13" creationId="{3783CA14-24A1-485C-8B30-D6A5D87987AD}"/>
          </ac:spMkLst>
        </pc:spChg>
        <pc:spChg chg="add">
          <ac:chgData name="Atul Sharma" userId="S::atul.sharma01@nagarro.com::a2e44753-0e67-4e50-af42-ab7e57fb3ed7" providerId="AD" clId="Web-{DD334638-5957-4CBD-BE05-7EA947AA9AA6}" dt="2022-04-22T12:11:44.595" v="12"/>
          <ac:spMkLst>
            <pc:docMk/>
            <pc:sldMk cId="1175515783" sldId="492"/>
            <ac:spMk id="15" creationId="{9A97C86A-04D6-40F7-AE84-31AB43E6A846}"/>
          </ac:spMkLst>
        </pc:spChg>
        <pc:spChg chg="add">
          <ac:chgData name="Atul Sharma" userId="S::atul.sharma01@nagarro.com::a2e44753-0e67-4e50-af42-ab7e57fb3ed7" providerId="AD" clId="Web-{DD334638-5957-4CBD-BE05-7EA947AA9AA6}" dt="2022-04-22T12:11:44.595" v="12"/>
          <ac:spMkLst>
            <pc:docMk/>
            <pc:sldMk cId="1175515783" sldId="492"/>
            <ac:spMk id="17" creationId="{FF9F2414-84E8-453E-B1F3-389FDE8192D9}"/>
          </ac:spMkLst>
        </pc:spChg>
        <pc:spChg chg="add">
          <ac:chgData name="Atul Sharma" userId="S::atul.sharma01@nagarro.com::a2e44753-0e67-4e50-af42-ab7e57fb3ed7" providerId="AD" clId="Web-{DD334638-5957-4CBD-BE05-7EA947AA9AA6}" dt="2022-04-22T12:11:44.595" v="12"/>
          <ac:spMkLst>
            <pc:docMk/>
            <pc:sldMk cId="1175515783" sldId="492"/>
            <ac:spMk id="19" creationId="{3ECA69A1-7536-43AC-85EF-C7106179F5ED}"/>
          </ac:spMkLst>
        </pc:spChg>
        <pc:picChg chg="add mod">
          <ac:chgData name="Atul Sharma" userId="S::atul.sharma01@nagarro.com::a2e44753-0e67-4e50-af42-ab7e57fb3ed7" providerId="AD" clId="Web-{DD334638-5957-4CBD-BE05-7EA947AA9AA6}" dt="2022-04-22T12:12:06.987" v="15" actId="14100"/>
          <ac:picMkLst>
            <pc:docMk/>
            <pc:sldMk cId="1175515783" sldId="492"/>
            <ac:picMk id="2" creationId="{64E8D586-B282-D5CF-5D11-BA11DD6C9F08}"/>
          </ac:picMkLst>
        </pc:picChg>
      </pc:sldChg>
      <pc:sldChg chg="addSp modSp new mod setBg">
        <pc:chgData name="Atul Sharma" userId="S::atul.sharma01@nagarro.com::a2e44753-0e67-4e50-af42-ab7e57fb3ed7" providerId="AD" clId="Web-{DD334638-5957-4CBD-BE05-7EA947AA9AA6}" dt="2022-04-22T12:13:27.023" v="23"/>
        <pc:sldMkLst>
          <pc:docMk/>
          <pc:sldMk cId="2823054010" sldId="493"/>
        </pc:sldMkLst>
        <pc:spChg chg="add">
          <ac:chgData name="Atul Sharma" userId="S::atul.sharma01@nagarro.com::a2e44753-0e67-4e50-af42-ab7e57fb3ed7" providerId="AD" clId="Web-{DD334638-5957-4CBD-BE05-7EA947AA9AA6}" dt="2022-04-22T12:13:27.023" v="23"/>
          <ac:spMkLst>
            <pc:docMk/>
            <pc:sldMk cId="2823054010" sldId="493"/>
            <ac:spMk id="7" creationId="{F3060C83-F051-4F0E-ABAD-AA0DFC48B218}"/>
          </ac:spMkLst>
        </pc:spChg>
        <pc:spChg chg="add">
          <ac:chgData name="Atul Sharma" userId="S::atul.sharma01@nagarro.com::a2e44753-0e67-4e50-af42-ab7e57fb3ed7" providerId="AD" clId="Web-{DD334638-5957-4CBD-BE05-7EA947AA9AA6}" dt="2022-04-22T12:13:27.023" v="23"/>
          <ac:spMkLst>
            <pc:docMk/>
            <pc:sldMk cId="2823054010" sldId="493"/>
            <ac:spMk id="9" creationId="{83C98ABE-055B-441F-B07E-44F97F083C39}"/>
          </ac:spMkLst>
        </pc:spChg>
        <pc:spChg chg="add">
          <ac:chgData name="Atul Sharma" userId="S::atul.sharma01@nagarro.com::a2e44753-0e67-4e50-af42-ab7e57fb3ed7" providerId="AD" clId="Web-{DD334638-5957-4CBD-BE05-7EA947AA9AA6}" dt="2022-04-22T12:13:27.023" v="23"/>
          <ac:spMkLst>
            <pc:docMk/>
            <pc:sldMk cId="2823054010" sldId="493"/>
            <ac:spMk id="11" creationId="{29FDB030-9B49-4CED-8CCD-4D99382388AC}"/>
          </ac:spMkLst>
        </pc:spChg>
        <pc:spChg chg="add">
          <ac:chgData name="Atul Sharma" userId="S::atul.sharma01@nagarro.com::a2e44753-0e67-4e50-af42-ab7e57fb3ed7" providerId="AD" clId="Web-{DD334638-5957-4CBD-BE05-7EA947AA9AA6}" dt="2022-04-22T12:13:27.023" v="23"/>
          <ac:spMkLst>
            <pc:docMk/>
            <pc:sldMk cId="2823054010" sldId="493"/>
            <ac:spMk id="13" creationId="{3783CA14-24A1-485C-8B30-D6A5D87987AD}"/>
          </ac:spMkLst>
        </pc:spChg>
        <pc:spChg chg="add">
          <ac:chgData name="Atul Sharma" userId="S::atul.sharma01@nagarro.com::a2e44753-0e67-4e50-af42-ab7e57fb3ed7" providerId="AD" clId="Web-{DD334638-5957-4CBD-BE05-7EA947AA9AA6}" dt="2022-04-22T12:13:27.023" v="23"/>
          <ac:spMkLst>
            <pc:docMk/>
            <pc:sldMk cId="2823054010" sldId="493"/>
            <ac:spMk id="15" creationId="{9A97C86A-04D6-40F7-AE84-31AB43E6A846}"/>
          </ac:spMkLst>
        </pc:spChg>
        <pc:spChg chg="add">
          <ac:chgData name="Atul Sharma" userId="S::atul.sharma01@nagarro.com::a2e44753-0e67-4e50-af42-ab7e57fb3ed7" providerId="AD" clId="Web-{DD334638-5957-4CBD-BE05-7EA947AA9AA6}" dt="2022-04-22T12:13:27.023" v="23"/>
          <ac:spMkLst>
            <pc:docMk/>
            <pc:sldMk cId="2823054010" sldId="493"/>
            <ac:spMk id="17" creationId="{FF9F2414-84E8-453E-B1F3-389FDE8192D9}"/>
          </ac:spMkLst>
        </pc:spChg>
        <pc:spChg chg="add">
          <ac:chgData name="Atul Sharma" userId="S::atul.sharma01@nagarro.com::a2e44753-0e67-4e50-af42-ab7e57fb3ed7" providerId="AD" clId="Web-{DD334638-5957-4CBD-BE05-7EA947AA9AA6}" dt="2022-04-22T12:13:27.023" v="23"/>
          <ac:spMkLst>
            <pc:docMk/>
            <pc:sldMk cId="2823054010" sldId="493"/>
            <ac:spMk id="19" creationId="{3ECA69A1-7536-43AC-85EF-C7106179F5ED}"/>
          </ac:spMkLst>
        </pc:spChg>
        <pc:picChg chg="add mod">
          <ac:chgData name="Atul Sharma" userId="S::atul.sharma01@nagarro.com::a2e44753-0e67-4e50-af42-ab7e57fb3ed7" providerId="AD" clId="Web-{DD334638-5957-4CBD-BE05-7EA947AA9AA6}" dt="2022-04-22T12:13:27.023" v="23"/>
          <ac:picMkLst>
            <pc:docMk/>
            <pc:sldMk cId="2823054010" sldId="493"/>
            <ac:picMk id="2" creationId="{510AA657-732D-C60D-CCD8-58EFDC46C024}"/>
          </ac:picMkLst>
        </pc:picChg>
      </pc:sldChg>
      <pc:sldChg chg="addSp delSp modSp new mod setBg">
        <pc:chgData name="Atul Sharma" userId="S::atul.sharma01@nagarro.com::a2e44753-0e67-4e50-af42-ab7e57fb3ed7" providerId="AD" clId="Web-{DD334638-5957-4CBD-BE05-7EA947AA9AA6}" dt="2022-04-22T12:24:17.001" v="168" actId="20577"/>
        <pc:sldMkLst>
          <pc:docMk/>
          <pc:sldMk cId="4014670939" sldId="494"/>
        </pc:sldMkLst>
        <pc:spChg chg="add del mod">
          <ac:chgData name="Atul Sharma" userId="S::atul.sharma01@nagarro.com::a2e44753-0e67-4e50-af42-ab7e57fb3ed7" providerId="AD" clId="Web-{DD334638-5957-4CBD-BE05-7EA947AA9AA6}" dt="2022-04-22T12:21:16.584" v="43"/>
          <ac:spMkLst>
            <pc:docMk/>
            <pc:sldMk cId="4014670939" sldId="494"/>
            <ac:spMk id="4" creationId="{C1A3D83F-81EA-AECE-0A73-4E11EC971344}"/>
          </ac:spMkLst>
        </pc:spChg>
        <pc:spChg chg="add mod">
          <ac:chgData name="Atul Sharma" userId="S::atul.sharma01@nagarro.com::a2e44753-0e67-4e50-af42-ab7e57fb3ed7" providerId="AD" clId="Web-{DD334638-5957-4CBD-BE05-7EA947AA9AA6}" dt="2022-04-22T12:24:17.001" v="168" actId="20577"/>
          <ac:spMkLst>
            <pc:docMk/>
            <pc:sldMk cId="4014670939" sldId="494"/>
            <ac:spMk id="5" creationId="{6F9C7760-E4CA-26A0-D35D-F1784E71A56C}"/>
          </ac:spMkLst>
        </pc:spChg>
        <pc:spChg chg="add">
          <ac:chgData name="Atul Sharma" userId="S::atul.sharma01@nagarro.com::a2e44753-0e67-4e50-af42-ab7e57fb3ed7" providerId="AD" clId="Web-{DD334638-5957-4CBD-BE05-7EA947AA9AA6}" dt="2022-04-22T12:14:46.856" v="31"/>
          <ac:spMkLst>
            <pc:docMk/>
            <pc:sldMk cId="4014670939" sldId="494"/>
            <ac:spMk id="7" creationId="{F3060C83-F051-4F0E-ABAD-AA0DFC48B218}"/>
          </ac:spMkLst>
        </pc:spChg>
        <pc:spChg chg="add">
          <ac:chgData name="Atul Sharma" userId="S::atul.sharma01@nagarro.com::a2e44753-0e67-4e50-af42-ab7e57fb3ed7" providerId="AD" clId="Web-{DD334638-5957-4CBD-BE05-7EA947AA9AA6}" dt="2022-04-22T12:14:46.856" v="31"/>
          <ac:spMkLst>
            <pc:docMk/>
            <pc:sldMk cId="4014670939" sldId="494"/>
            <ac:spMk id="9" creationId="{83C98ABE-055B-441F-B07E-44F97F083C39}"/>
          </ac:spMkLst>
        </pc:spChg>
        <pc:spChg chg="add">
          <ac:chgData name="Atul Sharma" userId="S::atul.sharma01@nagarro.com::a2e44753-0e67-4e50-af42-ab7e57fb3ed7" providerId="AD" clId="Web-{DD334638-5957-4CBD-BE05-7EA947AA9AA6}" dt="2022-04-22T12:14:46.856" v="31"/>
          <ac:spMkLst>
            <pc:docMk/>
            <pc:sldMk cId="4014670939" sldId="494"/>
            <ac:spMk id="11" creationId="{29FDB030-9B49-4CED-8CCD-4D99382388AC}"/>
          </ac:spMkLst>
        </pc:spChg>
        <pc:spChg chg="add">
          <ac:chgData name="Atul Sharma" userId="S::atul.sharma01@nagarro.com::a2e44753-0e67-4e50-af42-ab7e57fb3ed7" providerId="AD" clId="Web-{DD334638-5957-4CBD-BE05-7EA947AA9AA6}" dt="2022-04-22T12:14:46.856" v="31"/>
          <ac:spMkLst>
            <pc:docMk/>
            <pc:sldMk cId="4014670939" sldId="494"/>
            <ac:spMk id="13" creationId="{3783CA14-24A1-485C-8B30-D6A5D87987AD}"/>
          </ac:spMkLst>
        </pc:spChg>
        <pc:spChg chg="add">
          <ac:chgData name="Atul Sharma" userId="S::atul.sharma01@nagarro.com::a2e44753-0e67-4e50-af42-ab7e57fb3ed7" providerId="AD" clId="Web-{DD334638-5957-4CBD-BE05-7EA947AA9AA6}" dt="2022-04-22T12:14:46.856" v="31"/>
          <ac:spMkLst>
            <pc:docMk/>
            <pc:sldMk cId="4014670939" sldId="494"/>
            <ac:spMk id="15" creationId="{9A97C86A-04D6-40F7-AE84-31AB43E6A846}"/>
          </ac:spMkLst>
        </pc:spChg>
        <pc:spChg chg="add">
          <ac:chgData name="Atul Sharma" userId="S::atul.sharma01@nagarro.com::a2e44753-0e67-4e50-af42-ab7e57fb3ed7" providerId="AD" clId="Web-{DD334638-5957-4CBD-BE05-7EA947AA9AA6}" dt="2022-04-22T12:14:46.856" v="31"/>
          <ac:spMkLst>
            <pc:docMk/>
            <pc:sldMk cId="4014670939" sldId="494"/>
            <ac:spMk id="17" creationId="{FF9F2414-84E8-453E-B1F3-389FDE8192D9}"/>
          </ac:spMkLst>
        </pc:spChg>
        <pc:spChg chg="add">
          <ac:chgData name="Atul Sharma" userId="S::atul.sharma01@nagarro.com::a2e44753-0e67-4e50-af42-ab7e57fb3ed7" providerId="AD" clId="Web-{DD334638-5957-4CBD-BE05-7EA947AA9AA6}" dt="2022-04-22T12:14:46.856" v="31"/>
          <ac:spMkLst>
            <pc:docMk/>
            <pc:sldMk cId="4014670939" sldId="494"/>
            <ac:spMk id="19" creationId="{3ECA69A1-7536-43AC-85EF-C7106179F5ED}"/>
          </ac:spMkLst>
        </pc:spChg>
        <pc:picChg chg="add mod">
          <ac:chgData name="Atul Sharma" userId="S::atul.sharma01@nagarro.com::a2e44753-0e67-4e50-af42-ab7e57fb3ed7" providerId="AD" clId="Web-{DD334638-5957-4CBD-BE05-7EA947AA9AA6}" dt="2022-04-22T12:23:13.076" v="119" actId="1076"/>
          <ac:picMkLst>
            <pc:docMk/>
            <pc:sldMk cId="4014670939" sldId="494"/>
            <ac:picMk id="2" creationId="{6F7F0E55-01D7-D163-DE82-EC274BF5069E}"/>
          </ac:picMkLst>
        </pc:picChg>
        <pc:picChg chg="add del mod">
          <ac:chgData name="Atul Sharma" userId="S::atul.sharma01@nagarro.com::a2e44753-0e67-4e50-af42-ab7e57fb3ed7" providerId="AD" clId="Web-{DD334638-5957-4CBD-BE05-7EA947AA9AA6}" dt="2022-04-22T12:21:14.928" v="42"/>
          <ac:picMkLst>
            <pc:docMk/>
            <pc:sldMk cId="4014670939" sldId="494"/>
            <ac:picMk id="3" creationId="{350F6233-B84E-419A-420F-54350D3138CE}"/>
          </ac:picMkLst>
        </pc:picChg>
        <pc:picChg chg="add mod">
          <ac:chgData name="Atul Sharma" userId="S::atul.sharma01@nagarro.com::a2e44753-0e67-4e50-af42-ab7e57fb3ed7" providerId="AD" clId="Web-{DD334638-5957-4CBD-BE05-7EA947AA9AA6}" dt="2022-04-22T12:23:42.999" v="129" actId="1076"/>
          <ac:picMkLst>
            <pc:docMk/>
            <pc:sldMk cId="4014670939" sldId="494"/>
            <ac:picMk id="6" creationId="{24D62455-F0F1-A9E9-F4F7-09E399F69B4D}"/>
          </ac:picMkLst>
        </pc:picChg>
      </pc:sldChg>
    </pc:docChg>
  </pc:docChgLst>
  <pc:docChgLst>
    <pc:chgData name="Kishore Acharya" userId="S::kishore.acharya@nagarro.com::0d3cd302-5393-4482-a9d6-fa1fa7e9536f" providerId="AD" clId="Web-{9E5D5647-BB2B-4CEB-A648-90078A08D4D4}"/>
    <pc:docChg chg="addSld modSld sldOrd">
      <pc:chgData name="Kishore Acharya" userId="S::kishore.acharya@nagarro.com::0d3cd302-5393-4482-a9d6-fa1fa7e9536f" providerId="AD" clId="Web-{9E5D5647-BB2B-4CEB-A648-90078A08D4D4}" dt="2022-04-23T05:32:28.014" v="14" actId="20577"/>
      <pc:docMkLst>
        <pc:docMk/>
      </pc:docMkLst>
      <pc:sldChg chg="modSp">
        <pc:chgData name="Kishore Acharya" userId="S::kishore.acharya@nagarro.com::0d3cd302-5393-4482-a9d6-fa1fa7e9536f" providerId="AD" clId="Web-{9E5D5647-BB2B-4CEB-A648-90078A08D4D4}" dt="2022-04-23T05:32:28.014" v="14" actId="20577"/>
        <pc:sldMkLst>
          <pc:docMk/>
          <pc:sldMk cId="2602303550" sldId="470"/>
        </pc:sldMkLst>
        <pc:spChg chg="mod">
          <ac:chgData name="Kishore Acharya" userId="S::kishore.acharya@nagarro.com::0d3cd302-5393-4482-a9d6-fa1fa7e9536f" providerId="AD" clId="Web-{9E5D5647-BB2B-4CEB-A648-90078A08D4D4}" dt="2022-04-23T05:32:28.014" v="14" actId="20577"/>
          <ac:spMkLst>
            <pc:docMk/>
            <pc:sldMk cId="2602303550" sldId="470"/>
            <ac:spMk id="4" creationId="{5365B89F-2441-6544-8C7D-0DB58D5BACE9}"/>
          </ac:spMkLst>
        </pc:spChg>
      </pc:sldChg>
      <pc:sldChg chg="addSp delSp modSp new ord">
        <pc:chgData name="Kishore Acharya" userId="S::kishore.acharya@nagarro.com::0d3cd302-5393-4482-a9d6-fa1fa7e9536f" providerId="AD" clId="Web-{9E5D5647-BB2B-4CEB-A648-90078A08D4D4}" dt="2022-04-23T05:28:01.977" v="10" actId="1076"/>
        <pc:sldMkLst>
          <pc:docMk/>
          <pc:sldMk cId="3588274587" sldId="495"/>
        </pc:sldMkLst>
        <pc:spChg chg="del">
          <ac:chgData name="Kishore Acharya" userId="S::kishore.acharya@nagarro.com::0d3cd302-5393-4482-a9d6-fa1fa7e9536f" providerId="AD" clId="Web-{9E5D5647-BB2B-4CEB-A648-90078A08D4D4}" dt="2022-04-23T05:27:29.055" v="4"/>
          <ac:spMkLst>
            <pc:docMk/>
            <pc:sldMk cId="3588274587" sldId="495"/>
            <ac:spMk id="2" creationId="{0F696169-4864-7C8B-5CA8-813C85AE2C85}"/>
          </ac:spMkLst>
        </pc:spChg>
        <pc:spChg chg="del">
          <ac:chgData name="Kishore Acharya" userId="S::kishore.acharya@nagarro.com::0d3cd302-5393-4482-a9d6-fa1fa7e9536f" providerId="AD" clId="Web-{9E5D5647-BB2B-4CEB-A648-90078A08D4D4}" dt="2022-04-23T05:27:21.304" v="2"/>
          <ac:spMkLst>
            <pc:docMk/>
            <pc:sldMk cId="3588274587" sldId="495"/>
            <ac:spMk id="3" creationId="{892D9238-C339-6DA0-E6E9-3BF048F41ADE}"/>
          </ac:spMkLst>
        </pc:spChg>
        <pc:spChg chg="del">
          <ac:chgData name="Kishore Acharya" userId="S::kishore.acharya@nagarro.com::0d3cd302-5393-4482-a9d6-fa1fa7e9536f" providerId="AD" clId="Web-{9E5D5647-BB2B-4CEB-A648-90078A08D4D4}" dt="2022-04-23T05:27:24.523" v="3"/>
          <ac:spMkLst>
            <pc:docMk/>
            <pc:sldMk cId="3588274587" sldId="495"/>
            <ac:spMk id="4" creationId="{6DBFB024-A8E6-4DE3-ACBC-ECF077A3FF56}"/>
          </ac:spMkLst>
        </pc:spChg>
        <pc:picChg chg="add mod">
          <ac:chgData name="Kishore Acharya" userId="S::kishore.acharya@nagarro.com::0d3cd302-5393-4482-a9d6-fa1fa7e9536f" providerId="AD" clId="Web-{9E5D5647-BB2B-4CEB-A648-90078A08D4D4}" dt="2022-04-23T05:28:01.977" v="10" actId="1076"/>
          <ac:picMkLst>
            <pc:docMk/>
            <pc:sldMk cId="3588274587" sldId="495"/>
            <ac:picMk id="5" creationId="{CB8DAB45-9781-9A09-E42A-6DBBE4106285}"/>
          </ac:picMkLst>
        </pc:picChg>
      </pc:sldChg>
    </pc:docChg>
  </pc:docChgLst>
  <pc:docChgLst>
    <pc:chgData name="Vidushi Savner" userId="S::vidushi.savner@nagarro.com::d4e1fb42-1ca8-49aa-ac3c-5b8271178162" providerId="AD" clId="Web-{0CA8139D-4C92-A9B3-4428-9870E8E3C2DF}"/>
    <pc:docChg chg="modSld">
      <pc:chgData name="Vidushi Savner" userId="S::vidushi.savner@nagarro.com::d4e1fb42-1ca8-49aa-ac3c-5b8271178162" providerId="AD" clId="Web-{0CA8139D-4C92-A9B3-4428-9870E8E3C2DF}" dt="2022-04-26T08:03:47.371" v="20" actId="1076"/>
      <pc:docMkLst>
        <pc:docMk/>
      </pc:docMkLst>
      <pc:sldChg chg="addSp delSp modSp">
        <pc:chgData name="Vidushi Savner" userId="S::vidushi.savner@nagarro.com::d4e1fb42-1ca8-49aa-ac3c-5b8271178162" providerId="AD" clId="Web-{0CA8139D-4C92-A9B3-4428-9870E8E3C2DF}" dt="2022-04-26T08:03:47.371" v="20" actId="1076"/>
        <pc:sldMkLst>
          <pc:docMk/>
          <pc:sldMk cId="2787937099" sldId="508"/>
        </pc:sldMkLst>
        <pc:picChg chg="add del mod">
          <ac:chgData name="Vidushi Savner" userId="S::vidushi.savner@nagarro.com::d4e1fb42-1ca8-49aa-ac3c-5b8271178162" providerId="AD" clId="Web-{0CA8139D-4C92-A9B3-4428-9870E8E3C2DF}" dt="2022-04-26T08:02:59.446" v="13"/>
          <ac:picMkLst>
            <pc:docMk/>
            <pc:sldMk cId="2787937099" sldId="508"/>
            <ac:picMk id="2" creationId="{ADEA290F-47E9-8D0B-9ABD-AA0F03EC82C9}"/>
          </ac:picMkLst>
        </pc:picChg>
        <pc:picChg chg="add del mod">
          <ac:chgData name="Vidushi Savner" userId="S::vidushi.savner@nagarro.com::d4e1fb42-1ca8-49aa-ac3c-5b8271178162" providerId="AD" clId="Web-{0CA8139D-4C92-A9B3-4428-9870E8E3C2DF}" dt="2022-04-26T08:02:56.102" v="12"/>
          <ac:picMkLst>
            <pc:docMk/>
            <pc:sldMk cId="2787937099" sldId="508"/>
            <ac:picMk id="3" creationId="{93ECD24D-6980-3184-9915-4F7741A24901}"/>
          </ac:picMkLst>
        </pc:picChg>
        <pc:picChg chg="add del mod">
          <ac:chgData name="Vidushi Savner" userId="S::vidushi.savner@nagarro.com::d4e1fb42-1ca8-49aa-ac3c-5b8271178162" providerId="AD" clId="Web-{0CA8139D-4C92-A9B3-4428-9870E8E3C2DF}" dt="2022-04-26T08:02:54.102" v="11"/>
          <ac:picMkLst>
            <pc:docMk/>
            <pc:sldMk cId="2787937099" sldId="508"/>
            <ac:picMk id="4" creationId="{FC8545FC-C5DD-5764-D55A-C1DC8FE850D4}"/>
          </ac:picMkLst>
        </pc:picChg>
        <pc:picChg chg="add mod">
          <ac:chgData name="Vidushi Savner" userId="S::vidushi.savner@nagarro.com::d4e1fb42-1ca8-49aa-ac3c-5b8271178162" providerId="AD" clId="Web-{0CA8139D-4C92-A9B3-4428-9870E8E3C2DF}" dt="2022-04-26T08:03:47.371" v="20" actId="1076"/>
          <ac:picMkLst>
            <pc:docMk/>
            <pc:sldMk cId="2787937099" sldId="508"/>
            <ac:picMk id="6" creationId="{D162E805-722B-67C4-6AFD-87363986BEF1}"/>
          </ac:picMkLst>
        </pc:picChg>
        <pc:picChg chg="del">
          <ac:chgData name="Vidushi Savner" userId="S::vidushi.savner@nagarro.com::d4e1fb42-1ca8-49aa-ac3c-5b8271178162" providerId="AD" clId="Web-{0CA8139D-4C92-A9B3-4428-9870E8E3C2DF}" dt="2022-04-26T07:54:47.603" v="0"/>
          <ac:picMkLst>
            <pc:docMk/>
            <pc:sldMk cId="2787937099" sldId="508"/>
            <ac:picMk id="10" creationId="{CCE54B15-D81D-48C4-8FE7-4DD035CE6E74}"/>
          </ac:picMkLst>
        </pc:picChg>
      </pc:sldChg>
    </pc:docChg>
  </pc:docChgLst>
  <pc:docChgLst>
    <pc:chgData name="Atul Sharma" userId="S::atul.sharma01@nagarro.com::a2e44753-0e67-4e50-af42-ab7e57fb3ed7" providerId="AD" clId="Web-{D8247FB8-DBB5-4342-B1BF-1BD82EBE5437}"/>
    <pc:docChg chg="addSld modSld">
      <pc:chgData name="Atul Sharma" userId="S::atul.sharma01@nagarro.com::a2e44753-0e67-4e50-af42-ab7e57fb3ed7" providerId="AD" clId="Web-{D8247FB8-DBB5-4342-B1BF-1BD82EBE5437}" dt="2022-04-25T17:48:25.045" v="8" actId="14100"/>
      <pc:docMkLst>
        <pc:docMk/>
      </pc:docMkLst>
      <pc:sldChg chg="modSp">
        <pc:chgData name="Atul Sharma" userId="S::atul.sharma01@nagarro.com::a2e44753-0e67-4e50-af42-ab7e57fb3ed7" providerId="AD" clId="Web-{D8247FB8-DBB5-4342-B1BF-1BD82EBE5437}" dt="2022-04-25T17:47:53.575" v="2" actId="20577"/>
        <pc:sldMkLst>
          <pc:docMk/>
          <pc:sldMk cId="1025393162" sldId="476"/>
        </pc:sldMkLst>
        <pc:spChg chg="mod">
          <ac:chgData name="Atul Sharma" userId="S::atul.sharma01@nagarro.com::a2e44753-0e67-4e50-af42-ab7e57fb3ed7" providerId="AD" clId="Web-{D8247FB8-DBB5-4342-B1BF-1BD82EBE5437}" dt="2022-04-25T17:47:53.575" v="2" actId="20577"/>
          <ac:spMkLst>
            <pc:docMk/>
            <pc:sldMk cId="1025393162" sldId="476"/>
            <ac:spMk id="4" creationId="{5365B89F-2441-6544-8C7D-0DB58D5BACE9}"/>
          </ac:spMkLst>
        </pc:spChg>
      </pc:sldChg>
      <pc:sldChg chg="addSp delSp modSp">
        <pc:chgData name="Atul Sharma" userId="S::atul.sharma01@nagarro.com::a2e44753-0e67-4e50-af42-ab7e57fb3ed7" providerId="AD" clId="Web-{D8247FB8-DBB5-4342-B1BF-1BD82EBE5437}" dt="2022-04-25T17:48:25.045" v="8" actId="14100"/>
        <pc:sldMkLst>
          <pc:docMk/>
          <pc:sldMk cId="2340067325" sldId="491"/>
        </pc:sldMkLst>
        <pc:picChg chg="del">
          <ac:chgData name="Atul Sharma" userId="S::atul.sharma01@nagarro.com::a2e44753-0e67-4e50-af42-ab7e57fb3ed7" providerId="AD" clId="Web-{D8247FB8-DBB5-4342-B1BF-1BD82EBE5437}" dt="2022-04-25T17:48:16.435" v="4"/>
          <ac:picMkLst>
            <pc:docMk/>
            <pc:sldMk cId="2340067325" sldId="491"/>
            <ac:picMk id="2" creationId="{C0565B8F-A950-1B95-EFCA-72ADD1FD5408}"/>
          </ac:picMkLst>
        </pc:picChg>
        <pc:picChg chg="del">
          <ac:chgData name="Atul Sharma" userId="S::atul.sharma01@nagarro.com::a2e44753-0e67-4e50-af42-ab7e57fb3ed7" providerId="AD" clId="Web-{D8247FB8-DBB5-4342-B1BF-1BD82EBE5437}" dt="2022-04-25T17:48:18.310" v="5"/>
          <ac:picMkLst>
            <pc:docMk/>
            <pc:sldMk cId="2340067325" sldId="491"/>
            <ac:picMk id="4" creationId="{3A45DB94-D601-E38C-F517-7E9AD4B0ACF6}"/>
          </ac:picMkLst>
        </pc:picChg>
        <pc:picChg chg="add mod">
          <ac:chgData name="Atul Sharma" userId="S::atul.sharma01@nagarro.com::a2e44753-0e67-4e50-af42-ab7e57fb3ed7" providerId="AD" clId="Web-{D8247FB8-DBB5-4342-B1BF-1BD82EBE5437}" dt="2022-04-25T17:48:25.045" v="8" actId="14100"/>
          <ac:picMkLst>
            <pc:docMk/>
            <pc:sldMk cId="2340067325" sldId="491"/>
            <ac:picMk id="5" creationId="{DB38C5E2-FCD4-A8F6-A9BB-2A143CFDF1BC}"/>
          </ac:picMkLst>
        </pc:picChg>
      </pc:sldChg>
      <pc:sldChg chg="add replId">
        <pc:chgData name="Atul Sharma" userId="S::atul.sharma01@nagarro.com::a2e44753-0e67-4e50-af42-ab7e57fb3ed7" providerId="AD" clId="Web-{D8247FB8-DBB5-4342-B1BF-1BD82EBE5437}" dt="2022-04-25T17:48:13.623" v="3"/>
        <pc:sldMkLst>
          <pc:docMk/>
          <pc:sldMk cId="885461395" sldId="510"/>
        </pc:sldMkLst>
      </pc:sldChg>
    </pc:docChg>
  </pc:docChgLst>
  <pc:docChgLst>
    <pc:chgData name="Atul Sharma" userId="S::atul.sharma01@nagarro.com::a2e44753-0e67-4e50-af42-ab7e57fb3ed7" providerId="AD" clId="Web-{5A33D5B6-F2F8-4E4C-BB83-4263B9FAA34E}"/>
    <pc:docChg chg="addSld delSld modSld sldOrd">
      <pc:chgData name="Atul Sharma" userId="S::atul.sharma01@nagarro.com::a2e44753-0e67-4e50-af42-ab7e57fb3ed7" providerId="AD" clId="Web-{5A33D5B6-F2F8-4E4C-BB83-4263B9FAA34E}" dt="2022-04-22T10:51:05.405" v="26"/>
      <pc:docMkLst>
        <pc:docMk/>
      </pc:docMkLst>
      <pc:sldChg chg="addSp delSp modSp new mod ord setBg modClrScheme chgLayout">
        <pc:chgData name="Atul Sharma" userId="S::atul.sharma01@nagarro.com::a2e44753-0e67-4e50-af42-ab7e57fb3ed7" providerId="AD" clId="Web-{5A33D5B6-F2F8-4E4C-BB83-4263B9FAA34E}" dt="2022-04-22T10:49:55.591" v="16"/>
        <pc:sldMkLst>
          <pc:docMk/>
          <pc:sldMk cId="2648156811" sldId="488"/>
        </pc:sldMkLst>
        <pc:spChg chg="del">
          <ac:chgData name="Atul Sharma" userId="S::atul.sharma01@nagarro.com::a2e44753-0e67-4e50-af42-ab7e57fb3ed7" providerId="AD" clId="Web-{5A33D5B6-F2F8-4E4C-BB83-4263B9FAA34E}" dt="2022-04-22T10:49:27.028" v="8"/>
          <ac:spMkLst>
            <pc:docMk/>
            <pc:sldMk cId="2648156811" sldId="488"/>
            <ac:spMk id="2" creationId="{305D905E-DD39-511A-67C5-22B461DF670F}"/>
          </ac:spMkLst>
        </pc:spChg>
        <pc:spChg chg="del">
          <ac:chgData name="Atul Sharma" userId="S::atul.sharma01@nagarro.com::a2e44753-0e67-4e50-af42-ab7e57fb3ed7" providerId="AD" clId="Web-{5A33D5B6-F2F8-4E4C-BB83-4263B9FAA34E}" dt="2022-04-22T10:49:27.028" v="8"/>
          <ac:spMkLst>
            <pc:docMk/>
            <pc:sldMk cId="2648156811" sldId="488"/>
            <ac:spMk id="3" creationId="{468AB3FA-185E-D3CF-E91E-A2A725F16252}"/>
          </ac:spMkLst>
        </pc:spChg>
        <pc:spChg chg="del">
          <ac:chgData name="Atul Sharma" userId="S::atul.sharma01@nagarro.com::a2e44753-0e67-4e50-af42-ab7e57fb3ed7" providerId="AD" clId="Web-{5A33D5B6-F2F8-4E4C-BB83-4263B9FAA34E}" dt="2022-04-22T10:49:27.028" v="8"/>
          <ac:spMkLst>
            <pc:docMk/>
            <pc:sldMk cId="2648156811" sldId="488"/>
            <ac:spMk id="4" creationId="{3EEFBFCC-1714-7707-DF5A-9852F83B00DB}"/>
          </ac:spMkLst>
        </pc:spChg>
        <pc:spChg chg="add del">
          <ac:chgData name="Atul Sharma" userId="S::atul.sharma01@nagarro.com::a2e44753-0e67-4e50-af42-ab7e57fb3ed7" providerId="AD" clId="Web-{5A33D5B6-F2F8-4E4C-BB83-4263B9FAA34E}" dt="2022-04-22T10:49:51.747" v="13"/>
          <ac:spMkLst>
            <pc:docMk/>
            <pc:sldMk cId="2648156811" sldId="488"/>
            <ac:spMk id="11" creationId="{F3060C83-F051-4F0E-ABAD-AA0DFC48B218}"/>
          </ac:spMkLst>
        </pc:spChg>
        <pc:spChg chg="add del">
          <ac:chgData name="Atul Sharma" userId="S::atul.sharma01@nagarro.com::a2e44753-0e67-4e50-af42-ab7e57fb3ed7" providerId="AD" clId="Web-{5A33D5B6-F2F8-4E4C-BB83-4263B9FAA34E}" dt="2022-04-22T10:49:51.747" v="13"/>
          <ac:spMkLst>
            <pc:docMk/>
            <pc:sldMk cId="2648156811" sldId="488"/>
            <ac:spMk id="13" creationId="{83C98ABE-055B-441F-B07E-44F97F083C39}"/>
          </ac:spMkLst>
        </pc:spChg>
        <pc:spChg chg="add del">
          <ac:chgData name="Atul Sharma" userId="S::atul.sharma01@nagarro.com::a2e44753-0e67-4e50-af42-ab7e57fb3ed7" providerId="AD" clId="Web-{5A33D5B6-F2F8-4E4C-BB83-4263B9FAA34E}" dt="2022-04-22T10:49:51.747" v="13"/>
          <ac:spMkLst>
            <pc:docMk/>
            <pc:sldMk cId="2648156811" sldId="488"/>
            <ac:spMk id="15" creationId="{29FDB030-9B49-4CED-8CCD-4D99382388AC}"/>
          </ac:spMkLst>
        </pc:spChg>
        <pc:spChg chg="add del">
          <ac:chgData name="Atul Sharma" userId="S::atul.sharma01@nagarro.com::a2e44753-0e67-4e50-af42-ab7e57fb3ed7" providerId="AD" clId="Web-{5A33D5B6-F2F8-4E4C-BB83-4263B9FAA34E}" dt="2022-04-22T10:49:51.747" v="13"/>
          <ac:spMkLst>
            <pc:docMk/>
            <pc:sldMk cId="2648156811" sldId="488"/>
            <ac:spMk id="17" creationId="{3783CA14-24A1-485C-8B30-D6A5D87987AD}"/>
          </ac:spMkLst>
        </pc:spChg>
        <pc:spChg chg="add del">
          <ac:chgData name="Atul Sharma" userId="S::atul.sharma01@nagarro.com::a2e44753-0e67-4e50-af42-ab7e57fb3ed7" providerId="AD" clId="Web-{5A33D5B6-F2F8-4E4C-BB83-4263B9FAA34E}" dt="2022-04-22T10:49:51.747" v="13"/>
          <ac:spMkLst>
            <pc:docMk/>
            <pc:sldMk cId="2648156811" sldId="488"/>
            <ac:spMk id="19" creationId="{9A97C86A-04D6-40F7-AE84-31AB43E6A846}"/>
          </ac:spMkLst>
        </pc:spChg>
        <pc:spChg chg="add del">
          <ac:chgData name="Atul Sharma" userId="S::atul.sharma01@nagarro.com::a2e44753-0e67-4e50-af42-ab7e57fb3ed7" providerId="AD" clId="Web-{5A33D5B6-F2F8-4E4C-BB83-4263B9FAA34E}" dt="2022-04-22T10:49:51.747" v="13"/>
          <ac:spMkLst>
            <pc:docMk/>
            <pc:sldMk cId="2648156811" sldId="488"/>
            <ac:spMk id="21" creationId="{FF9F2414-84E8-453E-B1F3-389FDE8192D9}"/>
          </ac:spMkLst>
        </pc:spChg>
        <pc:spChg chg="add del">
          <ac:chgData name="Atul Sharma" userId="S::atul.sharma01@nagarro.com::a2e44753-0e67-4e50-af42-ab7e57fb3ed7" providerId="AD" clId="Web-{5A33D5B6-F2F8-4E4C-BB83-4263B9FAA34E}" dt="2022-04-22T10:49:51.747" v="13"/>
          <ac:spMkLst>
            <pc:docMk/>
            <pc:sldMk cId="2648156811" sldId="488"/>
            <ac:spMk id="23" creationId="{3ECA69A1-7536-43AC-85EF-C7106179F5ED}"/>
          </ac:spMkLst>
        </pc:spChg>
        <pc:spChg chg="add del">
          <ac:chgData name="Atul Sharma" userId="S::atul.sharma01@nagarro.com::a2e44753-0e67-4e50-af42-ab7e57fb3ed7" providerId="AD" clId="Web-{5A33D5B6-F2F8-4E4C-BB83-4263B9FAA34E}" dt="2022-04-22T10:49:55.591" v="15"/>
          <ac:spMkLst>
            <pc:docMk/>
            <pc:sldMk cId="2648156811" sldId="488"/>
            <ac:spMk id="25" creationId="{32BC26D8-82FB-445E-AA49-62A77D7C1EE0}"/>
          </ac:spMkLst>
        </pc:spChg>
        <pc:spChg chg="add del">
          <ac:chgData name="Atul Sharma" userId="S::atul.sharma01@nagarro.com::a2e44753-0e67-4e50-af42-ab7e57fb3ed7" providerId="AD" clId="Web-{5A33D5B6-F2F8-4E4C-BB83-4263B9FAA34E}" dt="2022-04-22T10:49:55.591" v="15"/>
          <ac:spMkLst>
            <pc:docMk/>
            <pc:sldMk cId="2648156811" sldId="488"/>
            <ac:spMk id="26" creationId="{CB44330D-EA18-4254-AA95-EB49948539B8}"/>
          </ac:spMkLst>
        </pc:spChg>
        <pc:spChg chg="add">
          <ac:chgData name="Atul Sharma" userId="S::atul.sharma01@nagarro.com::a2e44753-0e67-4e50-af42-ab7e57fb3ed7" providerId="AD" clId="Web-{5A33D5B6-F2F8-4E4C-BB83-4263B9FAA34E}" dt="2022-04-22T10:49:55.591" v="16"/>
          <ac:spMkLst>
            <pc:docMk/>
            <pc:sldMk cId="2648156811" sldId="488"/>
            <ac:spMk id="28" creationId="{01D0AF59-99C3-4251-AB9A-C966C6AD4400}"/>
          </ac:spMkLst>
        </pc:spChg>
        <pc:spChg chg="add">
          <ac:chgData name="Atul Sharma" userId="S::atul.sharma01@nagarro.com::a2e44753-0e67-4e50-af42-ab7e57fb3ed7" providerId="AD" clId="Web-{5A33D5B6-F2F8-4E4C-BB83-4263B9FAA34E}" dt="2022-04-22T10:49:55.591" v="16"/>
          <ac:spMkLst>
            <pc:docMk/>
            <pc:sldMk cId="2648156811" sldId="488"/>
            <ac:spMk id="29" creationId="{1855405F-37A2-4869-9154-F8BE3BECE6C3}"/>
          </ac:spMkLst>
        </pc:spChg>
        <pc:picChg chg="add del mod">
          <ac:chgData name="Atul Sharma" userId="S::atul.sharma01@nagarro.com::a2e44753-0e67-4e50-af42-ab7e57fb3ed7" providerId="AD" clId="Web-{5A33D5B6-F2F8-4E4C-BB83-4263B9FAA34E}" dt="2022-04-22T10:49:19.387" v="7"/>
          <ac:picMkLst>
            <pc:docMk/>
            <pc:sldMk cId="2648156811" sldId="488"/>
            <ac:picMk id="5" creationId="{20F4778E-FD7A-EEAE-48BE-7D27F585080A}"/>
          </ac:picMkLst>
        </pc:picChg>
        <pc:picChg chg="add mod">
          <ac:chgData name="Atul Sharma" userId="S::atul.sharma01@nagarro.com::a2e44753-0e67-4e50-af42-ab7e57fb3ed7" providerId="AD" clId="Web-{5A33D5B6-F2F8-4E4C-BB83-4263B9FAA34E}" dt="2022-04-22T10:49:55.591" v="16"/>
          <ac:picMkLst>
            <pc:docMk/>
            <pc:sldMk cId="2648156811" sldId="488"/>
            <ac:picMk id="6" creationId="{95C49380-4DC1-12FD-3F2B-861FA1017CA5}"/>
          </ac:picMkLst>
        </pc:picChg>
      </pc:sldChg>
      <pc:sldChg chg="add del ord replId">
        <pc:chgData name="Atul Sharma" userId="S::atul.sharma01@nagarro.com::a2e44753-0e67-4e50-af42-ab7e57fb3ed7" providerId="AD" clId="Web-{5A33D5B6-F2F8-4E4C-BB83-4263B9FAA34E}" dt="2022-04-22T10:50:19.966" v="20"/>
        <pc:sldMkLst>
          <pc:docMk/>
          <pc:sldMk cId="3003575371" sldId="489"/>
        </pc:sldMkLst>
      </pc:sldChg>
      <pc:sldChg chg="addSp delSp modSp new mod setBg">
        <pc:chgData name="Atul Sharma" userId="S::atul.sharma01@nagarro.com::a2e44753-0e67-4e50-af42-ab7e57fb3ed7" providerId="AD" clId="Web-{5A33D5B6-F2F8-4E4C-BB83-4263B9FAA34E}" dt="2022-04-22T10:51:05.405" v="26"/>
        <pc:sldMkLst>
          <pc:docMk/>
          <pc:sldMk cId="4102213267" sldId="490"/>
        </pc:sldMkLst>
        <pc:spChg chg="add del">
          <ac:chgData name="Atul Sharma" userId="S::atul.sharma01@nagarro.com::a2e44753-0e67-4e50-af42-ab7e57fb3ed7" providerId="AD" clId="Web-{5A33D5B6-F2F8-4E4C-BB83-4263B9FAA34E}" dt="2022-04-22T10:51:05.405" v="25"/>
          <ac:spMkLst>
            <pc:docMk/>
            <pc:sldMk cId="4102213267" sldId="490"/>
            <ac:spMk id="7" creationId="{6FF0F0B8-5B06-4174-9742-1FD7ABE712A7}"/>
          </ac:spMkLst>
        </pc:spChg>
        <pc:picChg chg="add mod">
          <ac:chgData name="Atul Sharma" userId="S::atul.sharma01@nagarro.com::a2e44753-0e67-4e50-af42-ab7e57fb3ed7" providerId="AD" clId="Web-{5A33D5B6-F2F8-4E4C-BB83-4263B9FAA34E}" dt="2022-04-22T10:51:05.405" v="26"/>
          <ac:picMkLst>
            <pc:docMk/>
            <pc:sldMk cId="4102213267" sldId="490"/>
            <ac:picMk id="2" creationId="{13727AF5-4EB6-489D-DB98-285ABE98BCC5}"/>
          </ac:picMkLst>
        </pc:picChg>
      </pc:sldChg>
    </pc:docChg>
  </pc:docChgLst>
  <pc:docChgLst>
    <pc:chgData name="Anamika Mukhopadhyay" userId="a0eeb265-f05a-4197-8fa6-978f26d1476c" providerId="ADAL" clId="{D3DADA0F-94A7-4819-92E9-A84BD7908883}"/>
    <pc:docChg chg="undo custSel addSld delSld modSld sldOrd">
      <pc:chgData name="Anamika Mukhopadhyay" userId="a0eeb265-f05a-4197-8fa6-978f26d1476c" providerId="ADAL" clId="{D3DADA0F-94A7-4819-92E9-A84BD7908883}" dt="2022-04-26T09:50:49.458" v="16296" actId="20577"/>
      <pc:docMkLst>
        <pc:docMk/>
      </pc:docMkLst>
      <pc:sldChg chg="modSp add del mod">
        <pc:chgData name="Anamika Mukhopadhyay" userId="a0eeb265-f05a-4197-8fa6-978f26d1476c" providerId="ADAL" clId="{D3DADA0F-94A7-4819-92E9-A84BD7908883}" dt="2022-04-25T18:32:04.339" v="12633" actId="47"/>
        <pc:sldMkLst>
          <pc:docMk/>
          <pc:sldMk cId="2462738476" sldId="290"/>
        </pc:sldMkLst>
        <pc:spChg chg="mod">
          <ac:chgData name="Anamika Mukhopadhyay" userId="a0eeb265-f05a-4197-8fa6-978f26d1476c" providerId="ADAL" clId="{D3DADA0F-94A7-4819-92E9-A84BD7908883}" dt="2022-04-25T18:31:50.665" v="12632" actId="27636"/>
          <ac:spMkLst>
            <pc:docMk/>
            <pc:sldMk cId="2462738476" sldId="290"/>
            <ac:spMk id="2" creationId="{206381AD-4C2B-4745-99B1-0BBCE6131A71}"/>
          </ac:spMkLst>
        </pc:spChg>
      </pc:sldChg>
      <pc:sldChg chg="addSp delSp modSp add mod">
        <pc:chgData name="Anamika Mukhopadhyay" userId="a0eeb265-f05a-4197-8fa6-978f26d1476c" providerId="ADAL" clId="{D3DADA0F-94A7-4819-92E9-A84BD7908883}" dt="2022-04-26T09:39:22.312" v="16051" actId="20577"/>
        <pc:sldMkLst>
          <pc:docMk/>
          <pc:sldMk cId="942356776" sldId="292"/>
        </pc:sldMkLst>
        <pc:spChg chg="del mod">
          <ac:chgData name="Anamika Mukhopadhyay" userId="a0eeb265-f05a-4197-8fa6-978f26d1476c" providerId="ADAL" clId="{D3DADA0F-94A7-4819-92E9-A84BD7908883}" dt="2022-04-25T18:13:53.597" v="12057" actId="478"/>
          <ac:spMkLst>
            <pc:docMk/>
            <pc:sldMk cId="942356776" sldId="292"/>
            <ac:spMk id="2" creationId="{206381AD-4C2B-4745-99B1-0BBCE6131A71}"/>
          </ac:spMkLst>
        </pc:spChg>
        <pc:spChg chg="del">
          <ac:chgData name="Anamika Mukhopadhyay" userId="a0eeb265-f05a-4197-8fa6-978f26d1476c" providerId="ADAL" clId="{D3DADA0F-94A7-4819-92E9-A84BD7908883}" dt="2022-04-25T18:14:05.337" v="12061" actId="478"/>
          <ac:spMkLst>
            <pc:docMk/>
            <pc:sldMk cId="942356776" sldId="292"/>
            <ac:spMk id="13" creationId="{A3E34F1B-BCCD-4215-9880-BCBE6BC17B6A}"/>
          </ac:spMkLst>
        </pc:spChg>
        <pc:spChg chg="del">
          <ac:chgData name="Anamika Mukhopadhyay" userId="a0eeb265-f05a-4197-8fa6-978f26d1476c" providerId="ADAL" clId="{D3DADA0F-94A7-4819-92E9-A84BD7908883}" dt="2022-04-25T18:14:04.009" v="12060" actId="478"/>
          <ac:spMkLst>
            <pc:docMk/>
            <pc:sldMk cId="942356776" sldId="292"/>
            <ac:spMk id="14" creationId="{5479AEDE-B995-4ECA-B88A-C162050B756D}"/>
          </ac:spMkLst>
        </pc:spChg>
        <pc:spChg chg="del">
          <ac:chgData name="Anamika Mukhopadhyay" userId="a0eeb265-f05a-4197-8fa6-978f26d1476c" providerId="ADAL" clId="{D3DADA0F-94A7-4819-92E9-A84BD7908883}" dt="2022-04-25T18:14:07.954" v="12063" actId="478"/>
          <ac:spMkLst>
            <pc:docMk/>
            <pc:sldMk cId="942356776" sldId="292"/>
            <ac:spMk id="15" creationId="{E3A5172D-2807-44DD-998A-49776119BFC1}"/>
          </ac:spMkLst>
        </pc:spChg>
        <pc:spChg chg="del">
          <ac:chgData name="Anamika Mukhopadhyay" userId="a0eeb265-f05a-4197-8fa6-978f26d1476c" providerId="ADAL" clId="{D3DADA0F-94A7-4819-92E9-A84BD7908883}" dt="2022-04-25T18:14:06.793" v="12062" actId="478"/>
          <ac:spMkLst>
            <pc:docMk/>
            <pc:sldMk cId="942356776" sldId="292"/>
            <ac:spMk id="16" creationId="{635FFFE7-A536-4309-98FC-B743A3BBC7E3}"/>
          </ac:spMkLst>
        </pc:spChg>
        <pc:spChg chg="del">
          <ac:chgData name="Anamika Mukhopadhyay" userId="a0eeb265-f05a-4197-8fa6-978f26d1476c" providerId="ADAL" clId="{D3DADA0F-94A7-4819-92E9-A84BD7908883}" dt="2022-04-25T18:14:10.777" v="12066" actId="478"/>
          <ac:spMkLst>
            <pc:docMk/>
            <pc:sldMk cId="942356776" sldId="292"/>
            <ac:spMk id="17" creationId="{EA181611-7699-4B8F-8ED6-AA8282A017C7}"/>
          </ac:spMkLst>
        </pc:spChg>
        <pc:spChg chg="del mod">
          <ac:chgData name="Anamika Mukhopadhyay" userId="a0eeb265-f05a-4197-8fa6-978f26d1476c" providerId="ADAL" clId="{D3DADA0F-94A7-4819-92E9-A84BD7908883}" dt="2022-04-25T18:14:09.666" v="12065" actId="478"/>
          <ac:spMkLst>
            <pc:docMk/>
            <pc:sldMk cId="942356776" sldId="292"/>
            <ac:spMk id="18" creationId="{B0D3F216-C210-4C06-BA56-473034395299}"/>
          </ac:spMkLst>
        </pc:spChg>
        <pc:spChg chg="del">
          <ac:chgData name="Anamika Mukhopadhyay" userId="a0eeb265-f05a-4197-8fa6-978f26d1476c" providerId="ADAL" clId="{D3DADA0F-94A7-4819-92E9-A84BD7908883}" dt="2022-04-25T18:14:13.394" v="12068" actId="478"/>
          <ac:spMkLst>
            <pc:docMk/>
            <pc:sldMk cId="942356776" sldId="292"/>
            <ac:spMk id="19" creationId="{AD62F796-B480-43E5-86F0-9FB2E923C450}"/>
          </ac:spMkLst>
        </pc:spChg>
        <pc:spChg chg="del">
          <ac:chgData name="Anamika Mukhopadhyay" userId="a0eeb265-f05a-4197-8fa6-978f26d1476c" providerId="ADAL" clId="{D3DADA0F-94A7-4819-92E9-A84BD7908883}" dt="2022-04-25T18:14:12.258" v="12067" actId="478"/>
          <ac:spMkLst>
            <pc:docMk/>
            <pc:sldMk cId="942356776" sldId="292"/>
            <ac:spMk id="20" creationId="{1E49AD61-CFEB-40AB-8CFD-7CC2FEAF93CD}"/>
          </ac:spMkLst>
        </pc:spChg>
        <pc:spChg chg="del">
          <ac:chgData name="Anamika Mukhopadhyay" userId="a0eeb265-f05a-4197-8fa6-978f26d1476c" providerId="ADAL" clId="{D3DADA0F-94A7-4819-92E9-A84BD7908883}" dt="2022-04-25T18:14:16.026" v="12070" actId="478"/>
          <ac:spMkLst>
            <pc:docMk/>
            <pc:sldMk cId="942356776" sldId="292"/>
            <ac:spMk id="21" creationId="{02D6C37C-4252-4FA4-885B-A6F1C79B2BA6}"/>
          </ac:spMkLst>
        </pc:spChg>
        <pc:spChg chg="del">
          <ac:chgData name="Anamika Mukhopadhyay" userId="a0eeb265-f05a-4197-8fa6-978f26d1476c" providerId="ADAL" clId="{D3DADA0F-94A7-4819-92E9-A84BD7908883}" dt="2022-04-25T18:14:14.745" v="12069" actId="478"/>
          <ac:spMkLst>
            <pc:docMk/>
            <pc:sldMk cId="942356776" sldId="292"/>
            <ac:spMk id="22" creationId="{224F3626-3550-4F69-ACF5-8438C8F3467F}"/>
          </ac:spMkLst>
        </pc:spChg>
        <pc:spChg chg="del topLvl">
          <ac:chgData name="Anamika Mukhopadhyay" userId="a0eeb265-f05a-4197-8fa6-978f26d1476c" providerId="ADAL" clId="{D3DADA0F-94A7-4819-92E9-A84BD7908883}" dt="2022-04-25T18:17:00.522" v="12092" actId="478"/>
          <ac:spMkLst>
            <pc:docMk/>
            <pc:sldMk cId="942356776" sldId="292"/>
            <ac:spMk id="24" creationId="{BB09DE68-9A43-4BB7-AC1A-A9D1D2DB6DFE}"/>
          </ac:spMkLst>
        </pc:spChg>
        <pc:spChg chg="mod topLvl">
          <ac:chgData name="Anamika Mukhopadhyay" userId="a0eeb265-f05a-4197-8fa6-978f26d1476c" providerId="ADAL" clId="{D3DADA0F-94A7-4819-92E9-A84BD7908883}" dt="2022-04-26T09:39:22.312" v="16051" actId="20577"/>
          <ac:spMkLst>
            <pc:docMk/>
            <pc:sldMk cId="942356776" sldId="292"/>
            <ac:spMk id="25" creationId="{EDF31899-0BEB-405E-9183-A23FA343C495}"/>
          </ac:spMkLst>
        </pc:spChg>
        <pc:spChg chg="del topLvl">
          <ac:chgData name="Anamika Mukhopadhyay" userId="a0eeb265-f05a-4197-8fa6-978f26d1476c" providerId="ADAL" clId="{D3DADA0F-94A7-4819-92E9-A84BD7908883}" dt="2022-04-25T18:17:34.043" v="12156" actId="478"/>
          <ac:spMkLst>
            <pc:docMk/>
            <pc:sldMk cId="942356776" sldId="292"/>
            <ac:spMk id="27" creationId="{93DFC460-ED98-4FB6-B025-FA91C3E2CCCC}"/>
          </ac:spMkLst>
        </pc:spChg>
        <pc:spChg chg="del mod topLvl">
          <ac:chgData name="Anamika Mukhopadhyay" userId="a0eeb265-f05a-4197-8fa6-978f26d1476c" providerId="ADAL" clId="{D3DADA0F-94A7-4819-92E9-A84BD7908883}" dt="2022-04-26T07:33:59.207" v="14579"/>
          <ac:spMkLst>
            <pc:docMk/>
            <pc:sldMk cId="942356776" sldId="292"/>
            <ac:spMk id="28" creationId="{08A3015F-ECC9-4951-8335-74D839DAA7AB}"/>
          </ac:spMkLst>
        </pc:spChg>
        <pc:spChg chg="add mod">
          <ac:chgData name="Anamika Mukhopadhyay" userId="a0eeb265-f05a-4197-8fa6-978f26d1476c" providerId="ADAL" clId="{D3DADA0F-94A7-4819-92E9-A84BD7908883}" dt="2022-04-26T07:34:50.968" v="14680" actId="1076"/>
          <ac:spMkLst>
            <pc:docMk/>
            <pc:sldMk cId="942356776" sldId="292"/>
            <ac:spMk id="29" creationId="{04F02A22-2F08-4EC7-AE38-5264956E5F6B}"/>
          </ac:spMkLst>
        </pc:spChg>
        <pc:spChg chg="del topLvl">
          <ac:chgData name="Anamika Mukhopadhyay" userId="a0eeb265-f05a-4197-8fa6-978f26d1476c" providerId="ADAL" clId="{D3DADA0F-94A7-4819-92E9-A84BD7908883}" dt="2022-04-25T18:19:31.370" v="12320" actId="478"/>
          <ac:spMkLst>
            <pc:docMk/>
            <pc:sldMk cId="942356776" sldId="292"/>
            <ac:spMk id="30" creationId="{B13119E9-FE69-4B14-81F4-EB22CACCC146}"/>
          </ac:spMkLst>
        </pc:spChg>
        <pc:spChg chg="mod topLvl">
          <ac:chgData name="Anamika Mukhopadhyay" userId="a0eeb265-f05a-4197-8fa6-978f26d1476c" providerId="ADAL" clId="{D3DADA0F-94A7-4819-92E9-A84BD7908883}" dt="2022-04-26T09:39:13.488" v="16050" actId="1035"/>
          <ac:spMkLst>
            <pc:docMk/>
            <pc:sldMk cId="942356776" sldId="292"/>
            <ac:spMk id="31" creationId="{F981F9F1-5854-4823-B279-4E967D494C48}"/>
          </ac:spMkLst>
        </pc:spChg>
        <pc:spChg chg="del topLvl">
          <ac:chgData name="Anamika Mukhopadhyay" userId="a0eeb265-f05a-4197-8fa6-978f26d1476c" providerId="ADAL" clId="{D3DADA0F-94A7-4819-92E9-A84BD7908883}" dt="2022-04-25T18:18:22.986" v="12213" actId="478"/>
          <ac:spMkLst>
            <pc:docMk/>
            <pc:sldMk cId="942356776" sldId="292"/>
            <ac:spMk id="33" creationId="{6A0356EF-D380-4165-A33B-E0FF0DA9E5DA}"/>
          </ac:spMkLst>
        </pc:spChg>
        <pc:spChg chg="mod topLvl">
          <ac:chgData name="Anamika Mukhopadhyay" userId="a0eeb265-f05a-4197-8fa6-978f26d1476c" providerId="ADAL" clId="{D3DADA0F-94A7-4819-92E9-A84BD7908883}" dt="2022-04-25T18:23:10.070" v="12584" actId="207"/>
          <ac:spMkLst>
            <pc:docMk/>
            <pc:sldMk cId="942356776" sldId="292"/>
            <ac:spMk id="34" creationId="{EF93094F-1253-4697-BA8A-BC08726BBA21}"/>
          </ac:spMkLst>
        </pc:spChg>
        <pc:spChg chg="del topLvl">
          <ac:chgData name="Anamika Mukhopadhyay" userId="a0eeb265-f05a-4197-8fa6-978f26d1476c" providerId="ADAL" clId="{D3DADA0F-94A7-4819-92E9-A84BD7908883}" dt="2022-04-25T18:20:16.826" v="12388" actId="478"/>
          <ac:spMkLst>
            <pc:docMk/>
            <pc:sldMk cId="942356776" sldId="292"/>
            <ac:spMk id="36" creationId="{54F2C094-9903-4EFE-832D-AA7896B20A48}"/>
          </ac:spMkLst>
        </pc:spChg>
        <pc:spChg chg="mod topLvl">
          <ac:chgData name="Anamika Mukhopadhyay" userId="a0eeb265-f05a-4197-8fa6-978f26d1476c" providerId="ADAL" clId="{D3DADA0F-94A7-4819-92E9-A84BD7908883}" dt="2022-04-26T09:38:52.529" v="16036" actId="20577"/>
          <ac:spMkLst>
            <pc:docMk/>
            <pc:sldMk cId="942356776" sldId="292"/>
            <ac:spMk id="37" creationId="{02DE0E30-3A94-4EE4-B14C-3AEEA0880295}"/>
          </ac:spMkLst>
        </pc:spChg>
        <pc:spChg chg="add del mod">
          <ac:chgData name="Anamika Mukhopadhyay" userId="a0eeb265-f05a-4197-8fa6-978f26d1476c" providerId="ADAL" clId="{D3DADA0F-94A7-4819-92E9-A84BD7908883}" dt="2022-04-25T18:13:56.114" v="12059" actId="478"/>
          <ac:spMkLst>
            <pc:docMk/>
            <pc:sldMk cId="942356776" sldId="292"/>
            <ac:spMk id="44" creationId="{430159CF-14FE-48E8-8C0C-812ADEFE9882}"/>
          </ac:spMkLst>
        </pc:spChg>
        <pc:spChg chg="mod">
          <ac:chgData name="Anamika Mukhopadhyay" userId="a0eeb265-f05a-4197-8fa6-978f26d1476c" providerId="ADAL" clId="{D3DADA0F-94A7-4819-92E9-A84BD7908883}" dt="2022-04-25T18:22:47.614" v="12583" actId="207"/>
          <ac:spMkLst>
            <pc:docMk/>
            <pc:sldMk cId="942356776" sldId="292"/>
            <ac:spMk id="48" creationId="{27ED3647-91C7-410D-BA90-55695235DF93}"/>
          </ac:spMkLst>
        </pc:spChg>
        <pc:spChg chg="mod">
          <ac:chgData name="Anamika Mukhopadhyay" userId="a0eeb265-f05a-4197-8fa6-978f26d1476c" providerId="ADAL" clId="{D3DADA0F-94A7-4819-92E9-A84BD7908883}" dt="2022-04-26T07:34:06.187" v="14596" actId="1035"/>
          <ac:spMkLst>
            <pc:docMk/>
            <pc:sldMk cId="942356776" sldId="292"/>
            <ac:spMk id="49" creationId="{DBEE70EC-5B72-4366-95EC-EE492A1FA848}"/>
          </ac:spMkLst>
        </pc:spChg>
        <pc:spChg chg="mod">
          <ac:chgData name="Anamika Mukhopadhyay" userId="a0eeb265-f05a-4197-8fa6-978f26d1476c" providerId="ADAL" clId="{D3DADA0F-94A7-4819-92E9-A84BD7908883}" dt="2022-04-25T18:21:42.291" v="12544" actId="1035"/>
          <ac:spMkLst>
            <pc:docMk/>
            <pc:sldMk cId="942356776" sldId="292"/>
            <ac:spMk id="50" creationId="{5C306861-DEF5-4970-9475-9BC42F376ADB}"/>
          </ac:spMkLst>
        </pc:spChg>
        <pc:spChg chg="add mod">
          <ac:chgData name="Anamika Mukhopadhyay" userId="a0eeb265-f05a-4197-8fa6-978f26d1476c" providerId="ADAL" clId="{D3DADA0F-94A7-4819-92E9-A84BD7908883}" dt="2022-04-25T18:14:22.910" v="12071"/>
          <ac:spMkLst>
            <pc:docMk/>
            <pc:sldMk cId="942356776" sldId="292"/>
            <ac:spMk id="53" creationId="{C514E3EC-4BDA-47B5-9835-A687259343CB}"/>
          </ac:spMkLst>
        </pc:spChg>
        <pc:grpChg chg="del">
          <ac:chgData name="Anamika Mukhopadhyay" userId="a0eeb265-f05a-4197-8fa6-978f26d1476c" providerId="ADAL" clId="{D3DADA0F-94A7-4819-92E9-A84BD7908883}" dt="2022-04-25T18:17:00.522" v="12092" actId="478"/>
          <ac:grpSpMkLst>
            <pc:docMk/>
            <pc:sldMk cId="942356776" sldId="292"/>
            <ac:grpSpMk id="23" creationId="{3F2DF9DF-38B3-4FD6-AC73-EF1331F5D5ED}"/>
          </ac:grpSpMkLst>
        </pc:grpChg>
        <pc:grpChg chg="del">
          <ac:chgData name="Anamika Mukhopadhyay" userId="a0eeb265-f05a-4197-8fa6-978f26d1476c" providerId="ADAL" clId="{D3DADA0F-94A7-4819-92E9-A84BD7908883}" dt="2022-04-25T18:17:34.043" v="12156" actId="478"/>
          <ac:grpSpMkLst>
            <pc:docMk/>
            <pc:sldMk cId="942356776" sldId="292"/>
            <ac:grpSpMk id="26" creationId="{DA6A4BAD-2C5C-4C28-BCAE-C3DE8240C081}"/>
          </ac:grpSpMkLst>
        </pc:grpChg>
        <pc:grpChg chg="del">
          <ac:chgData name="Anamika Mukhopadhyay" userId="a0eeb265-f05a-4197-8fa6-978f26d1476c" providerId="ADAL" clId="{D3DADA0F-94A7-4819-92E9-A84BD7908883}" dt="2022-04-25T18:19:31.370" v="12320" actId="478"/>
          <ac:grpSpMkLst>
            <pc:docMk/>
            <pc:sldMk cId="942356776" sldId="292"/>
            <ac:grpSpMk id="29" creationId="{61D96EE9-FD81-42F1-8755-B6C577DEC050}"/>
          </ac:grpSpMkLst>
        </pc:grpChg>
        <pc:grpChg chg="del">
          <ac:chgData name="Anamika Mukhopadhyay" userId="a0eeb265-f05a-4197-8fa6-978f26d1476c" providerId="ADAL" clId="{D3DADA0F-94A7-4819-92E9-A84BD7908883}" dt="2022-04-25T18:18:22.986" v="12213" actId="478"/>
          <ac:grpSpMkLst>
            <pc:docMk/>
            <pc:sldMk cId="942356776" sldId="292"/>
            <ac:grpSpMk id="32" creationId="{42FBB15B-6E6B-41CD-ABB3-830A44604275}"/>
          </ac:grpSpMkLst>
        </pc:grpChg>
        <pc:grpChg chg="del">
          <ac:chgData name="Anamika Mukhopadhyay" userId="a0eeb265-f05a-4197-8fa6-978f26d1476c" providerId="ADAL" clId="{D3DADA0F-94A7-4819-92E9-A84BD7908883}" dt="2022-04-25T18:20:16.826" v="12388" actId="478"/>
          <ac:grpSpMkLst>
            <pc:docMk/>
            <pc:sldMk cId="942356776" sldId="292"/>
            <ac:grpSpMk id="35" creationId="{0C2D1B67-7AB5-4AFF-8744-F0079B560EC8}"/>
          </ac:grpSpMkLst>
        </pc:grpChg>
        <pc:picChg chg="add mod">
          <ac:chgData name="Anamika Mukhopadhyay" userId="a0eeb265-f05a-4197-8fa6-978f26d1476c" providerId="ADAL" clId="{D3DADA0F-94A7-4819-92E9-A84BD7908883}" dt="2022-04-25T18:16:26.860" v="12090" actId="1035"/>
          <ac:picMkLst>
            <pc:docMk/>
            <pc:sldMk cId="942356776" sldId="292"/>
            <ac:picMk id="54" creationId="{F13AC9BB-BD74-4D68-9A59-9FA30A2D4C5A}"/>
          </ac:picMkLst>
        </pc:picChg>
        <pc:cxnChg chg="mod">
          <ac:chgData name="Anamika Mukhopadhyay" userId="a0eeb265-f05a-4197-8fa6-978f26d1476c" providerId="ADAL" clId="{D3DADA0F-94A7-4819-92E9-A84BD7908883}" dt="2022-04-25T18:23:39.451" v="12601" actId="208"/>
          <ac:cxnSpMkLst>
            <pc:docMk/>
            <pc:sldMk cId="942356776" sldId="292"/>
            <ac:cxnSpMk id="38" creationId="{76A399E0-4CB6-4040-A17F-6EC764A480A2}"/>
          </ac:cxnSpMkLst>
        </pc:cxnChg>
        <pc:cxnChg chg="mod">
          <ac:chgData name="Anamika Mukhopadhyay" userId="a0eeb265-f05a-4197-8fa6-978f26d1476c" providerId="ADAL" clId="{D3DADA0F-94A7-4819-92E9-A84BD7908883}" dt="2022-04-25T18:23:39.451" v="12601" actId="208"/>
          <ac:cxnSpMkLst>
            <pc:docMk/>
            <pc:sldMk cId="942356776" sldId="292"/>
            <ac:cxnSpMk id="39" creationId="{4EC49D29-45F2-4E41-9960-D7FE6EEFAADD}"/>
          </ac:cxnSpMkLst>
        </pc:cxnChg>
        <pc:cxnChg chg="mod">
          <ac:chgData name="Anamika Mukhopadhyay" userId="a0eeb265-f05a-4197-8fa6-978f26d1476c" providerId="ADAL" clId="{D3DADA0F-94A7-4819-92E9-A84BD7908883}" dt="2022-04-25T18:23:39.451" v="12601" actId="208"/>
          <ac:cxnSpMkLst>
            <pc:docMk/>
            <pc:sldMk cId="942356776" sldId="292"/>
            <ac:cxnSpMk id="40" creationId="{DAEAF236-B825-4E06-98C0-1B8B6D274278}"/>
          </ac:cxnSpMkLst>
        </pc:cxnChg>
        <pc:cxnChg chg="mod">
          <ac:chgData name="Anamika Mukhopadhyay" userId="a0eeb265-f05a-4197-8fa6-978f26d1476c" providerId="ADAL" clId="{D3DADA0F-94A7-4819-92E9-A84BD7908883}" dt="2022-04-25T18:23:39.451" v="12601" actId="208"/>
          <ac:cxnSpMkLst>
            <pc:docMk/>
            <pc:sldMk cId="942356776" sldId="292"/>
            <ac:cxnSpMk id="41" creationId="{91802A67-6BCC-4161-9B14-73CF4C5C4DD0}"/>
          </ac:cxnSpMkLst>
        </pc:cxnChg>
        <pc:cxnChg chg="mod">
          <ac:chgData name="Anamika Mukhopadhyay" userId="a0eeb265-f05a-4197-8fa6-978f26d1476c" providerId="ADAL" clId="{D3DADA0F-94A7-4819-92E9-A84BD7908883}" dt="2022-04-25T18:23:39.451" v="12601" actId="208"/>
          <ac:cxnSpMkLst>
            <pc:docMk/>
            <pc:sldMk cId="942356776" sldId="292"/>
            <ac:cxnSpMk id="42" creationId="{0B2B7C61-8E10-47AC-89B1-B7536CC879E9}"/>
          </ac:cxnSpMkLst>
        </pc:cxnChg>
      </pc:sldChg>
      <pc:sldChg chg="add del setBg">
        <pc:chgData name="Anamika Mukhopadhyay" userId="a0eeb265-f05a-4197-8fa6-978f26d1476c" providerId="ADAL" clId="{D3DADA0F-94A7-4819-92E9-A84BD7908883}" dt="2022-04-25T16:06:17.615" v="9502" actId="47"/>
        <pc:sldMkLst>
          <pc:docMk/>
          <pc:sldMk cId="2921050249" sldId="296"/>
        </pc:sldMkLst>
      </pc:sldChg>
      <pc:sldChg chg="addSp delSp modSp add del mod">
        <pc:chgData name="Anamika Mukhopadhyay" userId="a0eeb265-f05a-4197-8fa6-978f26d1476c" providerId="ADAL" clId="{D3DADA0F-94A7-4819-92E9-A84BD7908883}" dt="2022-04-25T16:44:06.732" v="10636" actId="47"/>
        <pc:sldMkLst>
          <pc:docMk/>
          <pc:sldMk cId="689816630" sldId="300"/>
        </pc:sldMkLst>
        <pc:spChg chg="del">
          <ac:chgData name="Anamika Mukhopadhyay" userId="a0eeb265-f05a-4197-8fa6-978f26d1476c" providerId="ADAL" clId="{D3DADA0F-94A7-4819-92E9-A84BD7908883}" dt="2022-04-25T16:43:34.587" v="10631" actId="478"/>
          <ac:spMkLst>
            <pc:docMk/>
            <pc:sldMk cId="689816630" sldId="300"/>
            <ac:spMk id="8" creationId="{65561EE5-88B2-4329-9B84-A16811C8834C}"/>
          </ac:spMkLst>
        </pc:spChg>
        <pc:spChg chg="del">
          <ac:chgData name="Anamika Mukhopadhyay" userId="a0eeb265-f05a-4197-8fa6-978f26d1476c" providerId="ADAL" clId="{D3DADA0F-94A7-4819-92E9-A84BD7908883}" dt="2022-04-25T16:43:34.587" v="10631" actId="478"/>
          <ac:spMkLst>
            <pc:docMk/>
            <pc:sldMk cId="689816630" sldId="300"/>
            <ac:spMk id="9" creationId="{1FFF9E70-CFD5-4857-AD6A-49BD6ACD8326}"/>
          </ac:spMkLst>
        </pc:spChg>
        <pc:spChg chg="del">
          <ac:chgData name="Anamika Mukhopadhyay" userId="a0eeb265-f05a-4197-8fa6-978f26d1476c" providerId="ADAL" clId="{D3DADA0F-94A7-4819-92E9-A84BD7908883}" dt="2022-04-25T16:43:34.587" v="10631" actId="478"/>
          <ac:spMkLst>
            <pc:docMk/>
            <pc:sldMk cId="689816630" sldId="300"/>
            <ac:spMk id="10" creationId="{CD35F723-B6B8-443C-AC8E-76D984A37F75}"/>
          </ac:spMkLst>
        </pc:spChg>
        <pc:spChg chg="del">
          <ac:chgData name="Anamika Mukhopadhyay" userId="a0eeb265-f05a-4197-8fa6-978f26d1476c" providerId="ADAL" clId="{D3DADA0F-94A7-4819-92E9-A84BD7908883}" dt="2022-04-25T16:43:34.587" v="10631" actId="478"/>
          <ac:spMkLst>
            <pc:docMk/>
            <pc:sldMk cId="689816630" sldId="300"/>
            <ac:spMk id="11" creationId="{9150B44B-A4BA-4CD1-8AFC-4C8F8163241B}"/>
          </ac:spMkLst>
        </pc:spChg>
        <pc:spChg chg="add mod">
          <ac:chgData name="Anamika Mukhopadhyay" userId="a0eeb265-f05a-4197-8fa6-978f26d1476c" providerId="ADAL" clId="{D3DADA0F-94A7-4819-92E9-A84BD7908883}" dt="2022-04-25T16:43:46.586" v="10633" actId="1076"/>
          <ac:spMkLst>
            <pc:docMk/>
            <pc:sldMk cId="689816630" sldId="300"/>
            <ac:spMk id="13" creationId="{89EAADC1-08F6-4FF6-9507-356C67A32FC5}"/>
          </ac:spMkLst>
        </pc:spChg>
        <pc:spChg chg="del">
          <ac:chgData name="Anamika Mukhopadhyay" userId="a0eeb265-f05a-4197-8fa6-978f26d1476c" providerId="ADAL" clId="{D3DADA0F-94A7-4819-92E9-A84BD7908883}" dt="2022-04-25T16:43:34.587" v="10631" actId="478"/>
          <ac:spMkLst>
            <pc:docMk/>
            <pc:sldMk cId="689816630" sldId="300"/>
            <ac:spMk id="14" creationId="{11AF649D-A46D-44E3-AF06-0365DF7D0B95}"/>
          </ac:spMkLst>
        </pc:spChg>
        <pc:spChg chg="del">
          <ac:chgData name="Anamika Mukhopadhyay" userId="a0eeb265-f05a-4197-8fa6-978f26d1476c" providerId="ADAL" clId="{D3DADA0F-94A7-4819-92E9-A84BD7908883}" dt="2022-04-25T16:43:34.587" v="10631" actId="478"/>
          <ac:spMkLst>
            <pc:docMk/>
            <pc:sldMk cId="689816630" sldId="300"/>
            <ac:spMk id="15" creationId="{1B670C47-58BB-4B79-8BD2-C291D69E9BB0}"/>
          </ac:spMkLst>
        </pc:spChg>
        <pc:picChg chg="add mod">
          <ac:chgData name="Anamika Mukhopadhyay" userId="a0eeb265-f05a-4197-8fa6-978f26d1476c" providerId="ADAL" clId="{D3DADA0F-94A7-4819-92E9-A84BD7908883}" dt="2022-04-25T16:44:03.356" v="10635" actId="14100"/>
          <ac:picMkLst>
            <pc:docMk/>
            <pc:sldMk cId="689816630" sldId="300"/>
            <ac:picMk id="12" creationId="{6778846F-2BA7-4B52-92CC-234167CD11C6}"/>
          </ac:picMkLst>
        </pc:picChg>
      </pc:sldChg>
      <pc:sldChg chg="addSp delSp modSp add del mod">
        <pc:chgData name="Anamika Mukhopadhyay" userId="a0eeb265-f05a-4197-8fa6-978f26d1476c" providerId="ADAL" clId="{D3DADA0F-94A7-4819-92E9-A84BD7908883}" dt="2022-04-25T17:54:09.695" v="11671" actId="47"/>
        <pc:sldMkLst>
          <pc:docMk/>
          <pc:sldMk cId="439772760" sldId="301"/>
        </pc:sldMkLst>
        <pc:spChg chg="mod">
          <ac:chgData name="Anamika Mukhopadhyay" userId="a0eeb265-f05a-4197-8fa6-978f26d1476c" providerId="ADAL" clId="{D3DADA0F-94A7-4819-92E9-A84BD7908883}" dt="2022-04-25T17:52:43.091" v="11517" actId="1076"/>
          <ac:spMkLst>
            <pc:docMk/>
            <pc:sldMk cId="439772760" sldId="301"/>
            <ac:spMk id="4" creationId="{D7AAC85D-A1D3-4F64-A515-F2C89C6AC06C}"/>
          </ac:spMkLst>
        </pc:spChg>
        <pc:spChg chg="mod">
          <ac:chgData name="Anamika Mukhopadhyay" userId="a0eeb265-f05a-4197-8fa6-978f26d1476c" providerId="ADAL" clId="{D3DADA0F-94A7-4819-92E9-A84BD7908883}" dt="2022-04-25T17:52:52.534" v="11519" actId="14100"/>
          <ac:spMkLst>
            <pc:docMk/>
            <pc:sldMk cId="439772760" sldId="301"/>
            <ac:spMk id="5" creationId="{B62A5379-8C19-4193-B1EB-CD40C881805D}"/>
          </ac:spMkLst>
        </pc:spChg>
        <pc:spChg chg="add mod">
          <ac:chgData name="Anamika Mukhopadhyay" userId="a0eeb265-f05a-4197-8fa6-978f26d1476c" providerId="ADAL" clId="{D3DADA0F-94A7-4819-92E9-A84BD7908883}" dt="2022-04-25T17:53:43.829" v="11667" actId="20577"/>
          <ac:spMkLst>
            <pc:docMk/>
            <pc:sldMk cId="439772760" sldId="301"/>
            <ac:spMk id="17" creationId="{5A4635CD-FFC0-47BF-AA63-36C0E6517322}"/>
          </ac:spMkLst>
        </pc:spChg>
        <pc:spChg chg="mod">
          <ac:chgData name="Anamika Mukhopadhyay" userId="a0eeb265-f05a-4197-8fa6-978f26d1476c" providerId="ADAL" clId="{D3DADA0F-94A7-4819-92E9-A84BD7908883}" dt="2022-04-25T17:52:49.620" v="11518" actId="1076"/>
          <ac:spMkLst>
            <pc:docMk/>
            <pc:sldMk cId="439772760" sldId="301"/>
            <ac:spMk id="26" creationId="{D694B9A9-FB9C-494C-B231-BB84B7607EBF}"/>
          </ac:spMkLst>
        </pc:spChg>
        <pc:spChg chg="mod">
          <ac:chgData name="Anamika Mukhopadhyay" userId="a0eeb265-f05a-4197-8fa6-978f26d1476c" providerId="ADAL" clId="{D3DADA0F-94A7-4819-92E9-A84BD7908883}" dt="2022-04-25T17:52:33.373" v="11516" actId="1076"/>
          <ac:spMkLst>
            <pc:docMk/>
            <pc:sldMk cId="439772760" sldId="301"/>
            <ac:spMk id="27" creationId="{AA5261F5-6599-43A3-9A96-F2F1342D2352}"/>
          </ac:spMkLst>
        </pc:spChg>
        <pc:spChg chg="mod">
          <ac:chgData name="Anamika Mukhopadhyay" userId="a0eeb265-f05a-4197-8fa6-978f26d1476c" providerId="ADAL" clId="{D3DADA0F-94A7-4819-92E9-A84BD7908883}" dt="2022-04-25T17:53:16.991" v="11601" actId="1035"/>
          <ac:spMkLst>
            <pc:docMk/>
            <pc:sldMk cId="439772760" sldId="301"/>
            <ac:spMk id="28" creationId="{5BA9E0CC-1ADF-4EB5-869D-4135351E0344}"/>
          </ac:spMkLst>
        </pc:spChg>
        <pc:spChg chg="mod">
          <ac:chgData name="Anamika Mukhopadhyay" userId="a0eeb265-f05a-4197-8fa6-978f26d1476c" providerId="ADAL" clId="{D3DADA0F-94A7-4819-92E9-A84BD7908883}" dt="2022-04-25T17:53:16.991" v="11601" actId="1035"/>
          <ac:spMkLst>
            <pc:docMk/>
            <pc:sldMk cId="439772760" sldId="301"/>
            <ac:spMk id="29" creationId="{E73E5E86-15E5-45E0-9C2D-7E899553CC53}"/>
          </ac:spMkLst>
        </pc:spChg>
        <pc:spChg chg="mod">
          <ac:chgData name="Anamika Mukhopadhyay" userId="a0eeb265-f05a-4197-8fa6-978f26d1476c" providerId="ADAL" clId="{D3DADA0F-94A7-4819-92E9-A84BD7908883}" dt="2022-04-25T17:53:16.991" v="11601" actId="1035"/>
          <ac:spMkLst>
            <pc:docMk/>
            <pc:sldMk cId="439772760" sldId="301"/>
            <ac:spMk id="30" creationId="{4CCE5B36-D447-4A05-B17B-4587770B3533}"/>
          </ac:spMkLst>
        </pc:spChg>
        <pc:spChg chg="mod">
          <ac:chgData name="Anamika Mukhopadhyay" userId="a0eeb265-f05a-4197-8fa6-978f26d1476c" providerId="ADAL" clId="{D3DADA0F-94A7-4819-92E9-A84BD7908883}" dt="2022-04-25T17:53:16.991" v="11601" actId="1035"/>
          <ac:spMkLst>
            <pc:docMk/>
            <pc:sldMk cId="439772760" sldId="301"/>
            <ac:spMk id="31" creationId="{D1AD1782-2CFF-48D6-A781-6988FC968E84}"/>
          </ac:spMkLst>
        </pc:spChg>
        <pc:spChg chg="mod">
          <ac:chgData name="Anamika Mukhopadhyay" userId="a0eeb265-f05a-4197-8fa6-978f26d1476c" providerId="ADAL" clId="{D3DADA0F-94A7-4819-92E9-A84BD7908883}" dt="2022-04-25T17:53:16.991" v="11601" actId="1035"/>
          <ac:spMkLst>
            <pc:docMk/>
            <pc:sldMk cId="439772760" sldId="301"/>
            <ac:spMk id="32" creationId="{DA03C796-3953-45A6-922C-417B879B25C4}"/>
          </ac:spMkLst>
        </pc:spChg>
        <pc:spChg chg="mod">
          <ac:chgData name="Anamika Mukhopadhyay" userId="a0eeb265-f05a-4197-8fa6-978f26d1476c" providerId="ADAL" clId="{D3DADA0F-94A7-4819-92E9-A84BD7908883}" dt="2022-04-25T17:53:16.991" v="11601" actId="1035"/>
          <ac:spMkLst>
            <pc:docMk/>
            <pc:sldMk cId="439772760" sldId="301"/>
            <ac:spMk id="33" creationId="{ADAB3C2D-6E56-46C6-85C0-452A3C80EA14}"/>
          </ac:spMkLst>
        </pc:spChg>
        <pc:spChg chg="mod">
          <ac:chgData name="Anamika Mukhopadhyay" userId="a0eeb265-f05a-4197-8fa6-978f26d1476c" providerId="ADAL" clId="{D3DADA0F-94A7-4819-92E9-A84BD7908883}" dt="2022-04-25T17:53:16.991" v="11601" actId="1035"/>
          <ac:spMkLst>
            <pc:docMk/>
            <pc:sldMk cId="439772760" sldId="301"/>
            <ac:spMk id="34" creationId="{57A444CA-FE44-493B-8E61-546C501A5B31}"/>
          </ac:spMkLst>
        </pc:spChg>
        <pc:spChg chg="mod">
          <ac:chgData name="Anamika Mukhopadhyay" userId="a0eeb265-f05a-4197-8fa6-978f26d1476c" providerId="ADAL" clId="{D3DADA0F-94A7-4819-92E9-A84BD7908883}" dt="2022-04-25T17:53:16.991" v="11601" actId="1035"/>
          <ac:spMkLst>
            <pc:docMk/>
            <pc:sldMk cId="439772760" sldId="301"/>
            <ac:spMk id="35" creationId="{9C9B9575-27E1-4241-92C3-E8EA952BFB0E}"/>
          </ac:spMkLst>
        </pc:spChg>
        <pc:spChg chg="del">
          <ac:chgData name="Anamika Mukhopadhyay" userId="a0eeb265-f05a-4197-8fa6-978f26d1476c" providerId="ADAL" clId="{D3DADA0F-94A7-4819-92E9-A84BD7908883}" dt="2022-04-25T17:52:06.013" v="11460" actId="478"/>
          <ac:spMkLst>
            <pc:docMk/>
            <pc:sldMk cId="439772760" sldId="301"/>
            <ac:spMk id="36" creationId="{F5DF2B72-8665-4AB2-8CAD-DB1CC0CD16C2}"/>
          </ac:spMkLst>
        </pc:spChg>
        <pc:spChg chg="mod">
          <ac:chgData name="Anamika Mukhopadhyay" userId="a0eeb265-f05a-4197-8fa6-978f26d1476c" providerId="ADAL" clId="{D3DADA0F-94A7-4819-92E9-A84BD7908883}" dt="2022-04-25T17:52:21.158" v="11514" actId="1037"/>
          <ac:spMkLst>
            <pc:docMk/>
            <pc:sldMk cId="439772760" sldId="301"/>
            <ac:spMk id="37" creationId="{63393EDC-A5CE-4960-921E-CFED5B14A44F}"/>
          </ac:spMkLst>
        </pc:spChg>
        <pc:spChg chg="del">
          <ac:chgData name="Anamika Mukhopadhyay" userId="a0eeb265-f05a-4197-8fa6-978f26d1476c" providerId="ADAL" clId="{D3DADA0F-94A7-4819-92E9-A84BD7908883}" dt="2022-04-25T17:52:07.700" v="11461" actId="478"/>
          <ac:spMkLst>
            <pc:docMk/>
            <pc:sldMk cId="439772760" sldId="301"/>
            <ac:spMk id="38" creationId="{74222B92-ACDD-4482-B135-FC7CF97BE478}"/>
          </ac:spMkLst>
        </pc:spChg>
      </pc:sldChg>
      <pc:sldChg chg="addSp delSp modSp add del mod">
        <pc:chgData name="Anamika Mukhopadhyay" userId="a0eeb265-f05a-4197-8fa6-978f26d1476c" providerId="ADAL" clId="{D3DADA0F-94A7-4819-92E9-A84BD7908883}" dt="2022-04-25T16:34:20.876" v="10573" actId="47"/>
        <pc:sldMkLst>
          <pc:docMk/>
          <pc:sldMk cId="3714076676" sldId="309"/>
        </pc:sldMkLst>
        <pc:spChg chg="del">
          <ac:chgData name="Anamika Mukhopadhyay" userId="a0eeb265-f05a-4197-8fa6-978f26d1476c" providerId="ADAL" clId="{D3DADA0F-94A7-4819-92E9-A84BD7908883}" dt="2022-04-25T16:33:36.434" v="10569" actId="478"/>
          <ac:spMkLst>
            <pc:docMk/>
            <pc:sldMk cId="3714076676" sldId="309"/>
            <ac:spMk id="13" creationId="{E3AA8FD6-8B3E-48E8-B702-B37788095252}"/>
          </ac:spMkLst>
        </pc:spChg>
        <pc:spChg chg="del">
          <ac:chgData name="Anamika Mukhopadhyay" userId="a0eeb265-f05a-4197-8fa6-978f26d1476c" providerId="ADAL" clId="{D3DADA0F-94A7-4819-92E9-A84BD7908883}" dt="2022-04-25T16:33:36.434" v="10569" actId="478"/>
          <ac:spMkLst>
            <pc:docMk/>
            <pc:sldMk cId="3714076676" sldId="309"/>
            <ac:spMk id="14" creationId="{10720DA1-1E23-4BC1-A631-4A958A307EFE}"/>
          </ac:spMkLst>
        </pc:spChg>
        <pc:spChg chg="del">
          <ac:chgData name="Anamika Mukhopadhyay" userId="a0eeb265-f05a-4197-8fa6-978f26d1476c" providerId="ADAL" clId="{D3DADA0F-94A7-4819-92E9-A84BD7908883}" dt="2022-04-25T16:33:36.434" v="10569" actId="478"/>
          <ac:spMkLst>
            <pc:docMk/>
            <pc:sldMk cId="3714076676" sldId="309"/>
            <ac:spMk id="15" creationId="{FC900FC0-C32C-489A-8416-41DA28785EF4}"/>
          </ac:spMkLst>
        </pc:spChg>
        <pc:spChg chg="del">
          <ac:chgData name="Anamika Mukhopadhyay" userId="a0eeb265-f05a-4197-8fa6-978f26d1476c" providerId="ADAL" clId="{D3DADA0F-94A7-4819-92E9-A84BD7908883}" dt="2022-04-25T16:33:36.434" v="10569" actId="478"/>
          <ac:spMkLst>
            <pc:docMk/>
            <pc:sldMk cId="3714076676" sldId="309"/>
            <ac:spMk id="16" creationId="{AD3781FD-AD6D-464D-A834-CFA6C1D3EDB6}"/>
          </ac:spMkLst>
        </pc:spChg>
        <pc:spChg chg="del">
          <ac:chgData name="Anamika Mukhopadhyay" userId="a0eeb265-f05a-4197-8fa6-978f26d1476c" providerId="ADAL" clId="{D3DADA0F-94A7-4819-92E9-A84BD7908883}" dt="2022-04-25T16:33:36.434" v="10569" actId="478"/>
          <ac:spMkLst>
            <pc:docMk/>
            <pc:sldMk cId="3714076676" sldId="309"/>
            <ac:spMk id="17" creationId="{72BCF3E0-05A1-4175-97CC-B13134AEFA6D}"/>
          </ac:spMkLst>
        </pc:spChg>
        <pc:spChg chg="add del mod">
          <ac:chgData name="Anamika Mukhopadhyay" userId="a0eeb265-f05a-4197-8fa6-978f26d1476c" providerId="ADAL" clId="{D3DADA0F-94A7-4819-92E9-A84BD7908883}" dt="2022-04-25T16:34:17.914" v="10572" actId="478"/>
          <ac:spMkLst>
            <pc:docMk/>
            <pc:sldMk cId="3714076676" sldId="309"/>
            <ac:spMk id="18" creationId="{284CCF81-E66E-445B-BB42-91AF1D237C0E}"/>
          </ac:spMkLst>
        </pc:spChg>
        <pc:spChg chg="del">
          <ac:chgData name="Anamika Mukhopadhyay" userId="a0eeb265-f05a-4197-8fa6-978f26d1476c" providerId="ADAL" clId="{D3DADA0F-94A7-4819-92E9-A84BD7908883}" dt="2022-04-25T16:33:23.051" v="10566" actId="478"/>
          <ac:spMkLst>
            <pc:docMk/>
            <pc:sldMk cId="3714076676" sldId="309"/>
            <ac:spMk id="19" creationId="{BC2CA3DE-1E73-447D-B4B7-506FBD68C7AC}"/>
          </ac:spMkLst>
        </pc:spChg>
        <pc:spChg chg="add del mod">
          <ac:chgData name="Anamika Mukhopadhyay" userId="a0eeb265-f05a-4197-8fa6-978f26d1476c" providerId="ADAL" clId="{D3DADA0F-94A7-4819-92E9-A84BD7908883}" dt="2022-04-25T16:34:17.914" v="10572" actId="478"/>
          <ac:spMkLst>
            <pc:docMk/>
            <pc:sldMk cId="3714076676" sldId="309"/>
            <ac:spMk id="20" creationId="{CDE3D78A-B7BF-4D5F-8372-0D8659889F28}"/>
          </ac:spMkLst>
        </pc:spChg>
        <pc:grpChg chg="del">
          <ac:chgData name="Anamika Mukhopadhyay" userId="a0eeb265-f05a-4197-8fa6-978f26d1476c" providerId="ADAL" clId="{D3DADA0F-94A7-4819-92E9-A84BD7908883}" dt="2022-04-25T16:33:29.481" v="10567" actId="478"/>
          <ac:grpSpMkLst>
            <pc:docMk/>
            <pc:sldMk cId="3714076676" sldId="309"/>
            <ac:grpSpMk id="9" creationId="{FAAC9BCB-EEB8-4564-96F1-A75B5E7B214A}"/>
          </ac:grpSpMkLst>
        </pc:grpChg>
        <pc:grpChg chg="del">
          <ac:chgData name="Anamika Mukhopadhyay" userId="a0eeb265-f05a-4197-8fa6-978f26d1476c" providerId="ADAL" clId="{D3DADA0F-94A7-4819-92E9-A84BD7908883}" dt="2022-04-25T16:33:32.905" v="10568" actId="478"/>
          <ac:grpSpMkLst>
            <pc:docMk/>
            <pc:sldMk cId="3714076676" sldId="309"/>
            <ac:grpSpMk id="10" creationId="{CB7F5A5E-E2A7-452C-8F54-09D4F2124F9D}"/>
          </ac:grpSpMkLst>
        </pc:grpChg>
      </pc:sldChg>
      <pc:sldChg chg="addSp delSp modSp add mod">
        <pc:chgData name="Anamika Mukhopadhyay" userId="a0eeb265-f05a-4197-8fa6-978f26d1476c" providerId="ADAL" clId="{D3DADA0F-94A7-4819-92E9-A84BD7908883}" dt="2022-04-26T09:23:50.872" v="15988" actId="478"/>
        <pc:sldMkLst>
          <pc:docMk/>
          <pc:sldMk cId="3668670005" sldId="314"/>
        </pc:sldMkLst>
        <pc:spChg chg="del">
          <ac:chgData name="Anamika Mukhopadhyay" userId="a0eeb265-f05a-4197-8fa6-978f26d1476c" providerId="ADAL" clId="{D3DADA0F-94A7-4819-92E9-A84BD7908883}" dt="2022-04-25T17:08:18.115" v="10856" actId="478"/>
          <ac:spMkLst>
            <pc:docMk/>
            <pc:sldMk cId="3668670005" sldId="314"/>
            <ac:spMk id="3" creationId="{B182AC81-AC52-4D54-AC47-4B8F416F8138}"/>
          </ac:spMkLst>
        </pc:spChg>
        <pc:spChg chg="add mod">
          <ac:chgData name="Anamika Mukhopadhyay" userId="a0eeb265-f05a-4197-8fa6-978f26d1476c" providerId="ADAL" clId="{D3DADA0F-94A7-4819-92E9-A84BD7908883}" dt="2022-04-25T17:19:04.284" v="11020"/>
          <ac:spMkLst>
            <pc:docMk/>
            <pc:sldMk cId="3668670005" sldId="314"/>
            <ac:spMk id="6" creationId="{A6C11AE9-63A4-4475-A32B-C3D913D1D6D1}"/>
          </ac:spMkLst>
        </pc:spChg>
        <pc:spChg chg="add del mod">
          <ac:chgData name="Anamika Mukhopadhyay" userId="a0eeb265-f05a-4197-8fa6-978f26d1476c" providerId="ADAL" clId="{D3DADA0F-94A7-4819-92E9-A84BD7908883}" dt="2022-04-26T09:23:50.872" v="15988" actId="478"/>
          <ac:spMkLst>
            <pc:docMk/>
            <pc:sldMk cId="3668670005" sldId="314"/>
            <ac:spMk id="10" creationId="{31BEB7CA-0E67-4B57-880D-2FB65874A9D1}"/>
          </ac:spMkLst>
        </pc:spChg>
        <pc:spChg chg="add mod">
          <ac:chgData name="Anamika Mukhopadhyay" userId="a0eeb265-f05a-4197-8fa6-978f26d1476c" providerId="ADAL" clId="{D3DADA0F-94A7-4819-92E9-A84BD7908883}" dt="2022-04-25T17:23:08.337" v="11071" actId="1076"/>
          <ac:spMkLst>
            <pc:docMk/>
            <pc:sldMk cId="3668670005" sldId="314"/>
            <ac:spMk id="15" creationId="{A05539E1-0E1D-46C1-B964-735609BCDE97}"/>
          </ac:spMkLst>
        </pc:spChg>
        <pc:spChg chg="add mod">
          <ac:chgData name="Anamika Mukhopadhyay" userId="a0eeb265-f05a-4197-8fa6-978f26d1476c" providerId="ADAL" clId="{D3DADA0F-94A7-4819-92E9-A84BD7908883}" dt="2022-04-26T09:23:14.487" v="15987" actId="1076"/>
          <ac:spMkLst>
            <pc:docMk/>
            <pc:sldMk cId="3668670005" sldId="314"/>
            <ac:spMk id="16" creationId="{83A230E3-9F02-440B-834F-47BD028C2C9A}"/>
          </ac:spMkLst>
        </pc:spChg>
        <pc:spChg chg="del">
          <ac:chgData name="Anamika Mukhopadhyay" userId="a0eeb265-f05a-4197-8fa6-978f26d1476c" providerId="ADAL" clId="{D3DADA0F-94A7-4819-92E9-A84BD7908883}" dt="2022-04-25T17:08:34.066" v="10859" actId="478"/>
          <ac:spMkLst>
            <pc:docMk/>
            <pc:sldMk cId="3668670005" sldId="314"/>
            <ac:spMk id="41" creationId="{60F6A4F7-A2F2-4C5F-82BC-30BE9C04B713}"/>
          </ac:spMkLst>
        </pc:spChg>
        <pc:spChg chg="mod">
          <ac:chgData name="Anamika Mukhopadhyay" userId="a0eeb265-f05a-4197-8fa6-978f26d1476c" providerId="ADAL" clId="{D3DADA0F-94A7-4819-92E9-A84BD7908883}" dt="2022-04-25T17:08:22.700" v="10857" actId="20577"/>
          <ac:spMkLst>
            <pc:docMk/>
            <pc:sldMk cId="3668670005" sldId="314"/>
            <ac:spMk id="42" creationId="{31E9EC12-3F42-488C-ACF1-F380AAE66734}"/>
          </ac:spMkLst>
        </pc:spChg>
        <pc:spChg chg="del">
          <ac:chgData name="Anamika Mukhopadhyay" userId="a0eeb265-f05a-4197-8fa6-978f26d1476c" providerId="ADAL" clId="{D3DADA0F-94A7-4819-92E9-A84BD7908883}" dt="2022-04-25T17:08:31.587" v="10858" actId="478"/>
          <ac:spMkLst>
            <pc:docMk/>
            <pc:sldMk cId="3668670005" sldId="314"/>
            <ac:spMk id="43" creationId="{44148EE3-16FD-487A-B328-193989B20404}"/>
          </ac:spMkLst>
        </pc:spChg>
        <pc:picChg chg="add del mod">
          <ac:chgData name="Anamika Mukhopadhyay" userId="a0eeb265-f05a-4197-8fa6-978f26d1476c" providerId="ADAL" clId="{D3DADA0F-94A7-4819-92E9-A84BD7908883}" dt="2022-04-25T17:19:50.709" v="11025" actId="478"/>
          <ac:picMkLst>
            <pc:docMk/>
            <pc:sldMk cId="3668670005" sldId="314"/>
            <ac:picMk id="7" creationId="{C4809FFA-6AF1-4DB9-B0CB-D6309699FAB3}"/>
          </ac:picMkLst>
        </pc:picChg>
        <pc:picChg chg="add del mod">
          <ac:chgData name="Anamika Mukhopadhyay" userId="a0eeb265-f05a-4197-8fa6-978f26d1476c" providerId="ADAL" clId="{D3DADA0F-94A7-4819-92E9-A84BD7908883}" dt="2022-04-25T17:19:53.933" v="11027" actId="478"/>
          <ac:picMkLst>
            <pc:docMk/>
            <pc:sldMk cId="3668670005" sldId="314"/>
            <ac:picMk id="8" creationId="{BCB4CD8B-7F0E-4FD9-8D3C-52189CF8EC3D}"/>
          </ac:picMkLst>
        </pc:picChg>
        <pc:picChg chg="add del mod">
          <ac:chgData name="Anamika Mukhopadhyay" userId="a0eeb265-f05a-4197-8fa6-978f26d1476c" providerId="ADAL" clId="{D3DADA0F-94A7-4819-92E9-A84BD7908883}" dt="2022-04-25T17:19:49.149" v="11024" actId="478"/>
          <ac:picMkLst>
            <pc:docMk/>
            <pc:sldMk cId="3668670005" sldId="314"/>
            <ac:picMk id="9" creationId="{E4237E7F-400B-44CB-924B-B450C70B4D02}"/>
          </ac:picMkLst>
        </pc:picChg>
        <pc:picChg chg="add del mod">
          <ac:chgData name="Anamika Mukhopadhyay" userId="a0eeb265-f05a-4197-8fa6-978f26d1476c" providerId="ADAL" clId="{D3DADA0F-94A7-4819-92E9-A84BD7908883}" dt="2022-04-25T17:19:52.372" v="11026" actId="478"/>
          <ac:picMkLst>
            <pc:docMk/>
            <pc:sldMk cId="3668670005" sldId="314"/>
            <ac:picMk id="10" creationId="{974B5006-5BA1-4169-8094-77249D859291}"/>
          </ac:picMkLst>
        </pc:picChg>
        <pc:picChg chg="add mod">
          <ac:chgData name="Anamika Mukhopadhyay" userId="a0eeb265-f05a-4197-8fa6-978f26d1476c" providerId="ADAL" clId="{D3DADA0F-94A7-4819-92E9-A84BD7908883}" dt="2022-04-25T17:23:48.915" v="11080" actId="1076"/>
          <ac:picMkLst>
            <pc:docMk/>
            <pc:sldMk cId="3668670005" sldId="314"/>
            <ac:picMk id="11" creationId="{C3FED369-CD31-4386-9405-2CE27C2E78FA}"/>
          </ac:picMkLst>
        </pc:picChg>
        <pc:picChg chg="add mod">
          <ac:chgData name="Anamika Mukhopadhyay" userId="a0eeb265-f05a-4197-8fa6-978f26d1476c" providerId="ADAL" clId="{D3DADA0F-94A7-4819-92E9-A84BD7908883}" dt="2022-04-25T17:23:45.875" v="11079" actId="1076"/>
          <ac:picMkLst>
            <pc:docMk/>
            <pc:sldMk cId="3668670005" sldId="314"/>
            <ac:picMk id="12" creationId="{C1C116AD-01C6-450F-9A35-E160C089DBCD}"/>
          </ac:picMkLst>
        </pc:picChg>
        <pc:picChg chg="add mod modCrop">
          <ac:chgData name="Anamika Mukhopadhyay" userId="a0eeb265-f05a-4197-8fa6-978f26d1476c" providerId="ADAL" clId="{D3DADA0F-94A7-4819-92E9-A84BD7908883}" dt="2022-04-25T17:23:05.065" v="11070" actId="1076"/>
          <ac:picMkLst>
            <pc:docMk/>
            <pc:sldMk cId="3668670005" sldId="314"/>
            <ac:picMk id="13" creationId="{8EA67847-A1E3-478E-8412-E1100E0EE3FC}"/>
          </ac:picMkLst>
        </pc:picChg>
        <pc:picChg chg="add mod modCrop">
          <ac:chgData name="Anamika Mukhopadhyay" userId="a0eeb265-f05a-4197-8fa6-978f26d1476c" providerId="ADAL" clId="{D3DADA0F-94A7-4819-92E9-A84BD7908883}" dt="2022-04-25T17:23:34.961" v="11077" actId="1076"/>
          <ac:picMkLst>
            <pc:docMk/>
            <pc:sldMk cId="3668670005" sldId="314"/>
            <ac:picMk id="14" creationId="{9D1B4C64-0D97-44E7-A396-A70E99E55F23}"/>
          </ac:picMkLst>
        </pc:picChg>
      </pc:sldChg>
      <pc:sldChg chg="addSp delSp modSp add del mod">
        <pc:chgData name="Anamika Mukhopadhyay" userId="a0eeb265-f05a-4197-8fa6-978f26d1476c" providerId="ADAL" clId="{D3DADA0F-94A7-4819-92E9-A84BD7908883}" dt="2022-04-25T17:44:36.320" v="11409" actId="47"/>
        <pc:sldMkLst>
          <pc:docMk/>
          <pc:sldMk cId="1560353361" sldId="315"/>
        </pc:sldMkLst>
        <pc:spChg chg="del mod">
          <ac:chgData name="Anamika Mukhopadhyay" userId="a0eeb265-f05a-4197-8fa6-978f26d1476c" providerId="ADAL" clId="{D3DADA0F-94A7-4819-92E9-A84BD7908883}" dt="2022-04-25T17:36:18.771" v="11203" actId="478"/>
          <ac:spMkLst>
            <pc:docMk/>
            <pc:sldMk cId="1560353361" sldId="315"/>
            <ac:spMk id="2" creationId="{D735F7F3-C1B5-4B60-A00A-4EB618DDFB5A}"/>
          </ac:spMkLst>
        </pc:spChg>
        <pc:spChg chg="add del mod">
          <ac:chgData name="Anamika Mukhopadhyay" userId="a0eeb265-f05a-4197-8fa6-978f26d1476c" providerId="ADAL" clId="{D3DADA0F-94A7-4819-92E9-A84BD7908883}" dt="2022-04-25T17:36:21.631" v="11206" actId="478"/>
          <ac:spMkLst>
            <pc:docMk/>
            <pc:sldMk cId="1560353361" sldId="315"/>
            <ac:spMk id="4" creationId="{016696DD-25D0-4333-B3F7-08EBDAD1B9AF}"/>
          </ac:spMkLst>
        </pc:spChg>
        <pc:spChg chg="add mod">
          <ac:chgData name="Anamika Mukhopadhyay" userId="a0eeb265-f05a-4197-8fa6-978f26d1476c" providerId="ADAL" clId="{D3DADA0F-94A7-4819-92E9-A84BD7908883}" dt="2022-04-25T17:36:19.652" v="11205"/>
          <ac:spMkLst>
            <pc:docMk/>
            <pc:sldMk cId="1560353361" sldId="315"/>
            <ac:spMk id="141" creationId="{D6F4838D-5ED5-4143-B962-DEA119CB7290}"/>
          </ac:spMkLst>
        </pc:spChg>
        <pc:spChg chg="mod">
          <ac:chgData name="Anamika Mukhopadhyay" userId="a0eeb265-f05a-4197-8fa6-978f26d1476c" providerId="ADAL" clId="{D3DADA0F-94A7-4819-92E9-A84BD7908883}" dt="2022-04-25T17:39:21.997" v="11243" actId="208"/>
          <ac:spMkLst>
            <pc:docMk/>
            <pc:sldMk cId="1560353361" sldId="315"/>
            <ac:spMk id="282" creationId="{F2C77802-9244-4BC7-A977-3C0C07413C88}"/>
          </ac:spMkLst>
        </pc:spChg>
        <pc:spChg chg="mod">
          <ac:chgData name="Anamika Mukhopadhyay" userId="a0eeb265-f05a-4197-8fa6-978f26d1476c" providerId="ADAL" clId="{D3DADA0F-94A7-4819-92E9-A84BD7908883}" dt="2022-04-25T17:39:36.885" v="11247" actId="207"/>
          <ac:spMkLst>
            <pc:docMk/>
            <pc:sldMk cId="1560353361" sldId="315"/>
            <ac:spMk id="283" creationId="{DE5903BB-0F37-43E9-B498-D5570BE8B93E}"/>
          </ac:spMkLst>
        </pc:spChg>
        <pc:spChg chg="mod">
          <ac:chgData name="Anamika Mukhopadhyay" userId="a0eeb265-f05a-4197-8fa6-978f26d1476c" providerId="ADAL" clId="{D3DADA0F-94A7-4819-92E9-A84BD7908883}" dt="2022-04-25T17:39:25.158" v="11244" actId="207"/>
          <ac:spMkLst>
            <pc:docMk/>
            <pc:sldMk cId="1560353361" sldId="315"/>
            <ac:spMk id="286" creationId="{3DA45989-9E80-4AEE-8362-21664FD74F81}"/>
          </ac:spMkLst>
        </pc:spChg>
        <pc:spChg chg="del topLvl">
          <ac:chgData name="Anamika Mukhopadhyay" userId="a0eeb265-f05a-4197-8fa6-978f26d1476c" providerId="ADAL" clId="{D3DADA0F-94A7-4819-92E9-A84BD7908883}" dt="2022-04-25T17:37:00.838" v="11208" actId="478"/>
          <ac:spMkLst>
            <pc:docMk/>
            <pc:sldMk cId="1560353361" sldId="315"/>
            <ac:spMk id="289" creationId="{FF6467F9-AEE7-4EDA-B424-C5E22109A430}"/>
          </ac:spMkLst>
        </pc:spChg>
        <pc:spChg chg="mod topLvl">
          <ac:chgData name="Anamika Mukhopadhyay" userId="a0eeb265-f05a-4197-8fa6-978f26d1476c" providerId="ADAL" clId="{D3DADA0F-94A7-4819-92E9-A84BD7908883}" dt="2022-04-25T17:40:00.045" v="11249" actId="113"/>
          <ac:spMkLst>
            <pc:docMk/>
            <pc:sldMk cId="1560353361" sldId="315"/>
            <ac:spMk id="290" creationId="{943EA49D-6254-41C0-858A-96FC9196D00A}"/>
          </ac:spMkLst>
        </pc:spChg>
        <pc:spChg chg="del mod topLvl">
          <ac:chgData name="Anamika Mukhopadhyay" userId="a0eeb265-f05a-4197-8fa6-978f26d1476c" providerId="ADAL" clId="{D3DADA0F-94A7-4819-92E9-A84BD7908883}" dt="2022-04-25T17:41:05.493" v="11256" actId="478"/>
          <ac:spMkLst>
            <pc:docMk/>
            <pc:sldMk cId="1560353361" sldId="315"/>
            <ac:spMk id="292" creationId="{B0A98CF3-09C4-40AA-8635-F23C49F9B5B4}"/>
          </ac:spMkLst>
        </pc:spChg>
        <pc:spChg chg="mod topLvl">
          <ac:chgData name="Anamika Mukhopadhyay" userId="a0eeb265-f05a-4197-8fa6-978f26d1476c" providerId="ADAL" clId="{D3DADA0F-94A7-4819-92E9-A84BD7908883}" dt="2022-04-25T17:43:13.864" v="11328" actId="207"/>
          <ac:spMkLst>
            <pc:docMk/>
            <pc:sldMk cId="1560353361" sldId="315"/>
            <ac:spMk id="293" creationId="{E10D1A6E-A227-425C-82CC-F76F0F0FE214}"/>
          </ac:spMkLst>
        </pc:spChg>
        <pc:spChg chg="del mod topLvl">
          <ac:chgData name="Anamika Mukhopadhyay" userId="a0eeb265-f05a-4197-8fa6-978f26d1476c" providerId="ADAL" clId="{D3DADA0F-94A7-4819-92E9-A84BD7908883}" dt="2022-04-25T17:42:49.573" v="11325" actId="478"/>
          <ac:spMkLst>
            <pc:docMk/>
            <pc:sldMk cId="1560353361" sldId="315"/>
            <ac:spMk id="295" creationId="{3C006488-06EC-45B7-9A37-1F95B9A74AF0}"/>
          </ac:spMkLst>
        </pc:spChg>
        <pc:spChg chg="mod topLvl">
          <ac:chgData name="Anamika Mukhopadhyay" userId="a0eeb265-f05a-4197-8fa6-978f26d1476c" providerId="ADAL" clId="{D3DADA0F-94A7-4819-92E9-A84BD7908883}" dt="2022-04-25T17:44:15.968" v="11406" actId="14100"/>
          <ac:spMkLst>
            <pc:docMk/>
            <pc:sldMk cId="1560353361" sldId="315"/>
            <ac:spMk id="296" creationId="{48EE1B08-AF42-403B-9309-D9AAC9785DEE}"/>
          </ac:spMkLst>
        </pc:spChg>
        <pc:spChg chg="mod">
          <ac:chgData name="Anamika Mukhopadhyay" userId="a0eeb265-f05a-4197-8fa6-978f26d1476c" providerId="ADAL" clId="{D3DADA0F-94A7-4819-92E9-A84BD7908883}" dt="2022-04-25T17:40:30.691" v="11250" actId="208"/>
          <ac:spMkLst>
            <pc:docMk/>
            <pc:sldMk cId="1560353361" sldId="315"/>
            <ac:spMk id="297" creationId="{89352622-CBC7-45E2-A11C-B2572F5F8D71}"/>
          </ac:spMkLst>
        </pc:spChg>
        <pc:spChg chg="mod">
          <ac:chgData name="Anamika Mukhopadhyay" userId="a0eeb265-f05a-4197-8fa6-978f26d1476c" providerId="ADAL" clId="{D3DADA0F-94A7-4819-92E9-A84BD7908883}" dt="2022-04-25T17:40:49.010" v="11254" actId="207"/>
          <ac:spMkLst>
            <pc:docMk/>
            <pc:sldMk cId="1560353361" sldId="315"/>
            <ac:spMk id="298" creationId="{69FE96C2-F02B-4DB0-B005-B8E94BFCB390}"/>
          </ac:spMkLst>
        </pc:spChg>
        <pc:spChg chg="mod">
          <ac:chgData name="Anamika Mukhopadhyay" userId="a0eeb265-f05a-4197-8fa6-978f26d1476c" providerId="ADAL" clId="{D3DADA0F-94A7-4819-92E9-A84BD7908883}" dt="2022-04-25T17:40:37.060" v="11251" actId="207"/>
          <ac:spMkLst>
            <pc:docMk/>
            <pc:sldMk cId="1560353361" sldId="315"/>
            <ac:spMk id="299" creationId="{C741CA28-81E3-4D6E-BB89-5DA3598EC7BD}"/>
          </ac:spMkLst>
        </pc:spChg>
        <pc:spChg chg="del mod topLvl">
          <ac:chgData name="Anamika Mukhopadhyay" userId="a0eeb265-f05a-4197-8fa6-978f26d1476c" providerId="ADAL" clId="{D3DADA0F-94A7-4819-92E9-A84BD7908883}" dt="2022-04-25T17:42:13.245" v="11267" actId="478"/>
          <ac:spMkLst>
            <pc:docMk/>
            <pc:sldMk cId="1560353361" sldId="315"/>
            <ac:spMk id="301" creationId="{3C2513AF-13F2-4E71-B532-8EC316B1BC9A}"/>
          </ac:spMkLst>
        </pc:spChg>
        <pc:spChg chg="mod topLvl">
          <ac:chgData name="Anamika Mukhopadhyay" userId="a0eeb265-f05a-4197-8fa6-978f26d1476c" providerId="ADAL" clId="{D3DADA0F-94A7-4819-92E9-A84BD7908883}" dt="2022-04-25T17:42:56.603" v="11326" actId="113"/>
          <ac:spMkLst>
            <pc:docMk/>
            <pc:sldMk cId="1560353361" sldId="315"/>
            <ac:spMk id="302" creationId="{22F2B683-5670-4A69-8CE6-74735FC310F1}"/>
          </ac:spMkLst>
        </pc:spChg>
        <pc:grpChg chg="del">
          <ac:chgData name="Anamika Mukhopadhyay" userId="a0eeb265-f05a-4197-8fa6-978f26d1476c" providerId="ADAL" clId="{D3DADA0F-94A7-4819-92E9-A84BD7908883}" dt="2022-04-25T17:37:00.838" v="11208" actId="478"/>
          <ac:grpSpMkLst>
            <pc:docMk/>
            <pc:sldMk cId="1560353361" sldId="315"/>
            <ac:grpSpMk id="288" creationId="{862FC763-1202-4D2B-BF09-4D59D7AD319F}"/>
          </ac:grpSpMkLst>
        </pc:grpChg>
        <pc:grpChg chg="del">
          <ac:chgData name="Anamika Mukhopadhyay" userId="a0eeb265-f05a-4197-8fa6-978f26d1476c" providerId="ADAL" clId="{D3DADA0F-94A7-4819-92E9-A84BD7908883}" dt="2022-04-25T17:41:05.493" v="11256" actId="478"/>
          <ac:grpSpMkLst>
            <pc:docMk/>
            <pc:sldMk cId="1560353361" sldId="315"/>
            <ac:grpSpMk id="291" creationId="{6112F3B5-324C-472B-A892-43797AA7C755}"/>
          </ac:grpSpMkLst>
        </pc:grpChg>
        <pc:grpChg chg="del">
          <ac:chgData name="Anamika Mukhopadhyay" userId="a0eeb265-f05a-4197-8fa6-978f26d1476c" providerId="ADAL" clId="{D3DADA0F-94A7-4819-92E9-A84BD7908883}" dt="2022-04-25T17:42:49.573" v="11325" actId="478"/>
          <ac:grpSpMkLst>
            <pc:docMk/>
            <pc:sldMk cId="1560353361" sldId="315"/>
            <ac:grpSpMk id="294" creationId="{4D679750-8DC8-42FF-8684-5B63C901794D}"/>
          </ac:grpSpMkLst>
        </pc:grpChg>
        <pc:grpChg chg="del">
          <ac:chgData name="Anamika Mukhopadhyay" userId="a0eeb265-f05a-4197-8fa6-978f26d1476c" providerId="ADAL" clId="{D3DADA0F-94A7-4819-92E9-A84BD7908883}" dt="2022-04-25T17:42:13.245" v="11267" actId="478"/>
          <ac:grpSpMkLst>
            <pc:docMk/>
            <pc:sldMk cId="1560353361" sldId="315"/>
            <ac:grpSpMk id="300" creationId="{CD2E662B-87CC-4049-A5C4-8582811875E2}"/>
          </ac:grpSpMkLst>
        </pc:grpChg>
      </pc:sldChg>
      <pc:sldChg chg="addSp delSp modSp add del mod">
        <pc:chgData name="Anamika Mukhopadhyay" userId="a0eeb265-f05a-4197-8fa6-978f26d1476c" providerId="ADAL" clId="{D3DADA0F-94A7-4819-92E9-A84BD7908883}" dt="2022-04-25T16:01:17.061" v="9497" actId="47"/>
        <pc:sldMkLst>
          <pc:docMk/>
          <pc:sldMk cId="3054784839" sldId="315"/>
        </pc:sldMkLst>
        <pc:spChg chg="del mod">
          <ac:chgData name="Anamika Mukhopadhyay" userId="a0eeb265-f05a-4197-8fa6-978f26d1476c" providerId="ADAL" clId="{D3DADA0F-94A7-4819-92E9-A84BD7908883}" dt="2022-04-25T15:53:53.631" v="9412" actId="478"/>
          <ac:spMkLst>
            <pc:docMk/>
            <pc:sldMk cId="3054784839" sldId="315"/>
            <ac:spMk id="2" creationId="{34FC1D51-C387-4A25-8458-41A355BBCFCA}"/>
          </ac:spMkLst>
        </pc:spChg>
        <pc:spChg chg="del">
          <ac:chgData name="Anamika Mukhopadhyay" userId="a0eeb265-f05a-4197-8fa6-978f26d1476c" providerId="ADAL" clId="{D3DADA0F-94A7-4819-92E9-A84BD7908883}" dt="2022-04-25T15:53:53.631" v="9412" actId="478"/>
          <ac:spMkLst>
            <pc:docMk/>
            <pc:sldMk cId="3054784839" sldId="315"/>
            <ac:spMk id="24" creationId="{0C3A4BCE-149B-44BA-A777-EFA66E3D41D6}"/>
          </ac:spMkLst>
        </pc:spChg>
        <pc:spChg chg="del">
          <ac:chgData name="Anamika Mukhopadhyay" userId="a0eeb265-f05a-4197-8fa6-978f26d1476c" providerId="ADAL" clId="{D3DADA0F-94A7-4819-92E9-A84BD7908883}" dt="2022-04-25T15:53:53.631" v="9412" actId="478"/>
          <ac:spMkLst>
            <pc:docMk/>
            <pc:sldMk cId="3054784839" sldId="315"/>
            <ac:spMk id="25" creationId="{113A7F7E-4E34-45DC-BC11-DF97DE7AEAAA}"/>
          </ac:spMkLst>
        </pc:spChg>
        <pc:spChg chg="del">
          <ac:chgData name="Anamika Mukhopadhyay" userId="a0eeb265-f05a-4197-8fa6-978f26d1476c" providerId="ADAL" clId="{D3DADA0F-94A7-4819-92E9-A84BD7908883}" dt="2022-04-25T15:53:53.631" v="9412" actId="478"/>
          <ac:spMkLst>
            <pc:docMk/>
            <pc:sldMk cId="3054784839" sldId="315"/>
            <ac:spMk id="26" creationId="{29D4FC5D-9C92-455A-8A4A-35B0CA4E0645}"/>
          </ac:spMkLst>
        </pc:spChg>
        <pc:spChg chg="add del mod">
          <ac:chgData name="Anamika Mukhopadhyay" userId="a0eeb265-f05a-4197-8fa6-978f26d1476c" providerId="ADAL" clId="{D3DADA0F-94A7-4819-92E9-A84BD7908883}" dt="2022-04-25T15:53:57.649" v="9414" actId="478"/>
          <ac:spMkLst>
            <pc:docMk/>
            <pc:sldMk cId="3054784839" sldId="315"/>
            <ac:spMk id="27" creationId="{1B5822C5-9ECB-4B1D-AE11-A8BE6D608D32}"/>
          </ac:spMkLst>
        </pc:spChg>
        <pc:spChg chg="del">
          <ac:chgData name="Anamika Mukhopadhyay" userId="a0eeb265-f05a-4197-8fa6-978f26d1476c" providerId="ADAL" clId="{D3DADA0F-94A7-4819-92E9-A84BD7908883}" dt="2022-04-25T15:53:53.631" v="9412" actId="478"/>
          <ac:spMkLst>
            <pc:docMk/>
            <pc:sldMk cId="3054784839" sldId="315"/>
            <ac:spMk id="33" creationId="{511BA4D4-0183-4EA5-AA16-98828886F4E4}"/>
          </ac:spMkLst>
        </pc:spChg>
        <pc:spChg chg="del">
          <ac:chgData name="Anamika Mukhopadhyay" userId="a0eeb265-f05a-4197-8fa6-978f26d1476c" providerId="ADAL" clId="{D3DADA0F-94A7-4819-92E9-A84BD7908883}" dt="2022-04-25T15:53:53.631" v="9412" actId="478"/>
          <ac:spMkLst>
            <pc:docMk/>
            <pc:sldMk cId="3054784839" sldId="315"/>
            <ac:spMk id="34" creationId="{0725B0AE-138F-4EFD-8EFE-B1B2B465158F}"/>
          </ac:spMkLst>
        </pc:spChg>
        <pc:spChg chg="del">
          <ac:chgData name="Anamika Mukhopadhyay" userId="a0eeb265-f05a-4197-8fa6-978f26d1476c" providerId="ADAL" clId="{D3DADA0F-94A7-4819-92E9-A84BD7908883}" dt="2022-04-25T15:53:53.631" v="9412" actId="478"/>
          <ac:spMkLst>
            <pc:docMk/>
            <pc:sldMk cId="3054784839" sldId="315"/>
            <ac:spMk id="39" creationId="{4DE8DBB3-0791-4510-8BA0-87922E9CA376}"/>
          </ac:spMkLst>
        </pc:spChg>
        <pc:spChg chg="add mod">
          <ac:chgData name="Anamika Mukhopadhyay" userId="a0eeb265-f05a-4197-8fa6-978f26d1476c" providerId="ADAL" clId="{D3DADA0F-94A7-4819-92E9-A84BD7908883}" dt="2022-04-25T15:54:10.409" v="9415"/>
          <ac:spMkLst>
            <pc:docMk/>
            <pc:sldMk cId="3054784839" sldId="315"/>
            <ac:spMk id="52" creationId="{B6680B1C-2941-490A-82BA-E9F81741E308}"/>
          </ac:spMkLst>
        </pc:spChg>
        <pc:spChg chg="add mod">
          <ac:chgData name="Anamika Mukhopadhyay" userId="a0eeb265-f05a-4197-8fa6-978f26d1476c" providerId="ADAL" clId="{D3DADA0F-94A7-4819-92E9-A84BD7908883}" dt="2022-04-25T15:54:10.409" v="9415"/>
          <ac:spMkLst>
            <pc:docMk/>
            <pc:sldMk cId="3054784839" sldId="315"/>
            <ac:spMk id="53" creationId="{54A4D733-2988-4265-A4FE-07BC87D525CE}"/>
          </ac:spMkLst>
        </pc:spChg>
        <pc:spChg chg="add mod">
          <ac:chgData name="Anamika Mukhopadhyay" userId="a0eeb265-f05a-4197-8fa6-978f26d1476c" providerId="ADAL" clId="{D3DADA0F-94A7-4819-92E9-A84BD7908883}" dt="2022-04-25T15:54:10.409" v="9415"/>
          <ac:spMkLst>
            <pc:docMk/>
            <pc:sldMk cId="3054784839" sldId="315"/>
            <ac:spMk id="54" creationId="{9D373929-8190-4EF4-8ABF-F1B575667B33}"/>
          </ac:spMkLst>
        </pc:spChg>
        <pc:spChg chg="add mod">
          <ac:chgData name="Anamika Mukhopadhyay" userId="a0eeb265-f05a-4197-8fa6-978f26d1476c" providerId="ADAL" clId="{D3DADA0F-94A7-4819-92E9-A84BD7908883}" dt="2022-04-25T15:54:10.409" v="9415"/>
          <ac:spMkLst>
            <pc:docMk/>
            <pc:sldMk cId="3054784839" sldId="315"/>
            <ac:spMk id="55" creationId="{66818263-8295-480C-B701-8C52D8D64EB8}"/>
          </ac:spMkLst>
        </pc:spChg>
        <pc:spChg chg="add mod">
          <ac:chgData name="Anamika Mukhopadhyay" userId="a0eeb265-f05a-4197-8fa6-978f26d1476c" providerId="ADAL" clId="{D3DADA0F-94A7-4819-92E9-A84BD7908883}" dt="2022-04-25T15:54:10.409" v="9415"/>
          <ac:spMkLst>
            <pc:docMk/>
            <pc:sldMk cId="3054784839" sldId="315"/>
            <ac:spMk id="56" creationId="{9EA3661C-838C-4D70-9046-1FAEF7A3EBC8}"/>
          </ac:spMkLst>
        </pc:spChg>
        <pc:spChg chg="add mod">
          <ac:chgData name="Anamika Mukhopadhyay" userId="a0eeb265-f05a-4197-8fa6-978f26d1476c" providerId="ADAL" clId="{D3DADA0F-94A7-4819-92E9-A84BD7908883}" dt="2022-04-25T15:54:10.409" v="9415"/>
          <ac:spMkLst>
            <pc:docMk/>
            <pc:sldMk cId="3054784839" sldId="315"/>
            <ac:spMk id="57" creationId="{971A1927-CFA4-4EB2-B042-2CA890858E44}"/>
          </ac:spMkLst>
        </pc:spChg>
        <pc:spChg chg="add mod">
          <ac:chgData name="Anamika Mukhopadhyay" userId="a0eeb265-f05a-4197-8fa6-978f26d1476c" providerId="ADAL" clId="{D3DADA0F-94A7-4819-92E9-A84BD7908883}" dt="2022-04-25T15:54:10.409" v="9415"/>
          <ac:spMkLst>
            <pc:docMk/>
            <pc:sldMk cId="3054784839" sldId="315"/>
            <ac:spMk id="58" creationId="{57481A0D-7DE0-4853-80E3-B36E42D07A3D}"/>
          </ac:spMkLst>
        </pc:spChg>
        <pc:spChg chg="add mod">
          <ac:chgData name="Anamika Mukhopadhyay" userId="a0eeb265-f05a-4197-8fa6-978f26d1476c" providerId="ADAL" clId="{D3DADA0F-94A7-4819-92E9-A84BD7908883}" dt="2022-04-25T15:54:10.409" v="9415"/>
          <ac:spMkLst>
            <pc:docMk/>
            <pc:sldMk cId="3054784839" sldId="315"/>
            <ac:spMk id="59" creationId="{BD7F17C5-4869-44A0-BE7E-13FB7C9F70E6}"/>
          </ac:spMkLst>
        </pc:spChg>
        <pc:spChg chg="add mod">
          <ac:chgData name="Anamika Mukhopadhyay" userId="a0eeb265-f05a-4197-8fa6-978f26d1476c" providerId="ADAL" clId="{D3DADA0F-94A7-4819-92E9-A84BD7908883}" dt="2022-04-25T15:54:10.409" v="9415"/>
          <ac:spMkLst>
            <pc:docMk/>
            <pc:sldMk cId="3054784839" sldId="315"/>
            <ac:spMk id="60" creationId="{FC0859C3-D056-4C73-8D5F-3D7320C4DEEA}"/>
          </ac:spMkLst>
        </pc:spChg>
        <pc:spChg chg="add mod">
          <ac:chgData name="Anamika Mukhopadhyay" userId="a0eeb265-f05a-4197-8fa6-978f26d1476c" providerId="ADAL" clId="{D3DADA0F-94A7-4819-92E9-A84BD7908883}" dt="2022-04-25T15:54:10.409" v="9415"/>
          <ac:spMkLst>
            <pc:docMk/>
            <pc:sldMk cId="3054784839" sldId="315"/>
            <ac:spMk id="61" creationId="{DDAB52AB-AC3D-4BE0-8AC4-50C98458344E}"/>
          </ac:spMkLst>
        </pc:spChg>
        <pc:spChg chg="add mod">
          <ac:chgData name="Anamika Mukhopadhyay" userId="a0eeb265-f05a-4197-8fa6-978f26d1476c" providerId="ADAL" clId="{D3DADA0F-94A7-4819-92E9-A84BD7908883}" dt="2022-04-25T15:54:10.409" v="9415"/>
          <ac:spMkLst>
            <pc:docMk/>
            <pc:sldMk cId="3054784839" sldId="315"/>
            <ac:spMk id="62" creationId="{899CBB1F-F09B-4E31-9477-4D98FCC74170}"/>
          </ac:spMkLst>
        </pc:spChg>
        <pc:spChg chg="add mod">
          <ac:chgData name="Anamika Mukhopadhyay" userId="a0eeb265-f05a-4197-8fa6-978f26d1476c" providerId="ADAL" clId="{D3DADA0F-94A7-4819-92E9-A84BD7908883}" dt="2022-04-25T15:54:10.409" v="9415"/>
          <ac:spMkLst>
            <pc:docMk/>
            <pc:sldMk cId="3054784839" sldId="315"/>
            <ac:spMk id="63" creationId="{B306A5EC-2819-4CDA-B679-DB82CA824FDB}"/>
          </ac:spMkLst>
        </pc:spChg>
        <pc:spChg chg="add mod">
          <ac:chgData name="Anamika Mukhopadhyay" userId="a0eeb265-f05a-4197-8fa6-978f26d1476c" providerId="ADAL" clId="{D3DADA0F-94A7-4819-92E9-A84BD7908883}" dt="2022-04-25T15:54:10.409" v="9415"/>
          <ac:spMkLst>
            <pc:docMk/>
            <pc:sldMk cId="3054784839" sldId="315"/>
            <ac:spMk id="64" creationId="{E3D4EEDB-8A6B-4BA2-808C-E6492CF5255A}"/>
          </ac:spMkLst>
        </pc:spChg>
        <pc:spChg chg="add mod">
          <ac:chgData name="Anamika Mukhopadhyay" userId="a0eeb265-f05a-4197-8fa6-978f26d1476c" providerId="ADAL" clId="{D3DADA0F-94A7-4819-92E9-A84BD7908883}" dt="2022-04-25T15:54:10.409" v="9415"/>
          <ac:spMkLst>
            <pc:docMk/>
            <pc:sldMk cId="3054784839" sldId="315"/>
            <ac:spMk id="65" creationId="{C48A7147-5C21-4204-AF0C-1D7FFA3608CC}"/>
          </ac:spMkLst>
        </pc:spChg>
        <pc:grpChg chg="del">
          <ac:chgData name="Anamika Mukhopadhyay" userId="a0eeb265-f05a-4197-8fa6-978f26d1476c" providerId="ADAL" clId="{D3DADA0F-94A7-4819-92E9-A84BD7908883}" dt="2022-04-25T15:53:53.631" v="9412" actId="478"/>
          <ac:grpSpMkLst>
            <pc:docMk/>
            <pc:sldMk cId="3054784839" sldId="315"/>
            <ac:grpSpMk id="3" creationId="{015097B7-82D7-47E4-901B-5359981C2B28}"/>
          </ac:grpSpMkLst>
        </pc:grpChg>
        <pc:grpChg chg="del">
          <ac:chgData name="Anamika Mukhopadhyay" userId="a0eeb265-f05a-4197-8fa6-978f26d1476c" providerId="ADAL" clId="{D3DADA0F-94A7-4819-92E9-A84BD7908883}" dt="2022-04-25T15:53:53.631" v="9412" actId="478"/>
          <ac:grpSpMkLst>
            <pc:docMk/>
            <pc:sldMk cId="3054784839" sldId="315"/>
            <ac:grpSpMk id="35" creationId="{B9CE6D14-1EC1-4C5B-9AC4-C6B86AE2FC33}"/>
          </ac:grpSpMkLst>
        </pc:grpChg>
        <pc:grpChg chg="del">
          <ac:chgData name="Anamika Mukhopadhyay" userId="a0eeb265-f05a-4197-8fa6-978f26d1476c" providerId="ADAL" clId="{D3DADA0F-94A7-4819-92E9-A84BD7908883}" dt="2022-04-25T15:53:53.631" v="9412" actId="478"/>
          <ac:grpSpMkLst>
            <pc:docMk/>
            <pc:sldMk cId="3054784839" sldId="315"/>
            <ac:grpSpMk id="40" creationId="{2902569D-C166-4A71-81F7-35E7004E7351}"/>
          </ac:grpSpMkLst>
        </pc:grpChg>
        <pc:grpChg chg="del">
          <ac:chgData name="Anamika Mukhopadhyay" userId="a0eeb265-f05a-4197-8fa6-978f26d1476c" providerId="ADAL" clId="{D3DADA0F-94A7-4819-92E9-A84BD7908883}" dt="2022-04-25T15:53:53.631" v="9412" actId="478"/>
          <ac:grpSpMkLst>
            <pc:docMk/>
            <pc:sldMk cId="3054784839" sldId="315"/>
            <ac:grpSpMk id="43" creationId="{63BC382C-A434-4735-AACD-644EFC4BA029}"/>
          </ac:grpSpMkLst>
        </pc:grpChg>
        <pc:grpChg chg="del">
          <ac:chgData name="Anamika Mukhopadhyay" userId="a0eeb265-f05a-4197-8fa6-978f26d1476c" providerId="ADAL" clId="{D3DADA0F-94A7-4819-92E9-A84BD7908883}" dt="2022-04-25T15:53:53.631" v="9412" actId="478"/>
          <ac:grpSpMkLst>
            <pc:docMk/>
            <pc:sldMk cId="3054784839" sldId="315"/>
            <ac:grpSpMk id="46" creationId="{16A269E5-4957-456F-ABA9-B64270CF6DCF}"/>
          </ac:grpSpMkLst>
        </pc:grpChg>
        <pc:grpChg chg="del">
          <ac:chgData name="Anamika Mukhopadhyay" userId="a0eeb265-f05a-4197-8fa6-978f26d1476c" providerId="ADAL" clId="{D3DADA0F-94A7-4819-92E9-A84BD7908883}" dt="2022-04-25T15:53:53.631" v="9412" actId="478"/>
          <ac:grpSpMkLst>
            <pc:docMk/>
            <pc:sldMk cId="3054784839" sldId="315"/>
            <ac:grpSpMk id="49" creationId="{42E7DB0C-DE8B-49D1-A790-2F7DA44A998C}"/>
          </ac:grpSpMkLst>
        </pc:grpChg>
      </pc:sldChg>
      <pc:sldChg chg="delSp add del mod">
        <pc:chgData name="Anamika Mukhopadhyay" userId="a0eeb265-f05a-4197-8fa6-978f26d1476c" providerId="ADAL" clId="{D3DADA0F-94A7-4819-92E9-A84BD7908883}" dt="2022-04-25T16:32:37.285" v="10564" actId="47"/>
        <pc:sldMkLst>
          <pc:docMk/>
          <pc:sldMk cId="3883369230" sldId="335"/>
        </pc:sldMkLst>
        <pc:spChg chg="del">
          <ac:chgData name="Anamika Mukhopadhyay" userId="a0eeb265-f05a-4197-8fa6-978f26d1476c" providerId="ADAL" clId="{D3DADA0F-94A7-4819-92E9-A84BD7908883}" dt="2022-04-25T16:32:29.953" v="10563" actId="478"/>
          <ac:spMkLst>
            <pc:docMk/>
            <pc:sldMk cId="3883369230" sldId="335"/>
            <ac:spMk id="4" creationId="{A61AAD85-8D52-48EF-B2B8-81898A42AFA7}"/>
          </ac:spMkLst>
        </pc:spChg>
      </pc:sldChg>
      <pc:sldChg chg="addSp delSp modSp mod">
        <pc:chgData name="Anamika Mukhopadhyay" userId="a0eeb265-f05a-4197-8fa6-978f26d1476c" providerId="ADAL" clId="{D3DADA0F-94A7-4819-92E9-A84BD7908883}" dt="2022-04-26T09:50:49.458" v="16296" actId="20577"/>
        <pc:sldMkLst>
          <pc:docMk/>
          <pc:sldMk cId="711272224" sldId="350"/>
        </pc:sldMkLst>
        <pc:spChg chg="mod">
          <ac:chgData name="Anamika Mukhopadhyay" userId="a0eeb265-f05a-4197-8fa6-978f26d1476c" providerId="ADAL" clId="{D3DADA0F-94A7-4819-92E9-A84BD7908883}" dt="2022-04-26T09:09:20.746" v="15877" actId="20577"/>
          <ac:spMkLst>
            <pc:docMk/>
            <pc:sldMk cId="711272224" sldId="350"/>
            <ac:spMk id="2" creationId="{5C7D5275-17A3-474C-9F7F-D4534485A6C2}"/>
          </ac:spMkLst>
        </pc:spChg>
        <pc:spChg chg="mod">
          <ac:chgData name="Anamika Mukhopadhyay" userId="a0eeb265-f05a-4197-8fa6-978f26d1476c" providerId="ADAL" clId="{D3DADA0F-94A7-4819-92E9-A84BD7908883}" dt="2022-04-26T09:50:49.458" v="16296" actId="20577"/>
          <ac:spMkLst>
            <pc:docMk/>
            <pc:sldMk cId="711272224" sldId="350"/>
            <ac:spMk id="3" creationId="{3BC89994-4C4B-6D4E-9730-23534FCA5742}"/>
          </ac:spMkLst>
        </pc:spChg>
        <pc:spChg chg="add del mod">
          <ac:chgData name="Anamika Mukhopadhyay" userId="a0eeb265-f05a-4197-8fa6-978f26d1476c" providerId="ADAL" clId="{D3DADA0F-94A7-4819-92E9-A84BD7908883}" dt="2022-04-25T16:32:10.756" v="10559"/>
          <ac:spMkLst>
            <pc:docMk/>
            <pc:sldMk cId="711272224" sldId="350"/>
            <ac:spMk id="9" creationId="{40763D0D-4D78-4818-995A-6D0A38F87B23}"/>
          </ac:spMkLst>
        </pc:spChg>
        <pc:spChg chg="add del mod">
          <ac:chgData name="Anamika Mukhopadhyay" userId="a0eeb265-f05a-4197-8fa6-978f26d1476c" providerId="ADAL" clId="{D3DADA0F-94A7-4819-92E9-A84BD7908883}" dt="2022-04-25T16:32:16.723" v="10561"/>
          <ac:spMkLst>
            <pc:docMk/>
            <pc:sldMk cId="711272224" sldId="350"/>
            <ac:spMk id="13" creationId="{DDD8944B-2406-4D69-A7A6-EA37D524006A}"/>
          </ac:spMkLst>
        </pc:spChg>
        <pc:picChg chg="add del mod">
          <ac:chgData name="Anamika Mukhopadhyay" userId="a0eeb265-f05a-4197-8fa6-978f26d1476c" providerId="ADAL" clId="{D3DADA0F-94A7-4819-92E9-A84BD7908883}" dt="2022-04-25T16:32:10.756" v="10559"/>
          <ac:picMkLst>
            <pc:docMk/>
            <pc:sldMk cId="711272224" sldId="350"/>
            <ac:picMk id="11" creationId="{F13EA2F3-11FD-44D9-B8F7-7913CE341136}"/>
          </ac:picMkLst>
        </pc:picChg>
        <pc:picChg chg="add del mod">
          <ac:chgData name="Anamika Mukhopadhyay" userId="a0eeb265-f05a-4197-8fa6-978f26d1476c" providerId="ADAL" clId="{D3DADA0F-94A7-4819-92E9-A84BD7908883}" dt="2022-04-25T16:32:16.723" v="10561"/>
          <ac:picMkLst>
            <pc:docMk/>
            <pc:sldMk cId="711272224" sldId="350"/>
            <ac:picMk id="15" creationId="{8B535A8F-36F9-4AA2-9D76-0092D5579E5B}"/>
          </ac:picMkLst>
        </pc:picChg>
      </pc:sldChg>
      <pc:sldChg chg="addSp delSp modSp add mod">
        <pc:chgData name="Anamika Mukhopadhyay" userId="a0eeb265-f05a-4197-8fa6-978f26d1476c" providerId="ADAL" clId="{D3DADA0F-94A7-4819-92E9-A84BD7908883}" dt="2022-04-26T09:49:04.936" v="16292" actId="732"/>
        <pc:sldMkLst>
          <pc:docMk/>
          <pc:sldMk cId="3902733065" sldId="351"/>
        </pc:sldMkLst>
        <pc:spChg chg="add mod">
          <ac:chgData name="Anamika Mukhopadhyay" userId="a0eeb265-f05a-4197-8fa6-978f26d1476c" providerId="ADAL" clId="{D3DADA0F-94A7-4819-92E9-A84BD7908883}" dt="2022-04-25T17:03:39.450" v="10804" actId="1037"/>
          <ac:spMkLst>
            <pc:docMk/>
            <pc:sldMk cId="3902733065" sldId="351"/>
            <ac:spMk id="2" creationId="{E7B8696A-D1C0-4FFE-9969-208C59260ABD}"/>
          </ac:spMkLst>
        </pc:spChg>
        <pc:spChg chg="del">
          <ac:chgData name="Anamika Mukhopadhyay" userId="a0eeb265-f05a-4197-8fa6-978f26d1476c" providerId="ADAL" clId="{D3DADA0F-94A7-4819-92E9-A84BD7908883}" dt="2022-04-25T17:01:39.577" v="10779" actId="478"/>
          <ac:spMkLst>
            <pc:docMk/>
            <pc:sldMk cId="3902733065" sldId="351"/>
            <ac:spMk id="6" creationId="{A829D191-C516-48AE-B479-9D6E0F6050D9}"/>
          </ac:spMkLst>
        </pc:spChg>
        <pc:spChg chg="del mod">
          <ac:chgData name="Anamika Mukhopadhyay" userId="a0eeb265-f05a-4197-8fa6-978f26d1476c" providerId="ADAL" clId="{D3DADA0F-94A7-4819-92E9-A84BD7908883}" dt="2022-04-25T17:01:45.838" v="10784" actId="478"/>
          <ac:spMkLst>
            <pc:docMk/>
            <pc:sldMk cId="3902733065" sldId="351"/>
            <ac:spMk id="8" creationId="{42F95D4A-0E5D-484A-BF86-FA850D9ECDB8}"/>
          </ac:spMkLst>
        </pc:spChg>
        <pc:spChg chg="add mod">
          <ac:chgData name="Anamika Mukhopadhyay" userId="a0eeb265-f05a-4197-8fa6-978f26d1476c" providerId="ADAL" clId="{D3DADA0F-94A7-4819-92E9-A84BD7908883}" dt="2022-04-26T09:07:37.767" v="15870"/>
          <ac:spMkLst>
            <pc:docMk/>
            <pc:sldMk cId="3902733065" sldId="351"/>
            <ac:spMk id="8" creationId="{91321E21-EC73-4DD6-AAF1-4D7E08B18787}"/>
          </ac:spMkLst>
        </pc:spChg>
        <pc:spChg chg="del mod">
          <ac:chgData name="Anamika Mukhopadhyay" userId="a0eeb265-f05a-4197-8fa6-978f26d1476c" providerId="ADAL" clId="{D3DADA0F-94A7-4819-92E9-A84BD7908883}" dt="2022-04-25T17:01:47.768" v="10786" actId="478"/>
          <ac:spMkLst>
            <pc:docMk/>
            <pc:sldMk cId="3902733065" sldId="351"/>
            <ac:spMk id="9" creationId="{90595B94-4FF8-4D7F-83B5-6216DFEF2605}"/>
          </ac:spMkLst>
        </pc:spChg>
        <pc:spChg chg="add mod">
          <ac:chgData name="Anamika Mukhopadhyay" userId="a0eeb265-f05a-4197-8fa6-978f26d1476c" providerId="ADAL" clId="{D3DADA0F-94A7-4819-92E9-A84BD7908883}" dt="2022-04-25T17:02:16.311" v="10789" actId="1076"/>
          <ac:spMkLst>
            <pc:docMk/>
            <pc:sldMk cId="3902733065" sldId="351"/>
            <ac:spMk id="10" creationId="{642DB996-7F1A-4BEE-8F88-D94CEC003745}"/>
          </ac:spMkLst>
        </pc:spChg>
        <pc:spChg chg="del">
          <ac:chgData name="Anamika Mukhopadhyay" userId="a0eeb265-f05a-4197-8fa6-978f26d1476c" providerId="ADAL" clId="{D3DADA0F-94A7-4819-92E9-A84BD7908883}" dt="2022-04-25T17:02:12.761" v="10788" actId="478"/>
          <ac:spMkLst>
            <pc:docMk/>
            <pc:sldMk cId="3902733065" sldId="351"/>
            <ac:spMk id="11" creationId="{BA63AD8C-35D0-4AAA-8271-BB1D81878C56}"/>
          </ac:spMkLst>
        </pc:spChg>
        <pc:spChg chg="add del mod">
          <ac:chgData name="Anamika Mukhopadhyay" userId="a0eeb265-f05a-4197-8fa6-978f26d1476c" providerId="ADAL" clId="{D3DADA0F-94A7-4819-92E9-A84BD7908883}" dt="2022-04-25T17:07:06.874" v="10852" actId="108"/>
          <ac:spMkLst>
            <pc:docMk/>
            <pc:sldMk cId="3902733065" sldId="351"/>
            <ac:spMk id="12" creationId="{745CDA18-199A-48B2-AD90-6A8E9697D019}"/>
          </ac:spMkLst>
        </pc:spChg>
        <pc:spChg chg="add mod">
          <ac:chgData name="Anamika Mukhopadhyay" userId="a0eeb265-f05a-4197-8fa6-978f26d1476c" providerId="ADAL" clId="{D3DADA0F-94A7-4819-92E9-A84BD7908883}" dt="2022-04-25T17:03:35.026" v="10803" actId="1037"/>
          <ac:spMkLst>
            <pc:docMk/>
            <pc:sldMk cId="3902733065" sldId="351"/>
            <ac:spMk id="14" creationId="{F87EBCF5-2B22-49B7-A677-ABB69968019B}"/>
          </ac:spMkLst>
        </pc:spChg>
        <pc:spChg chg="add mod">
          <ac:chgData name="Anamika Mukhopadhyay" userId="a0eeb265-f05a-4197-8fa6-978f26d1476c" providerId="ADAL" clId="{D3DADA0F-94A7-4819-92E9-A84BD7908883}" dt="2022-04-25T17:26:39.978" v="11118" actId="2711"/>
          <ac:spMkLst>
            <pc:docMk/>
            <pc:sldMk cId="3902733065" sldId="351"/>
            <ac:spMk id="15" creationId="{CE085611-CB50-4BE9-8033-0BE170955354}"/>
          </ac:spMkLst>
        </pc:spChg>
        <pc:spChg chg="add del">
          <ac:chgData name="Anamika Mukhopadhyay" userId="a0eeb265-f05a-4197-8fa6-978f26d1476c" providerId="ADAL" clId="{D3DADA0F-94A7-4819-92E9-A84BD7908883}" dt="2022-04-25T17:06:51.294" v="10849" actId="22"/>
          <ac:spMkLst>
            <pc:docMk/>
            <pc:sldMk cId="3902733065" sldId="351"/>
            <ac:spMk id="16" creationId="{25E7CD2B-B829-43A4-9828-19CEA6DCCEA8}"/>
          </ac:spMkLst>
        </pc:spChg>
        <pc:spChg chg="del">
          <ac:chgData name="Anamika Mukhopadhyay" userId="a0eeb265-f05a-4197-8fa6-978f26d1476c" providerId="ADAL" clId="{D3DADA0F-94A7-4819-92E9-A84BD7908883}" dt="2022-04-25T17:01:41.127" v="10780" actId="478"/>
          <ac:spMkLst>
            <pc:docMk/>
            <pc:sldMk cId="3902733065" sldId="351"/>
            <ac:spMk id="17" creationId="{D6908497-0028-41E1-9ADC-C46BD8D25318}"/>
          </ac:spMkLst>
        </pc:spChg>
        <pc:spChg chg="del">
          <ac:chgData name="Anamika Mukhopadhyay" userId="a0eeb265-f05a-4197-8fa6-978f26d1476c" providerId="ADAL" clId="{D3DADA0F-94A7-4819-92E9-A84BD7908883}" dt="2022-04-25T17:01:42.280" v="10781" actId="478"/>
          <ac:spMkLst>
            <pc:docMk/>
            <pc:sldMk cId="3902733065" sldId="351"/>
            <ac:spMk id="18" creationId="{F8EBAA04-754A-4E4A-97F8-D45AF291497A}"/>
          </ac:spMkLst>
        </pc:spChg>
        <pc:picChg chg="add del mod modCrop">
          <ac:chgData name="Anamika Mukhopadhyay" userId="a0eeb265-f05a-4197-8fa6-978f26d1476c" providerId="ADAL" clId="{D3DADA0F-94A7-4819-92E9-A84BD7908883}" dt="2022-04-26T09:48:46.160" v="16287" actId="478"/>
          <ac:picMkLst>
            <pc:docMk/>
            <pc:sldMk cId="3902733065" sldId="351"/>
            <ac:picMk id="13" creationId="{568541EA-E063-4D0C-AF3D-5F885ADC445D}"/>
          </ac:picMkLst>
        </pc:picChg>
        <pc:picChg chg="add mod">
          <ac:chgData name="Anamika Mukhopadhyay" userId="a0eeb265-f05a-4197-8fa6-978f26d1476c" providerId="ADAL" clId="{D3DADA0F-94A7-4819-92E9-A84BD7908883}" dt="2022-04-26T09:49:04.936" v="16292" actId="732"/>
          <ac:picMkLst>
            <pc:docMk/>
            <pc:sldMk cId="3902733065" sldId="351"/>
            <ac:picMk id="1026" creationId="{4D1A3D82-FB2F-4EB8-ABFF-7FD6219B3654}"/>
          </ac:picMkLst>
        </pc:picChg>
      </pc:sldChg>
      <pc:sldChg chg="addSp delSp modSp add mod">
        <pc:chgData name="Anamika Mukhopadhyay" userId="a0eeb265-f05a-4197-8fa6-978f26d1476c" providerId="ADAL" clId="{D3DADA0F-94A7-4819-92E9-A84BD7908883}" dt="2022-04-26T09:07:31.761" v="15869" actId="1076"/>
        <pc:sldMkLst>
          <pc:docMk/>
          <pc:sldMk cId="397823835" sldId="352"/>
        </pc:sldMkLst>
        <pc:spChg chg="del">
          <ac:chgData name="Anamika Mukhopadhyay" userId="a0eeb265-f05a-4197-8fa6-978f26d1476c" providerId="ADAL" clId="{D3DADA0F-94A7-4819-92E9-A84BD7908883}" dt="2022-04-25T16:58:56.556" v="10740" actId="478"/>
          <ac:spMkLst>
            <pc:docMk/>
            <pc:sldMk cId="397823835" sldId="352"/>
            <ac:spMk id="2" creationId="{00000000-0000-0000-0000-000000000000}"/>
          </ac:spMkLst>
        </pc:spChg>
        <pc:spChg chg="add del">
          <ac:chgData name="Anamika Mukhopadhyay" userId="a0eeb265-f05a-4197-8fa6-978f26d1476c" providerId="ADAL" clId="{D3DADA0F-94A7-4819-92E9-A84BD7908883}" dt="2022-04-25T16:59:16.392" v="10746" actId="478"/>
          <ac:spMkLst>
            <pc:docMk/>
            <pc:sldMk cId="397823835" sldId="352"/>
            <ac:spMk id="4" creationId="{27C61C02-E3C8-4FCA-90C8-29C6A0941AA7}"/>
          </ac:spMkLst>
        </pc:spChg>
        <pc:spChg chg="add del mod">
          <ac:chgData name="Anamika Mukhopadhyay" userId="a0eeb265-f05a-4197-8fa6-978f26d1476c" providerId="ADAL" clId="{D3DADA0F-94A7-4819-92E9-A84BD7908883}" dt="2022-04-25T16:58:59.769" v="10742" actId="478"/>
          <ac:spMkLst>
            <pc:docMk/>
            <pc:sldMk cId="397823835" sldId="352"/>
            <ac:spMk id="5" creationId="{68FED106-2B7F-4C40-A84D-08DBA139298B}"/>
          </ac:spMkLst>
        </pc:spChg>
        <pc:spChg chg="add del">
          <ac:chgData name="Anamika Mukhopadhyay" userId="a0eeb265-f05a-4197-8fa6-978f26d1476c" providerId="ADAL" clId="{D3DADA0F-94A7-4819-92E9-A84BD7908883}" dt="2022-04-25T16:58:46.847" v="10739" actId="478"/>
          <ac:spMkLst>
            <pc:docMk/>
            <pc:sldMk cId="397823835" sldId="352"/>
            <ac:spMk id="6" creationId="{00000000-0000-0000-0000-000000000000}"/>
          </ac:spMkLst>
        </pc:spChg>
        <pc:spChg chg="add mod">
          <ac:chgData name="Anamika Mukhopadhyay" userId="a0eeb265-f05a-4197-8fa6-978f26d1476c" providerId="ADAL" clId="{D3DADA0F-94A7-4819-92E9-A84BD7908883}" dt="2022-04-26T09:07:31.761" v="15869" actId="1076"/>
          <ac:spMkLst>
            <pc:docMk/>
            <pc:sldMk cId="397823835" sldId="352"/>
            <ac:spMk id="7" creationId="{8616A7E8-AB13-40EC-88D9-1B56025BA19B}"/>
          </ac:spMkLst>
        </pc:spChg>
        <pc:spChg chg="add mod">
          <ac:chgData name="Anamika Mukhopadhyay" userId="a0eeb265-f05a-4197-8fa6-978f26d1476c" providerId="ADAL" clId="{D3DADA0F-94A7-4819-92E9-A84BD7908883}" dt="2022-04-25T17:06:37.235" v="10846" actId="207"/>
          <ac:spMkLst>
            <pc:docMk/>
            <pc:sldMk cId="397823835" sldId="352"/>
            <ac:spMk id="10" creationId="{877407C7-349E-4CDA-92C6-40473A7E998B}"/>
          </ac:spMkLst>
        </pc:spChg>
        <pc:spChg chg="add mod">
          <ac:chgData name="Anamika Mukhopadhyay" userId="a0eeb265-f05a-4197-8fa6-978f26d1476c" providerId="ADAL" clId="{D3DADA0F-94A7-4819-92E9-A84BD7908883}" dt="2022-04-25T17:26:47.841" v="11119" actId="2711"/>
          <ac:spMkLst>
            <pc:docMk/>
            <pc:sldMk cId="397823835" sldId="352"/>
            <ac:spMk id="12" creationId="{CB74F304-4018-4D61-AC60-709A27853736}"/>
          </ac:spMkLst>
        </pc:spChg>
        <pc:spChg chg="add del mod">
          <ac:chgData name="Anamika Mukhopadhyay" userId="a0eeb265-f05a-4197-8fa6-978f26d1476c" providerId="ADAL" clId="{D3DADA0F-94A7-4819-92E9-A84BD7908883}" dt="2022-04-25T17:01:23.345" v="10775"/>
          <ac:spMkLst>
            <pc:docMk/>
            <pc:sldMk cId="397823835" sldId="352"/>
            <ac:spMk id="13" creationId="{E8D37F79-6D70-4BF6-995B-22E6E26A342C}"/>
          </ac:spMkLst>
        </pc:spChg>
        <pc:spChg chg="add del mod">
          <ac:chgData name="Anamika Mukhopadhyay" userId="a0eeb265-f05a-4197-8fa6-978f26d1476c" providerId="ADAL" clId="{D3DADA0F-94A7-4819-92E9-A84BD7908883}" dt="2022-04-25T17:01:29.842" v="10777"/>
          <ac:spMkLst>
            <pc:docMk/>
            <pc:sldMk cId="397823835" sldId="352"/>
            <ac:spMk id="14" creationId="{FA698479-A231-474B-880A-6E73FC207C71}"/>
          </ac:spMkLst>
        </pc:spChg>
        <pc:picChg chg="mod modCrop">
          <ac:chgData name="Anamika Mukhopadhyay" userId="a0eeb265-f05a-4197-8fa6-978f26d1476c" providerId="ADAL" clId="{D3DADA0F-94A7-4819-92E9-A84BD7908883}" dt="2022-04-26T07:52:54.192" v="14804" actId="732"/>
          <ac:picMkLst>
            <pc:docMk/>
            <pc:sldMk cId="397823835" sldId="352"/>
            <ac:picMk id="2" creationId="{44935474-44A8-AF55-CF1F-33D301278CC1}"/>
          </ac:picMkLst>
        </pc:picChg>
        <pc:picChg chg="add del mod">
          <ac:chgData name="Anamika Mukhopadhyay" userId="a0eeb265-f05a-4197-8fa6-978f26d1476c" providerId="ADAL" clId="{D3DADA0F-94A7-4819-92E9-A84BD7908883}" dt="2022-04-25T16:58:43.059" v="10738"/>
          <ac:picMkLst>
            <pc:docMk/>
            <pc:sldMk cId="397823835" sldId="352"/>
            <ac:picMk id="7" creationId="{5E3B301D-B40B-430E-BDFB-215060808803}"/>
          </ac:picMkLst>
        </pc:picChg>
        <pc:picChg chg="add mod modCrop">
          <ac:chgData name="Anamika Mukhopadhyay" userId="a0eeb265-f05a-4197-8fa6-978f26d1476c" providerId="ADAL" clId="{D3DADA0F-94A7-4819-92E9-A84BD7908883}" dt="2022-04-25T17:00:40.647" v="10755" actId="14100"/>
          <ac:picMkLst>
            <pc:docMk/>
            <pc:sldMk cId="397823835" sldId="352"/>
            <ac:picMk id="11" creationId="{4A07E9C0-027A-45AF-8057-F34A084E7F1F}"/>
          </ac:picMkLst>
        </pc:picChg>
      </pc:sldChg>
      <pc:sldChg chg="add del">
        <pc:chgData name="Anamika Mukhopadhyay" userId="a0eeb265-f05a-4197-8fa6-978f26d1476c" providerId="ADAL" clId="{D3DADA0F-94A7-4819-92E9-A84BD7908883}" dt="2022-04-25T18:11:46.401" v="12038" actId="47"/>
        <pc:sldMkLst>
          <pc:docMk/>
          <pc:sldMk cId="2961927801" sldId="355"/>
        </pc:sldMkLst>
      </pc:sldChg>
      <pc:sldChg chg="modSp del mod ord">
        <pc:chgData name="Anamika Mukhopadhyay" userId="a0eeb265-f05a-4197-8fa6-978f26d1476c" providerId="ADAL" clId="{D3DADA0F-94A7-4819-92E9-A84BD7908883}" dt="2022-04-26T06:12:02.765" v="14250" actId="47"/>
        <pc:sldMkLst>
          <pc:docMk/>
          <pc:sldMk cId="3601172133" sldId="357"/>
        </pc:sldMkLst>
        <pc:spChg chg="mod">
          <ac:chgData name="Anamika Mukhopadhyay" userId="a0eeb265-f05a-4197-8fa6-978f26d1476c" providerId="ADAL" clId="{D3DADA0F-94A7-4819-92E9-A84BD7908883}" dt="2022-04-20T09:23:14.770" v="3402" actId="20577"/>
          <ac:spMkLst>
            <pc:docMk/>
            <pc:sldMk cId="3601172133" sldId="357"/>
            <ac:spMk id="3" creationId="{0482120F-E538-9B4F-8397-258DCAF8E30C}"/>
          </ac:spMkLst>
        </pc:spChg>
        <pc:spChg chg="mod">
          <ac:chgData name="Anamika Mukhopadhyay" userId="a0eeb265-f05a-4197-8fa6-978f26d1476c" providerId="ADAL" clId="{D3DADA0F-94A7-4819-92E9-A84BD7908883}" dt="2022-04-19T09:34:22.223" v="647" actId="20577"/>
          <ac:spMkLst>
            <pc:docMk/>
            <pc:sldMk cId="3601172133" sldId="357"/>
            <ac:spMk id="4" creationId="{5365B89F-2441-6544-8C7D-0DB58D5BACE9}"/>
          </ac:spMkLst>
        </pc:spChg>
      </pc:sldChg>
      <pc:sldChg chg="del">
        <pc:chgData name="Anamika Mukhopadhyay" userId="a0eeb265-f05a-4197-8fa6-978f26d1476c" providerId="ADAL" clId="{D3DADA0F-94A7-4819-92E9-A84BD7908883}" dt="2022-04-26T06:12:02.765" v="14250" actId="47"/>
        <pc:sldMkLst>
          <pc:docMk/>
          <pc:sldMk cId="1479290943" sldId="358"/>
        </pc:sldMkLst>
      </pc:sldChg>
      <pc:sldChg chg="del">
        <pc:chgData name="Anamika Mukhopadhyay" userId="a0eeb265-f05a-4197-8fa6-978f26d1476c" providerId="ADAL" clId="{D3DADA0F-94A7-4819-92E9-A84BD7908883}" dt="2022-04-26T06:12:02.765" v="14250" actId="47"/>
        <pc:sldMkLst>
          <pc:docMk/>
          <pc:sldMk cId="3386805280" sldId="359"/>
        </pc:sldMkLst>
      </pc:sldChg>
      <pc:sldChg chg="del">
        <pc:chgData name="Anamika Mukhopadhyay" userId="a0eeb265-f05a-4197-8fa6-978f26d1476c" providerId="ADAL" clId="{D3DADA0F-94A7-4819-92E9-A84BD7908883}" dt="2022-04-26T06:12:02.765" v="14250" actId="47"/>
        <pc:sldMkLst>
          <pc:docMk/>
          <pc:sldMk cId="1478008137" sldId="360"/>
        </pc:sldMkLst>
      </pc:sldChg>
      <pc:sldChg chg="del">
        <pc:chgData name="Anamika Mukhopadhyay" userId="a0eeb265-f05a-4197-8fa6-978f26d1476c" providerId="ADAL" clId="{D3DADA0F-94A7-4819-92E9-A84BD7908883}" dt="2022-04-26T06:12:02.765" v="14250" actId="47"/>
        <pc:sldMkLst>
          <pc:docMk/>
          <pc:sldMk cId="2849032994" sldId="361"/>
        </pc:sldMkLst>
      </pc:sldChg>
      <pc:sldChg chg="del">
        <pc:chgData name="Anamika Mukhopadhyay" userId="a0eeb265-f05a-4197-8fa6-978f26d1476c" providerId="ADAL" clId="{D3DADA0F-94A7-4819-92E9-A84BD7908883}" dt="2022-04-26T06:12:02.765" v="14250" actId="47"/>
        <pc:sldMkLst>
          <pc:docMk/>
          <pc:sldMk cId="705099983" sldId="375"/>
        </pc:sldMkLst>
      </pc:sldChg>
      <pc:sldChg chg="del">
        <pc:chgData name="Anamika Mukhopadhyay" userId="a0eeb265-f05a-4197-8fa6-978f26d1476c" providerId="ADAL" clId="{D3DADA0F-94A7-4819-92E9-A84BD7908883}" dt="2022-04-26T06:12:02.765" v="14250" actId="47"/>
        <pc:sldMkLst>
          <pc:docMk/>
          <pc:sldMk cId="4011041040" sldId="376"/>
        </pc:sldMkLst>
      </pc:sldChg>
      <pc:sldChg chg="del">
        <pc:chgData name="Anamika Mukhopadhyay" userId="a0eeb265-f05a-4197-8fa6-978f26d1476c" providerId="ADAL" clId="{D3DADA0F-94A7-4819-92E9-A84BD7908883}" dt="2022-04-26T06:12:02.765" v="14250" actId="47"/>
        <pc:sldMkLst>
          <pc:docMk/>
          <pc:sldMk cId="1233943354" sldId="377"/>
        </pc:sldMkLst>
      </pc:sldChg>
      <pc:sldChg chg="addSp delSp modSp del mod ord">
        <pc:chgData name="Anamika Mukhopadhyay" userId="a0eeb265-f05a-4197-8fa6-978f26d1476c" providerId="ADAL" clId="{D3DADA0F-94A7-4819-92E9-A84BD7908883}" dt="2022-04-25T16:54:51.001" v="10685" actId="47"/>
        <pc:sldMkLst>
          <pc:docMk/>
          <pc:sldMk cId="1297784291" sldId="378"/>
        </pc:sldMkLst>
        <pc:spChg chg="del">
          <ac:chgData name="Anamika Mukhopadhyay" userId="a0eeb265-f05a-4197-8fa6-978f26d1476c" providerId="ADAL" clId="{D3DADA0F-94A7-4819-92E9-A84BD7908883}" dt="2022-04-25T12:35:38.747" v="8082" actId="478"/>
          <ac:spMkLst>
            <pc:docMk/>
            <pc:sldMk cId="1297784291" sldId="378"/>
            <ac:spMk id="3" creationId="{14DC3EA9-720B-CA4C-B06F-BE06A237946B}"/>
          </ac:spMkLst>
        </pc:spChg>
        <pc:spChg chg="add del">
          <ac:chgData name="Anamika Mukhopadhyay" userId="a0eeb265-f05a-4197-8fa6-978f26d1476c" providerId="ADAL" clId="{D3DADA0F-94A7-4819-92E9-A84BD7908883}" dt="2022-04-25T12:35:54.029" v="8084" actId="478"/>
          <ac:spMkLst>
            <pc:docMk/>
            <pc:sldMk cId="1297784291" sldId="378"/>
            <ac:spMk id="4" creationId="{82C9E475-BA47-774E-A9CE-823A7FE9152E}"/>
          </ac:spMkLst>
        </pc:spChg>
        <pc:spChg chg="add mod">
          <ac:chgData name="Anamika Mukhopadhyay" userId="a0eeb265-f05a-4197-8fa6-978f26d1476c" providerId="ADAL" clId="{D3DADA0F-94A7-4819-92E9-A84BD7908883}" dt="2022-04-25T15:47:40.082" v="9280" actId="20577"/>
          <ac:spMkLst>
            <pc:docMk/>
            <pc:sldMk cId="1297784291" sldId="378"/>
            <ac:spMk id="5" creationId="{463DFDB3-47DF-486A-B842-BCDC6CCD04AC}"/>
          </ac:spMkLst>
        </pc:spChg>
        <pc:spChg chg="add mod">
          <ac:chgData name="Anamika Mukhopadhyay" userId="a0eeb265-f05a-4197-8fa6-978f26d1476c" providerId="ADAL" clId="{D3DADA0F-94A7-4819-92E9-A84BD7908883}" dt="2022-04-25T14:19:44.652" v="9054" actId="1076"/>
          <ac:spMkLst>
            <pc:docMk/>
            <pc:sldMk cId="1297784291" sldId="378"/>
            <ac:spMk id="6" creationId="{0CDF7598-474D-48C2-A483-0D634992D39C}"/>
          </ac:spMkLst>
        </pc:spChg>
        <pc:spChg chg="add del mod">
          <ac:chgData name="Anamika Mukhopadhyay" userId="a0eeb265-f05a-4197-8fa6-978f26d1476c" providerId="ADAL" clId="{D3DADA0F-94A7-4819-92E9-A84BD7908883}" dt="2022-04-25T16:54:38.947" v="10683" actId="21"/>
          <ac:spMkLst>
            <pc:docMk/>
            <pc:sldMk cId="1297784291" sldId="378"/>
            <ac:spMk id="7" creationId="{9E1959CD-9171-4E53-81E6-9FE2DC825DC3}"/>
          </ac:spMkLst>
        </pc:spChg>
        <pc:spChg chg="add del mod">
          <ac:chgData name="Anamika Mukhopadhyay" userId="a0eeb265-f05a-4197-8fa6-978f26d1476c" providerId="ADAL" clId="{D3DADA0F-94A7-4819-92E9-A84BD7908883}" dt="2022-04-25T16:54:38.947" v="10683" actId="21"/>
          <ac:spMkLst>
            <pc:docMk/>
            <pc:sldMk cId="1297784291" sldId="378"/>
            <ac:spMk id="8" creationId="{18B0785C-52C5-4002-BC99-AF33FEA98C2F}"/>
          </ac:spMkLst>
        </pc:spChg>
      </pc:sldChg>
      <pc:sldChg chg="del">
        <pc:chgData name="Anamika Mukhopadhyay" userId="a0eeb265-f05a-4197-8fa6-978f26d1476c" providerId="ADAL" clId="{D3DADA0F-94A7-4819-92E9-A84BD7908883}" dt="2022-04-26T06:12:02.765" v="14250" actId="47"/>
        <pc:sldMkLst>
          <pc:docMk/>
          <pc:sldMk cId="1005807592" sldId="379"/>
        </pc:sldMkLst>
      </pc:sldChg>
      <pc:sldChg chg="del">
        <pc:chgData name="Anamika Mukhopadhyay" userId="a0eeb265-f05a-4197-8fa6-978f26d1476c" providerId="ADAL" clId="{D3DADA0F-94A7-4819-92E9-A84BD7908883}" dt="2022-04-26T06:12:02.765" v="14250" actId="47"/>
        <pc:sldMkLst>
          <pc:docMk/>
          <pc:sldMk cId="3816936366" sldId="380"/>
        </pc:sldMkLst>
      </pc:sldChg>
      <pc:sldChg chg="del">
        <pc:chgData name="Anamika Mukhopadhyay" userId="a0eeb265-f05a-4197-8fa6-978f26d1476c" providerId="ADAL" clId="{D3DADA0F-94A7-4819-92E9-A84BD7908883}" dt="2022-04-26T06:12:02.765" v="14250" actId="47"/>
        <pc:sldMkLst>
          <pc:docMk/>
          <pc:sldMk cId="3065240708" sldId="381"/>
        </pc:sldMkLst>
      </pc:sldChg>
      <pc:sldChg chg="del">
        <pc:chgData name="Anamika Mukhopadhyay" userId="a0eeb265-f05a-4197-8fa6-978f26d1476c" providerId="ADAL" clId="{D3DADA0F-94A7-4819-92E9-A84BD7908883}" dt="2022-04-26T06:12:02.765" v="14250" actId="47"/>
        <pc:sldMkLst>
          <pc:docMk/>
          <pc:sldMk cId="1435505274" sldId="382"/>
        </pc:sldMkLst>
      </pc:sldChg>
      <pc:sldChg chg="del">
        <pc:chgData name="Anamika Mukhopadhyay" userId="a0eeb265-f05a-4197-8fa6-978f26d1476c" providerId="ADAL" clId="{D3DADA0F-94A7-4819-92E9-A84BD7908883}" dt="2022-04-26T06:12:02.765" v="14250" actId="47"/>
        <pc:sldMkLst>
          <pc:docMk/>
          <pc:sldMk cId="3793463389" sldId="424"/>
        </pc:sldMkLst>
      </pc:sldChg>
      <pc:sldChg chg="modSp del mod">
        <pc:chgData name="Anamika Mukhopadhyay" userId="a0eeb265-f05a-4197-8fa6-978f26d1476c" providerId="ADAL" clId="{D3DADA0F-94A7-4819-92E9-A84BD7908883}" dt="2022-04-26T06:12:02.765" v="14250" actId="47"/>
        <pc:sldMkLst>
          <pc:docMk/>
          <pc:sldMk cId="2625257658" sldId="425"/>
        </pc:sldMkLst>
        <pc:spChg chg="mod">
          <ac:chgData name="Anamika Mukhopadhyay" userId="a0eeb265-f05a-4197-8fa6-978f26d1476c" providerId="ADAL" clId="{D3DADA0F-94A7-4819-92E9-A84BD7908883}" dt="2022-04-21T04:42:07.656" v="4843" actId="20577"/>
          <ac:spMkLst>
            <pc:docMk/>
            <pc:sldMk cId="2625257658" sldId="425"/>
            <ac:spMk id="4" creationId="{2DE30688-8318-44A7-9747-178540EA69AE}"/>
          </ac:spMkLst>
        </pc:spChg>
      </pc:sldChg>
      <pc:sldChg chg="del">
        <pc:chgData name="Anamika Mukhopadhyay" userId="a0eeb265-f05a-4197-8fa6-978f26d1476c" providerId="ADAL" clId="{D3DADA0F-94A7-4819-92E9-A84BD7908883}" dt="2022-04-26T06:12:02.765" v="14250" actId="47"/>
        <pc:sldMkLst>
          <pc:docMk/>
          <pc:sldMk cId="1359768074" sldId="426"/>
        </pc:sldMkLst>
      </pc:sldChg>
      <pc:sldChg chg="del">
        <pc:chgData name="Anamika Mukhopadhyay" userId="a0eeb265-f05a-4197-8fa6-978f26d1476c" providerId="ADAL" clId="{D3DADA0F-94A7-4819-92E9-A84BD7908883}" dt="2022-04-26T06:12:02.765" v="14250" actId="47"/>
        <pc:sldMkLst>
          <pc:docMk/>
          <pc:sldMk cId="483016801" sldId="427"/>
        </pc:sldMkLst>
      </pc:sldChg>
      <pc:sldChg chg="del">
        <pc:chgData name="Anamika Mukhopadhyay" userId="a0eeb265-f05a-4197-8fa6-978f26d1476c" providerId="ADAL" clId="{D3DADA0F-94A7-4819-92E9-A84BD7908883}" dt="2022-04-26T06:12:02.765" v="14250" actId="47"/>
        <pc:sldMkLst>
          <pc:docMk/>
          <pc:sldMk cId="3395794186" sldId="428"/>
        </pc:sldMkLst>
      </pc:sldChg>
      <pc:sldChg chg="del">
        <pc:chgData name="Anamika Mukhopadhyay" userId="a0eeb265-f05a-4197-8fa6-978f26d1476c" providerId="ADAL" clId="{D3DADA0F-94A7-4819-92E9-A84BD7908883}" dt="2022-04-26T06:12:02.765" v="14250" actId="47"/>
        <pc:sldMkLst>
          <pc:docMk/>
          <pc:sldMk cId="2214209999" sldId="429"/>
        </pc:sldMkLst>
      </pc:sldChg>
      <pc:sldChg chg="del">
        <pc:chgData name="Anamika Mukhopadhyay" userId="a0eeb265-f05a-4197-8fa6-978f26d1476c" providerId="ADAL" clId="{D3DADA0F-94A7-4819-92E9-A84BD7908883}" dt="2022-04-26T06:12:02.765" v="14250" actId="47"/>
        <pc:sldMkLst>
          <pc:docMk/>
          <pc:sldMk cId="3708960866" sldId="430"/>
        </pc:sldMkLst>
      </pc:sldChg>
      <pc:sldChg chg="del">
        <pc:chgData name="Anamika Mukhopadhyay" userId="a0eeb265-f05a-4197-8fa6-978f26d1476c" providerId="ADAL" clId="{D3DADA0F-94A7-4819-92E9-A84BD7908883}" dt="2022-04-26T06:12:02.765" v="14250" actId="47"/>
        <pc:sldMkLst>
          <pc:docMk/>
          <pc:sldMk cId="3238309187" sldId="431"/>
        </pc:sldMkLst>
      </pc:sldChg>
      <pc:sldChg chg="del">
        <pc:chgData name="Anamika Mukhopadhyay" userId="a0eeb265-f05a-4197-8fa6-978f26d1476c" providerId="ADAL" clId="{D3DADA0F-94A7-4819-92E9-A84BD7908883}" dt="2022-04-26T06:12:02.765" v="14250" actId="47"/>
        <pc:sldMkLst>
          <pc:docMk/>
          <pc:sldMk cId="537573368" sldId="432"/>
        </pc:sldMkLst>
      </pc:sldChg>
      <pc:sldChg chg="del">
        <pc:chgData name="Anamika Mukhopadhyay" userId="a0eeb265-f05a-4197-8fa6-978f26d1476c" providerId="ADAL" clId="{D3DADA0F-94A7-4819-92E9-A84BD7908883}" dt="2022-04-26T06:12:02.765" v="14250" actId="47"/>
        <pc:sldMkLst>
          <pc:docMk/>
          <pc:sldMk cId="253159120" sldId="433"/>
        </pc:sldMkLst>
      </pc:sldChg>
      <pc:sldChg chg="del">
        <pc:chgData name="Anamika Mukhopadhyay" userId="a0eeb265-f05a-4197-8fa6-978f26d1476c" providerId="ADAL" clId="{D3DADA0F-94A7-4819-92E9-A84BD7908883}" dt="2022-04-26T06:12:02.765" v="14250" actId="47"/>
        <pc:sldMkLst>
          <pc:docMk/>
          <pc:sldMk cId="3174920114" sldId="434"/>
        </pc:sldMkLst>
      </pc:sldChg>
      <pc:sldChg chg="del">
        <pc:chgData name="Anamika Mukhopadhyay" userId="a0eeb265-f05a-4197-8fa6-978f26d1476c" providerId="ADAL" clId="{D3DADA0F-94A7-4819-92E9-A84BD7908883}" dt="2022-04-26T06:12:02.765" v="14250" actId="47"/>
        <pc:sldMkLst>
          <pc:docMk/>
          <pc:sldMk cId="2389233100" sldId="435"/>
        </pc:sldMkLst>
      </pc:sldChg>
      <pc:sldChg chg="del">
        <pc:chgData name="Anamika Mukhopadhyay" userId="a0eeb265-f05a-4197-8fa6-978f26d1476c" providerId="ADAL" clId="{D3DADA0F-94A7-4819-92E9-A84BD7908883}" dt="2022-04-26T06:12:02.765" v="14250" actId="47"/>
        <pc:sldMkLst>
          <pc:docMk/>
          <pc:sldMk cId="2544851361" sldId="436"/>
        </pc:sldMkLst>
      </pc:sldChg>
      <pc:sldChg chg="del">
        <pc:chgData name="Anamika Mukhopadhyay" userId="a0eeb265-f05a-4197-8fa6-978f26d1476c" providerId="ADAL" clId="{D3DADA0F-94A7-4819-92E9-A84BD7908883}" dt="2022-04-26T06:12:02.765" v="14250" actId="47"/>
        <pc:sldMkLst>
          <pc:docMk/>
          <pc:sldMk cId="1468211837" sldId="437"/>
        </pc:sldMkLst>
      </pc:sldChg>
      <pc:sldChg chg="del">
        <pc:chgData name="Anamika Mukhopadhyay" userId="a0eeb265-f05a-4197-8fa6-978f26d1476c" providerId="ADAL" clId="{D3DADA0F-94A7-4819-92E9-A84BD7908883}" dt="2022-04-26T06:12:02.765" v="14250" actId="47"/>
        <pc:sldMkLst>
          <pc:docMk/>
          <pc:sldMk cId="2702256313" sldId="438"/>
        </pc:sldMkLst>
      </pc:sldChg>
      <pc:sldChg chg="del">
        <pc:chgData name="Anamika Mukhopadhyay" userId="a0eeb265-f05a-4197-8fa6-978f26d1476c" providerId="ADAL" clId="{D3DADA0F-94A7-4819-92E9-A84BD7908883}" dt="2022-04-26T06:12:02.765" v="14250" actId="47"/>
        <pc:sldMkLst>
          <pc:docMk/>
          <pc:sldMk cId="729867457" sldId="439"/>
        </pc:sldMkLst>
      </pc:sldChg>
      <pc:sldChg chg="del">
        <pc:chgData name="Anamika Mukhopadhyay" userId="a0eeb265-f05a-4197-8fa6-978f26d1476c" providerId="ADAL" clId="{D3DADA0F-94A7-4819-92E9-A84BD7908883}" dt="2022-04-26T06:12:02.765" v="14250" actId="47"/>
        <pc:sldMkLst>
          <pc:docMk/>
          <pc:sldMk cId="822304530" sldId="440"/>
        </pc:sldMkLst>
      </pc:sldChg>
      <pc:sldChg chg="del">
        <pc:chgData name="Anamika Mukhopadhyay" userId="a0eeb265-f05a-4197-8fa6-978f26d1476c" providerId="ADAL" clId="{D3DADA0F-94A7-4819-92E9-A84BD7908883}" dt="2022-04-26T06:12:02.765" v="14250" actId="47"/>
        <pc:sldMkLst>
          <pc:docMk/>
          <pc:sldMk cId="1729376403" sldId="441"/>
        </pc:sldMkLst>
      </pc:sldChg>
      <pc:sldChg chg="del">
        <pc:chgData name="Anamika Mukhopadhyay" userId="a0eeb265-f05a-4197-8fa6-978f26d1476c" providerId="ADAL" clId="{D3DADA0F-94A7-4819-92E9-A84BD7908883}" dt="2022-04-26T06:12:02.765" v="14250" actId="47"/>
        <pc:sldMkLst>
          <pc:docMk/>
          <pc:sldMk cId="3493994541" sldId="442"/>
        </pc:sldMkLst>
      </pc:sldChg>
      <pc:sldChg chg="del">
        <pc:chgData name="Anamika Mukhopadhyay" userId="a0eeb265-f05a-4197-8fa6-978f26d1476c" providerId="ADAL" clId="{D3DADA0F-94A7-4819-92E9-A84BD7908883}" dt="2022-04-26T06:12:02.765" v="14250" actId="47"/>
        <pc:sldMkLst>
          <pc:docMk/>
          <pc:sldMk cId="2479507611" sldId="443"/>
        </pc:sldMkLst>
      </pc:sldChg>
      <pc:sldChg chg="del">
        <pc:chgData name="Anamika Mukhopadhyay" userId="a0eeb265-f05a-4197-8fa6-978f26d1476c" providerId="ADAL" clId="{D3DADA0F-94A7-4819-92E9-A84BD7908883}" dt="2022-04-26T06:12:02.765" v="14250" actId="47"/>
        <pc:sldMkLst>
          <pc:docMk/>
          <pc:sldMk cId="924665088" sldId="444"/>
        </pc:sldMkLst>
      </pc:sldChg>
      <pc:sldChg chg="del">
        <pc:chgData name="Anamika Mukhopadhyay" userId="a0eeb265-f05a-4197-8fa6-978f26d1476c" providerId="ADAL" clId="{D3DADA0F-94A7-4819-92E9-A84BD7908883}" dt="2022-04-26T06:12:02.765" v="14250" actId="47"/>
        <pc:sldMkLst>
          <pc:docMk/>
          <pc:sldMk cId="55194121" sldId="445"/>
        </pc:sldMkLst>
      </pc:sldChg>
      <pc:sldChg chg="del">
        <pc:chgData name="Anamika Mukhopadhyay" userId="a0eeb265-f05a-4197-8fa6-978f26d1476c" providerId="ADAL" clId="{D3DADA0F-94A7-4819-92E9-A84BD7908883}" dt="2022-04-26T06:12:02.765" v="14250" actId="47"/>
        <pc:sldMkLst>
          <pc:docMk/>
          <pc:sldMk cId="954680829" sldId="446"/>
        </pc:sldMkLst>
      </pc:sldChg>
      <pc:sldChg chg="del">
        <pc:chgData name="Anamika Mukhopadhyay" userId="a0eeb265-f05a-4197-8fa6-978f26d1476c" providerId="ADAL" clId="{D3DADA0F-94A7-4819-92E9-A84BD7908883}" dt="2022-04-26T06:12:02.765" v="14250" actId="47"/>
        <pc:sldMkLst>
          <pc:docMk/>
          <pc:sldMk cId="654653468" sldId="447"/>
        </pc:sldMkLst>
      </pc:sldChg>
      <pc:sldChg chg="del">
        <pc:chgData name="Anamika Mukhopadhyay" userId="a0eeb265-f05a-4197-8fa6-978f26d1476c" providerId="ADAL" clId="{D3DADA0F-94A7-4819-92E9-A84BD7908883}" dt="2022-04-26T06:12:02.765" v="14250" actId="47"/>
        <pc:sldMkLst>
          <pc:docMk/>
          <pc:sldMk cId="624187444" sldId="448"/>
        </pc:sldMkLst>
      </pc:sldChg>
      <pc:sldChg chg="del">
        <pc:chgData name="Anamika Mukhopadhyay" userId="a0eeb265-f05a-4197-8fa6-978f26d1476c" providerId="ADAL" clId="{D3DADA0F-94A7-4819-92E9-A84BD7908883}" dt="2022-04-26T06:12:02.765" v="14250" actId="47"/>
        <pc:sldMkLst>
          <pc:docMk/>
          <pc:sldMk cId="873123725" sldId="449"/>
        </pc:sldMkLst>
      </pc:sldChg>
      <pc:sldChg chg="del">
        <pc:chgData name="Anamika Mukhopadhyay" userId="a0eeb265-f05a-4197-8fa6-978f26d1476c" providerId="ADAL" clId="{D3DADA0F-94A7-4819-92E9-A84BD7908883}" dt="2022-04-26T06:12:02.765" v="14250" actId="47"/>
        <pc:sldMkLst>
          <pc:docMk/>
          <pc:sldMk cId="2260508118" sldId="450"/>
        </pc:sldMkLst>
      </pc:sldChg>
      <pc:sldChg chg="del">
        <pc:chgData name="Anamika Mukhopadhyay" userId="a0eeb265-f05a-4197-8fa6-978f26d1476c" providerId="ADAL" clId="{D3DADA0F-94A7-4819-92E9-A84BD7908883}" dt="2022-04-26T06:12:02.765" v="14250" actId="47"/>
        <pc:sldMkLst>
          <pc:docMk/>
          <pc:sldMk cId="1841191683" sldId="451"/>
        </pc:sldMkLst>
      </pc:sldChg>
      <pc:sldChg chg="del">
        <pc:chgData name="Anamika Mukhopadhyay" userId="a0eeb265-f05a-4197-8fa6-978f26d1476c" providerId="ADAL" clId="{D3DADA0F-94A7-4819-92E9-A84BD7908883}" dt="2022-04-26T06:12:02.765" v="14250" actId="47"/>
        <pc:sldMkLst>
          <pc:docMk/>
          <pc:sldMk cId="4234825865" sldId="452"/>
        </pc:sldMkLst>
      </pc:sldChg>
      <pc:sldChg chg="del">
        <pc:chgData name="Anamika Mukhopadhyay" userId="a0eeb265-f05a-4197-8fa6-978f26d1476c" providerId="ADAL" clId="{D3DADA0F-94A7-4819-92E9-A84BD7908883}" dt="2022-04-26T06:12:02.765" v="14250" actId="47"/>
        <pc:sldMkLst>
          <pc:docMk/>
          <pc:sldMk cId="3309466232" sldId="453"/>
        </pc:sldMkLst>
      </pc:sldChg>
      <pc:sldChg chg="del">
        <pc:chgData name="Anamika Mukhopadhyay" userId="a0eeb265-f05a-4197-8fa6-978f26d1476c" providerId="ADAL" clId="{D3DADA0F-94A7-4819-92E9-A84BD7908883}" dt="2022-04-26T06:12:02.765" v="14250" actId="47"/>
        <pc:sldMkLst>
          <pc:docMk/>
          <pc:sldMk cId="3310267256" sldId="454"/>
        </pc:sldMkLst>
      </pc:sldChg>
      <pc:sldChg chg="del">
        <pc:chgData name="Anamika Mukhopadhyay" userId="a0eeb265-f05a-4197-8fa6-978f26d1476c" providerId="ADAL" clId="{D3DADA0F-94A7-4819-92E9-A84BD7908883}" dt="2022-04-26T06:12:02.765" v="14250" actId="47"/>
        <pc:sldMkLst>
          <pc:docMk/>
          <pc:sldMk cId="2097913328" sldId="455"/>
        </pc:sldMkLst>
      </pc:sldChg>
      <pc:sldChg chg="del">
        <pc:chgData name="Anamika Mukhopadhyay" userId="a0eeb265-f05a-4197-8fa6-978f26d1476c" providerId="ADAL" clId="{D3DADA0F-94A7-4819-92E9-A84BD7908883}" dt="2022-04-26T06:12:02.765" v="14250" actId="47"/>
        <pc:sldMkLst>
          <pc:docMk/>
          <pc:sldMk cId="1474830910" sldId="456"/>
        </pc:sldMkLst>
      </pc:sldChg>
      <pc:sldChg chg="del">
        <pc:chgData name="Anamika Mukhopadhyay" userId="a0eeb265-f05a-4197-8fa6-978f26d1476c" providerId="ADAL" clId="{D3DADA0F-94A7-4819-92E9-A84BD7908883}" dt="2022-04-26T06:12:02.765" v="14250" actId="47"/>
        <pc:sldMkLst>
          <pc:docMk/>
          <pc:sldMk cId="1558114506" sldId="457"/>
        </pc:sldMkLst>
      </pc:sldChg>
      <pc:sldChg chg="addSp delSp modSp mod ord">
        <pc:chgData name="Anamika Mukhopadhyay" userId="a0eeb265-f05a-4197-8fa6-978f26d1476c" providerId="ADAL" clId="{D3DADA0F-94A7-4819-92E9-A84BD7908883}" dt="2022-04-25T18:04:09.234" v="11817" actId="207"/>
        <pc:sldMkLst>
          <pc:docMk/>
          <pc:sldMk cId="2638952417" sldId="458"/>
        </pc:sldMkLst>
        <pc:spChg chg="del">
          <ac:chgData name="Anamika Mukhopadhyay" userId="a0eeb265-f05a-4197-8fa6-978f26d1476c" providerId="ADAL" clId="{D3DADA0F-94A7-4819-92E9-A84BD7908883}" dt="2022-04-25T17:28:53.653" v="11129" actId="478"/>
          <ac:spMkLst>
            <pc:docMk/>
            <pc:sldMk cId="2638952417" sldId="458"/>
            <ac:spMk id="2" creationId="{EA7DA2DD-6B57-4CF9-9FC5-CC6D3A2FF354}"/>
          </ac:spMkLst>
        </pc:spChg>
        <pc:spChg chg="del">
          <ac:chgData name="Anamika Mukhopadhyay" userId="a0eeb265-f05a-4197-8fa6-978f26d1476c" providerId="ADAL" clId="{D3DADA0F-94A7-4819-92E9-A84BD7908883}" dt="2022-04-25T17:28:55.005" v="11130" actId="478"/>
          <ac:spMkLst>
            <pc:docMk/>
            <pc:sldMk cId="2638952417" sldId="458"/>
            <ac:spMk id="3" creationId="{91F0B798-8E39-4F97-AD61-86EF0E91DE59}"/>
          </ac:spMkLst>
        </pc:spChg>
        <pc:spChg chg="mod">
          <ac:chgData name="Anamika Mukhopadhyay" userId="a0eeb265-f05a-4197-8fa6-978f26d1476c" providerId="ADAL" clId="{D3DADA0F-94A7-4819-92E9-A84BD7908883}" dt="2022-04-25T17:28:59.574" v="11131"/>
          <ac:spMkLst>
            <pc:docMk/>
            <pc:sldMk cId="2638952417" sldId="458"/>
            <ac:spMk id="5" creationId="{9069A8E9-5A52-4CD4-A2A5-E0EAEB127D37}"/>
          </ac:spMkLst>
        </pc:spChg>
        <pc:spChg chg="mod">
          <ac:chgData name="Anamika Mukhopadhyay" userId="a0eeb265-f05a-4197-8fa6-978f26d1476c" providerId="ADAL" clId="{D3DADA0F-94A7-4819-92E9-A84BD7908883}" dt="2022-04-25T17:28:59.574" v="11131"/>
          <ac:spMkLst>
            <pc:docMk/>
            <pc:sldMk cId="2638952417" sldId="458"/>
            <ac:spMk id="6" creationId="{1AA05144-C13D-44EF-BD83-6A24BB83C134}"/>
          </ac:spMkLst>
        </pc:spChg>
        <pc:spChg chg="mod">
          <ac:chgData name="Anamika Mukhopadhyay" userId="a0eeb265-f05a-4197-8fa6-978f26d1476c" providerId="ADAL" clId="{D3DADA0F-94A7-4819-92E9-A84BD7908883}" dt="2022-04-25T17:28:59.574" v="11131"/>
          <ac:spMkLst>
            <pc:docMk/>
            <pc:sldMk cId="2638952417" sldId="458"/>
            <ac:spMk id="7" creationId="{0A79B914-9A03-4776-AA36-3EEFFD56683E}"/>
          </ac:spMkLst>
        </pc:spChg>
        <pc:spChg chg="mod">
          <ac:chgData name="Anamika Mukhopadhyay" userId="a0eeb265-f05a-4197-8fa6-978f26d1476c" providerId="ADAL" clId="{D3DADA0F-94A7-4819-92E9-A84BD7908883}" dt="2022-04-25T17:28:59.574" v="11131"/>
          <ac:spMkLst>
            <pc:docMk/>
            <pc:sldMk cId="2638952417" sldId="458"/>
            <ac:spMk id="8" creationId="{F48F5359-29EF-4C3C-95E1-ED9B2DB81887}"/>
          </ac:spMkLst>
        </pc:spChg>
        <pc:spChg chg="mod">
          <ac:chgData name="Anamika Mukhopadhyay" userId="a0eeb265-f05a-4197-8fa6-978f26d1476c" providerId="ADAL" clId="{D3DADA0F-94A7-4819-92E9-A84BD7908883}" dt="2022-04-25T17:28:59.574" v="11131"/>
          <ac:spMkLst>
            <pc:docMk/>
            <pc:sldMk cId="2638952417" sldId="458"/>
            <ac:spMk id="9" creationId="{76F86580-E4AF-4E4D-9819-D7DE6A86BEBA}"/>
          </ac:spMkLst>
        </pc:spChg>
        <pc:spChg chg="mod">
          <ac:chgData name="Anamika Mukhopadhyay" userId="a0eeb265-f05a-4197-8fa6-978f26d1476c" providerId="ADAL" clId="{D3DADA0F-94A7-4819-92E9-A84BD7908883}" dt="2022-04-25T17:28:59.574" v="11131"/>
          <ac:spMkLst>
            <pc:docMk/>
            <pc:sldMk cId="2638952417" sldId="458"/>
            <ac:spMk id="10" creationId="{E75A2EFB-A5CD-4E48-AE14-9037744C929A}"/>
          </ac:spMkLst>
        </pc:spChg>
        <pc:spChg chg="mod">
          <ac:chgData name="Anamika Mukhopadhyay" userId="a0eeb265-f05a-4197-8fa6-978f26d1476c" providerId="ADAL" clId="{D3DADA0F-94A7-4819-92E9-A84BD7908883}" dt="2022-04-25T17:28:59.574" v="11131"/>
          <ac:spMkLst>
            <pc:docMk/>
            <pc:sldMk cId="2638952417" sldId="458"/>
            <ac:spMk id="11" creationId="{1421C18F-044F-4953-81E6-C7EAFE100EC1}"/>
          </ac:spMkLst>
        </pc:spChg>
        <pc:spChg chg="mod">
          <ac:chgData name="Anamika Mukhopadhyay" userId="a0eeb265-f05a-4197-8fa6-978f26d1476c" providerId="ADAL" clId="{D3DADA0F-94A7-4819-92E9-A84BD7908883}" dt="2022-04-25T17:28:59.574" v="11131"/>
          <ac:spMkLst>
            <pc:docMk/>
            <pc:sldMk cId="2638952417" sldId="458"/>
            <ac:spMk id="12" creationId="{3D7EC8E1-6215-442D-B0D4-2825A6108157}"/>
          </ac:spMkLst>
        </pc:spChg>
        <pc:spChg chg="mod">
          <ac:chgData name="Anamika Mukhopadhyay" userId="a0eeb265-f05a-4197-8fa6-978f26d1476c" providerId="ADAL" clId="{D3DADA0F-94A7-4819-92E9-A84BD7908883}" dt="2022-04-25T17:28:59.574" v="11131"/>
          <ac:spMkLst>
            <pc:docMk/>
            <pc:sldMk cId="2638952417" sldId="458"/>
            <ac:spMk id="13" creationId="{7FA9EA34-8593-49AF-8216-51CC98464251}"/>
          </ac:spMkLst>
        </pc:spChg>
        <pc:spChg chg="mod">
          <ac:chgData name="Anamika Mukhopadhyay" userId="a0eeb265-f05a-4197-8fa6-978f26d1476c" providerId="ADAL" clId="{D3DADA0F-94A7-4819-92E9-A84BD7908883}" dt="2022-04-25T17:28:59.574" v="11131"/>
          <ac:spMkLst>
            <pc:docMk/>
            <pc:sldMk cId="2638952417" sldId="458"/>
            <ac:spMk id="14" creationId="{2397105B-2E10-4F16-AD69-A8995831DF0C}"/>
          </ac:spMkLst>
        </pc:spChg>
        <pc:spChg chg="mod">
          <ac:chgData name="Anamika Mukhopadhyay" userId="a0eeb265-f05a-4197-8fa6-978f26d1476c" providerId="ADAL" clId="{D3DADA0F-94A7-4819-92E9-A84BD7908883}" dt="2022-04-25T17:28:59.574" v="11131"/>
          <ac:spMkLst>
            <pc:docMk/>
            <pc:sldMk cId="2638952417" sldId="458"/>
            <ac:spMk id="15" creationId="{B77E5236-74BF-49D7-9845-9C353D45ACCF}"/>
          </ac:spMkLst>
        </pc:spChg>
        <pc:spChg chg="mod">
          <ac:chgData name="Anamika Mukhopadhyay" userId="a0eeb265-f05a-4197-8fa6-978f26d1476c" providerId="ADAL" clId="{D3DADA0F-94A7-4819-92E9-A84BD7908883}" dt="2022-04-25T17:28:59.574" v="11131"/>
          <ac:spMkLst>
            <pc:docMk/>
            <pc:sldMk cId="2638952417" sldId="458"/>
            <ac:spMk id="16" creationId="{6BA18BBF-87EA-416C-9038-A15BA7C266D1}"/>
          </ac:spMkLst>
        </pc:spChg>
        <pc:spChg chg="mod">
          <ac:chgData name="Anamika Mukhopadhyay" userId="a0eeb265-f05a-4197-8fa6-978f26d1476c" providerId="ADAL" clId="{D3DADA0F-94A7-4819-92E9-A84BD7908883}" dt="2022-04-25T17:28:59.574" v="11131"/>
          <ac:spMkLst>
            <pc:docMk/>
            <pc:sldMk cId="2638952417" sldId="458"/>
            <ac:spMk id="17" creationId="{92422DF6-DC71-46A6-8C86-D59482116126}"/>
          </ac:spMkLst>
        </pc:spChg>
        <pc:spChg chg="mod">
          <ac:chgData name="Anamika Mukhopadhyay" userId="a0eeb265-f05a-4197-8fa6-978f26d1476c" providerId="ADAL" clId="{D3DADA0F-94A7-4819-92E9-A84BD7908883}" dt="2022-04-25T17:28:59.574" v="11131"/>
          <ac:spMkLst>
            <pc:docMk/>
            <pc:sldMk cId="2638952417" sldId="458"/>
            <ac:spMk id="18" creationId="{753B04AA-9866-461C-9347-6F7B087A84F0}"/>
          </ac:spMkLst>
        </pc:spChg>
        <pc:spChg chg="mod">
          <ac:chgData name="Anamika Mukhopadhyay" userId="a0eeb265-f05a-4197-8fa6-978f26d1476c" providerId="ADAL" clId="{D3DADA0F-94A7-4819-92E9-A84BD7908883}" dt="2022-04-25T17:28:59.574" v="11131"/>
          <ac:spMkLst>
            <pc:docMk/>
            <pc:sldMk cId="2638952417" sldId="458"/>
            <ac:spMk id="19" creationId="{B268504F-F5AC-4053-9AFB-DDA1EDE20512}"/>
          </ac:spMkLst>
        </pc:spChg>
        <pc:spChg chg="mod">
          <ac:chgData name="Anamika Mukhopadhyay" userId="a0eeb265-f05a-4197-8fa6-978f26d1476c" providerId="ADAL" clId="{D3DADA0F-94A7-4819-92E9-A84BD7908883}" dt="2022-04-25T17:28:59.574" v="11131"/>
          <ac:spMkLst>
            <pc:docMk/>
            <pc:sldMk cId="2638952417" sldId="458"/>
            <ac:spMk id="20" creationId="{5341EDCF-251B-4A33-858B-2F9C87CF841E}"/>
          </ac:spMkLst>
        </pc:spChg>
        <pc:spChg chg="mod">
          <ac:chgData name="Anamika Mukhopadhyay" userId="a0eeb265-f05a-4197-8fa6-978f26d1476c" providerId="ADAL" clId="{D3DADA0F-94A7-4819-92E9-A84BD7908883}" dt="2022-04-25T17:29:07.697" v="11132"/>
          <ac:spMkLst>
            <pc:docMk/>
            <pc:sldMk cId="2638952417" sldId="458"/>
            <ac:spMk id="22" creationId="{1C722292-E4B4-423C-B25E-BE110B69E2AD}"/>
          </ac:spMkLst>
        </pc:spChg>
        <pc:spChg chg="mod">
          <ac:chgData name="Anamika Mukhopadhyay" userId="a0eeb265-f05a-4197-8fa6-978f26d1476c" providerId="ADAL" clId="{D3DADA0F-94A7-4819-92E9-A84BD7908883}" dt="2022-04-25T17:29:07.697" v="11132"/>
          <ac:spMkLst>
            <pc:docMk/>
            <pc:sldMk cId="2638952417" sldId="458"/>
            <ac:spMk id="24" creationId="{F8B41EF9-99C5-4D4E-9315-A975096153F5}"/>
          </ac:spMkLst>
        </pc:spChg>
        <pc:spChg chg="mod">
          <ac:chgData name="Anamika Mukhopadhyay" userId="a0eeb265-f05a-4197-8fa6-978f26d1476c" providerId="ADAL" clId="{D3DADA0F-94A7-4819-92E9-A84BD7908883}" dt="2022-04-25T17:29:07.697" v="11132"/>
          <ac:spMkLst>
            <pc:docMk/>
            <pc:sldMk cId="2638952417" sldId="458"/>
            <ac:spMk id="25" creationId="{2D40013F-6EDF-4F0E-8417-C889FDA35E73}"/>
          </ac:spMkLst>
        </pc:spChg>
        <pc:spChg chg="mod">
          <ac:chgData name="Anamika Mukhopadhyay" userId="a0eeb265-f05a-4197-8fa6-978f26d1476c" providerId="ADAL" clId="{D3DADA0F-94A7-4819-92E9-A84BD7908883}" dt="2022-04-25T17:29:07.697" v="11132"/>
          <ac:spMkLst>
            <pc:docMk/>
            <pc:sldMk cId="2638952417" sldId="458"/>
            <ac:spMk id="26" creationId="{245C8E16-7E90-43DB-A2BB-2E5D00BF8026}"/>
          </ac:spMkLst>
        </pc:spChg>
        <pc:spChg chg="mod">
          <ac:chgData name="Anamika Mukhopadhyay" userId="a0eeb265-f05a-4197-8fa6-978f26d1476c" providerId="ADAL" clId="{D3DADA0F-94A7-4819-92E9-A84BD7908883}" dt="2022-04-25T17:29:07.697" v="11132"/>
          <ac:spMkLst>
            <pc:docMk/>
            <pc:sldMk cId="2638952417" sldId="458"/>
            <ac:spMk id="27" creationId="{BD8A5A9C-B3D2-4310-922F-5C8C5F1219A2}"/>
          </ac:spMkLst>
        </pc:spChg>
        <pc:spChg chg="add mod">
          <ac:chgData name="Anamika Mukhopadhyay" userId="a0eeb265-f05a-4197-8fa6-978f26d1476c" providerId="ADAL" clId="{D3DADA0F-94A7-4819-92E9-A84BD7908883}" dt="2022-04-25T18:04:09.234" v="11817" actId="207"/>
          <ac:spMkLst>
            <pc:docMk/>
            <pc:sldMk cId="2638952417" sldId="458"/>
            <ac:spMk id="28" creationId="{BC6F02C2-16A9-478B-8783-32E3405146C6}"/>
          </ac:spMkLst>
        </pc:spChg>
        <pc:grpChg chg="add mod">
          <ac:chgData name="Anamika Mukhopadhyay" userId="a0eeb265-f05a-4197-8fa6-978f26d1476c" providerId="ADAL" clId="{D3DADA0F-94A7-4819-92E9-A84BD7908883}" dt="2022-04-25T17:28:59.574" v="11131"/>
          <ac:grpSpMkLst>
            <pc:docMk/>
            <pc:sldMk cId="2638952417" sldId="458"/>
            <ac:grpSpMk id="4" creationId="{697E0846-EBA7-4269-A7BA-11C62879F9AB}"/>
          </ac:grpSpMkLst>
        </pc:grpChg>
        <pc:grpChg chg="add mod">
          <ac:chgData name="Anamika Mukhopadhyay" userId="a0eeb265-f05a-4197-8fa6-978f26d1476c" providerId="ADAL" clId="{D3DADA0F-94A7-4819-92E9-A84BD7908883}" dt="2022-04-25T17:29:14.366" v="11133" actId="1076"/>
          <ac:grpSpMkLst>
            <pc:docMk/>
            <pc:sldMk cId="2638952417" sldId="458"/>
            <ac:grpSpMk id="21" creationId="{BCFD343D-7423-4097-9B75-4DFCA5042876}"/>
          </ac:grpSpMkLst>
        </pc:grpChg>
        <pc:grpChg chg="mod">
          <ac:chgData name="Anamika Mukhopadhyay" userId="a0eeb265-f05a-4197-8fa6-978f26d1476c" providerId="ADAL" clId="{D3DADA0F-94A7-4819-92E9-A84BD7908883}" dt="2022-04-25T17:29:07.697" v="11132"/>
          <ac:grpSpMkLst>
            <pc:docMk/>
            <pc:sldMk cId="2638952417" sldId="458"/>
            <ac:grpSpMk id="23" creationId="{A5656752-6E8D-4105-AF0A-B0864E77FBA7}"/>
          </ac:grpSpMkLst>
        </pc:grpChg>
      </pc:sldChg>
      <pc:sldChg chg="del">
        <pc:chgData name="Anamika Mukhopadhyay" userId="a0eeb265-f05a-4197-8fa6-978f26d1476c" providerId="ADAL" clId="{D3DADA0F-94A7-4819-92E9-A84BD7908883}" dt="2022-04-26T06:12:02.765" v="14250" actId="47"/>
        <pc:sldMkLst>
          <pc:docMk/>
          <pc:sldMk cId="5425480" sldId="459"/>
        </pc:sldMkLst>
      </pc:sldChg>
      <pc:sldChg chg="del">
        <pc:chgData name="Anamika Mukhopadhyay" userId="a0eeb265-f05a-4197-8fa6-978f26d1476c" providerId="ADAL" clId="{D3DADA0F-94A7-4819-92E9-A84BD7908883}" dt="2022-04-26T06:12:02.765" v="14250" actId="47"/>
        <pc:sldMkLst>
          <pc:docMk/>
          <pc:sldMk cId="3697532786" sldId="460"/>
        </pc:sldMkLst>
      </pc:sldChg>
      <pc:sldChg chg="del">
        <pc:chgData name="Anamika Mukhopadhyay" userId="a0eeb265-f05a-4197-8fa6-978f26d1476c" providerId="ADAL" clId="{D3DADA0F-94A7-4819-92E9-A84BD7908883}" dt="2022-04-26T06:12:02.765" v="14250" actId="47"/>
        <pc:sldMkLst>
          <pc:docMk/>
          <pc:sldMk cId="1213013245" sldId="461"/>
        </pc:sldMkLst>
      </pc:sldChg>
      <pc:sldChg chg="del">
        <pc:chgData name="Anamika Mukhopadhyay" userId="a0eeb265-f05a-4197-8fa6-978f26d1476c" providerId="ADAL" clId="{D3DADA0F-94A7-4819-92E9-A84BD7908883}" dt="2022-04-26T06:12:02.765" v="14250" actId="47"/>
        <pc:sldMkLst>
          <pc:docMk/>
          <pc:sldMk cId="2519186582" sldId="462"/>
        </pc:sldMkLst>
      </pc:sldChg>
      <pc:sldChg chg="del">
        <pc:chgData name="Anamika Mukhopadhyay" userId="a0eeb265-f05a-4197-8fa6-978f26d1476c" providerId="ADAL" clId="{D3DADA0F-94A7-4819-92E9-A84BD7908883}" dt="2022-04-26T06:12:02.765" v="14250" actId="47"/>
        <pc:sldMkLst>
          <pc:docMk/>
          <pc:sldMk cId="1114971503" sldId="463"/>
        </pc:sldMkLst>
      </pc:sldChg>
      <pc:sldChg chg="del">
        <pc:chgData name="Anamika Mukhopadhyay" userId="a0eeb265-f05a-4197-8fa6-978f26d1476c" providerId="ADAL" clId="{D3DADA0F-94A7-4819-92E9-A84BD7908883}" dt="2022-04-26T06:12:02.765" v="14250" actId="47"/>
        <pc:sldMkLst>
          <pc:docMk/>
          <pc:sldMk cId="775265701" sldId="464"/>
        </pc:sldMkLst>
      </pc:sldChg>
      <pc:sldChg chg="del">
        <pc:chgData name="Anamika Mukhopadhyay" userId="a0eeb265-f05a-4197-8fa6-978f26d1476c" providerId="ADAL" clId="{D3DADA0F-94A7-4819-92E9-A84BD7908883}" dt="2022-04-26T06:12:02.765" v="14250" actId="47"/>
        <pc:sldMkLst>
          <pc:docMk/>
          <pc:sldMk cId="3085673607" sldId="465"/>
        </pc:sldMkLst>
      </pc:sldChg>
      <pc:sldChg chg="del">
        <pc:chgData name="Anamika Mukhopadhyay" userId="a0eeb265-f05a-4197-8fa6-978f26d1476c" providerId="ADAL" clId="{D3DADA0F-94A7-4819-92E9-A84BD7908883}" dt="2022-04-26T06:12:02.765" v="14250" actId="47"/>
        <pc:sldMkLst>
          <pc:docMk/>
          <pc:sldMk cId="2242861440" sldId="466"/>
        </pc:sldMkLst>
      </pc:sldChg>
      <pc:sldChg chg="addSp delSp modSp del mod ord">
        <pc:chgData name="Anamika Mukhopadhyay" userId="a0eeb265-f05a-4197-8fa6-978f26d1476c" providerId="ADAL" clId="{D3DADA0F-94A7-4819-92E9-A84BD7908883}" dt="2022-04-26T08:37:50.777" v="15560" actId="47"/>
        <pc:sldMkLst>
          <pc:docMk/>
          <pc:sldMk cId="2676986673" sldId="467"/>
        </pc:sldMkLst>
        <pc:spChg chg="mod">
          <ac:chgData name="Anamika Mukhopadhyay" userId="a0eeb265-f05a-4197-8fa6-978f26d1476c" providerId="ADAL" clId="{D3DADA0F-94A7-4819-92E9-A84BD7908883}" dt="2022-04-20T09:41:39.743" v="3650" actId="20577"/>
          <ac:spMkLst>
            <pc:docMk/>
            <pc:sldMk cId="2676986673" sldId="467"/>
            <ac:spMk id="4" creationId="{5365B89F-2441-6544-8C7D-0DB58D5BACE9}"/>
          </ac:spMkLst>
        </pc:spChg>
        <pc:spChg chg="add del mod">
          <ac:chgData name="Anamika Mukhopadhyay" userId="a0eeb265-f05a-4197-8fa6-978f26d1476c" providerId="ADAL" clId="{D3DADA0F-94A7-4819-92E9-A84BD7908883}" dt="2022-04-25T18:35:12.520" v="12656" actId="21"/>
          <ac:spMkLst>
            <pc:docMk/>
            <pc:sldMk cId="2676986673" sldId="467"/>
            <ac:spMk id="5" creationId="{2FFFCE19-5A7C-44A3-934C-A381696B32B3}"/>
          </ac:spMkLst>
        </pc:spChg>
        <pc:spChg chg="add del mod">
          <ac:chgData name="Anamika Mukhopadhyay" userId="a0eeb265-f05a-4197-8fa6-978f26d1476c" providerId="ADAL" clId="{D3DADA0F-94A7-4819-92E9-A84BD7908883}" dt="2022-04-25T18:35:12.520" v="12656" actId="21"/>
          <ac:spMkLst>
            <pc:docMk/>
            <pc:sldMk cId="2676986673" sldId="467"/>
            <ac:spMk id="6" creationId="{5D2EF70D-B4B5-4C01-9DFA-FC7E35829F05}"/>
          </ac:spMkLst>
        </pc:spChg>
        <pc:picChg chg="add del">
          <ac:chgData name="Anamika Mukhopadhyay" userId="a0eeb265-f05a-4197-8fa6-978f26d1476c" providerId="ADAL" clId="{D3DADA0F-94A7-4819-92E9-A84BD7908883}" dt="2022-04-26T03:53:53.363" v="12941" actId="478"/>
          <ac:picMkLst>
            <pc:docMk/>
            <pc:sldMk cId="2676986673" sldId="467"/>
            <ac:picMk id="2050" creationId="{8DC64C3E-3AD1-4955-AD68-15E1BAAF112B}"/>
          </ac:picMkLst>
        </pc:picChg>
      </pc:sldChg>
      <pc:sldChg chg="addSp delSp modSp del mod ord">
        <pc:chgData name="Anamika Mukhopadhyay" userId="a0eeb265-f05a-4197-8fa6-978f26d1476c" providerId="ADAL" clId="{D3DADA0F-94A7-4819-92E9-A84BD7908883}" dt="2022-04-26T08:37:50.777" v="15560" actId="47"/>
        <pc:sldMkLst>
          <pc:docMk/>
          <pc:sldMk cId="3373024835" sldId="468"/>
        </pc:sldMkLst>
        <pc:spChg chg="del">
          <ac:chgData name="Anamika Mukhopadhyay" userId="a0eeb265-f05a-4197-8fa6-978f26d1476c" providerId="ADAL" clId="{D3DADA0F-94A7-4819-92E9-A84BD7908883}" dt="2022-04-21T05:11:05.330" v="5113" actId="478"/>
          <ac:spMkLst>
            <pc:docMk/>
            <pc:sldMk cId="3373024835" sldId="468"/>
            <ac:spMk id="2" creationId="{506B917B-D215-5E46-8E98-6A4D37BFF4D1}"/>
          </ac:spMkLst>
        </pc:spChg>
        <pc:spChg chg="mod">
          <ac:chgData name="Anamika Mukhopadhyay" userId="a0eeb265-f05a-4197-8fa6-978f26d1476c" providerId="ADAL" clId="{D3DADA0F-94A7-4819-92E9-A84BD7908883}" dt="2022-04-21T05:10:59.325" v="5110" actId="1076"/>
          <ac:spMkLst>
            <pc:docMk/>
            <pc:sldMk cId="3373024835" sldId="468"/>
            <ac:spMk id="3" creationId="{0482120F-E538-9B4F-8397-258DCAF8E30C}"/>
          </ac:spMkLst>
        </pc:spChg>
        <pc:spChg chg="del mod">
          <ac:chgData name="Anamika Mukhopadhyay" userId="a0eeb265-f05a-4197-8fa6-978f26d1476c" providerId="ADAL" clId="{D3DADA0F-94A7-4819-92E9-A84BD7908883}" dt="2022-04-21T05:11:02.396" v="5111" actId="478"/>
          <ac:spMkLst>
            <pc:docMk/>
            <pc:sldMk cId="3373024835" sldId="468"/>
            <ac:spMk id="4" creationId="{5365B89F-2441-6544-8C7D-0DB58D5BACE9}"/>
          </ac:spMkLst>
        </pc:spChg>
        <pc:spChg chg="add mod">
          <ac:chgData name="Anamika Mukhopadhyay" userId="a0eeb265-f05a-4197-8fa6-978f26d1476c" providerId="ADAL" clId="{D3DADA0F-94A7-4819-92E9-A84BD7908883}" dt="2022-04-21T05:10:46.978" v="5107" actId="20577"/>
          <ac:spMkLst>
            <pc:docMk/>
            <pc:sldMk cId="3373024835" sldId="468"/>
            <ac:spMk id="5" creationId="{D397225C-195E-41E9-990E-8A0DC76136DF}"/>
          </ac:spMkLst>
        </pc:spChg>
        <pc:spChg chg="add del mod">
          <ac:chgData name="Anamika Mukhopadhyay" userId="a0eeb265-f05a-4197-8fa6-978f26d1476c" providerId="ADAL" clId="{D3DADA0F-94A7-4819-92E9-A84BD7908883}" dt="2022-04-21T05:11:03.866" v="5112" actId="478"/>
          <ac:spMkLst>
            <pc:docMk/>
            <pc:sldMk cId="3373024835" sldId="468"/>
            <ac:spMk id="7" creationId="{113987FB-4B91-4134-80C7-A74AD6B5BD81}"/>
          </ac:spMkLst>
        </pc:spChg>
        <pc:spChg chg="add mod">
          <ac:chgData name="Anamika Mukhopadhyay" userId="a0eeb265-f05a-4197-8fa6-978f26d1476c" providerId="ADAL" clId="{D3DADA0F-94A7-4819-92E9-A84BD7908883}" dt="2022-04-21T08:27:27.690" v="5520" actId="20577"/>
          <ac:spMkLst>
            <pc:docMk/>
            <pc:sldMk cId="3373024835" sldId="468"/>
            <ac:spMk id="8" creationId="{727C14B5-7E11-40BE-8588-62E7389D2108}"/>
          </ac:spMkLst>
        </pc:spChg>
      </pc:sldChg>
      <pc:sldChg chg="modSp del mod ord">
        <pc:chgData name="Anamika Mukhopadhyay" userId="a0eeb265-f05a-4197-8fa6-978f26d1476c" providerId="ADAL" clId="{D3DADA0F-94A7-4819-92E9-A84BD7908883}" dt="2022-04-26T08:37:50.777" v="15560" actId="47"/>
        <pc:sldMkLst>
          <pc:docMk/>
          <pc:sldMk cId="2174118967" sldId="469"/>
        </pc:sldMkLst>
        <pc:spChg chg="mod">
          <ac:chgData name="Anamika Mukhopadhyay" userId="a0eeb265-f05a-4197-8fa6-978f26d1476c" providerId="ADAL" clId="{D3DADA0F-94A7-4819-92E9-A84BD7908883}" dt="2022-04-25T13:09:06.950" v="9043" actId="20577"/>
          <ac:spMkLst>
            <pc:docMk/>
            <pc:sldMk cId="2174118967" sldId="469"/>
            <ac:spMk id="4" creationId="{5365B89F-2441-6544-8C7D-0DB58D5BACE9}"/>
          </ac:spMkLst>
        </pc:spChg>
      </pc:sldChg>
      <pc:sldChg chg="delSp modSp del mod ord">
        <pc:chgData name="Anamika Mukhopadhyay" userId="a0eeb265-f05a-4197-8fa6-978f26d1476c" providerId="ADAL" clId="{D3DADA0F-94A7-4819-92E9-A84BD7908883}" dt="2022-04-26T08:37:50.777" v="15560" actId="47"/>
        <pc:sldMkLst>
          <pc:docMk/>
          <pc:sldMk cId="2602303550" sldId="470"/>
        </pc:sldMkLst>
        <pc:spChg chg="del">
          <ac:chgData name="Anamika Mukhopadhyay" userId="a0eeb265-f05a-4197-8fa6-978f26d1476c" providerId="ADAL" clId="{D3DADA0F-94A7-4819-92E9-A84BD7908883}" dt="2022-04-19T09:13:56.461" v="136" actId="478"/>
          <ac:spMkLst>
            <pc:docMk/>
            <pc:sldMk cId="2602303550" sldId="470"/>
            <ac:spMk id="2" creationId="{506B917B-D215-5E46-8E98-6A4D37BFF4D1}"/>
          </ac:spMkLst>
        </pc:spChg>
        <pc:spChg chg="del">
          <ac:chgData name="Anamika Mukhopadhyay" userId="a0eeb265-f05a-4197-8fa6-978f26d1476c" providerId="ADAL" clId="{D3DADA0F-94A7-4819-92E9-A84BD7908883}" dt="2022-04-25T16:55:37.856" v="10697" actId="478"/>
          <ac:spMkLst>
            <pc:docMk/>
            <pc:sldMk cId="2602303550" sldId="470"/>
            <ac:spMk id="2" creationId="{E5013480-C0C6-98B8-A41E-80136498A640}"/>
          </ac:spMkLst>
        </pc:spChg>
        <pc:spChg chg="mod">
          <ac:chgData name="Anamika Mukhopadhyay" userId="a0eeb265-f05a-4197-8fa6-978f26d1476c" providerId="ADAL" clId="{D3DADA0F-94A7-4819-92E9-A84BD7908883}" dt="2022-04-19T09:18:07.996" v="411" actId="1076"/>
          <ac:spMkLst>
            <pc:docMk/>
            <pc:sldMk cId="2602303550" sldId="470"/>
            <ac:spMk id="3" creationId="{0482120F-E538-9B4F-8397-258DCAF8E30C}"/>
          </ac:spMkLst>
        </pc:spChg>
        <pc:spChg chg="mod">
          <ac:chgData name="Anamika Mukhopadhyay" userId="a0eeb265-f05a-4197-8fa6-978f26d1476c" providerId="ADAL" clId="{D3DADA0F-94A7-4819-92E9-A84BD7908883}" dt="2022-04-25T09:43:12.742" v="7157" actId="20577"/>
          <ac:spMkLst>
            <pc:docMk/>
            <pc:sldMk cId="2602303550" sldId="470"/>
            <ac:spMk id="4" creationId="{5365B89F-2441-6544-8C7D-0DB58D5BACE9}"/>
          </ac:spMkLst>
        </pc:spChg>
      </pc:sldChg>
      <pc:sldChg chg="addSp delSp modSp del mod ord">
        <pc:chgData name="Anamika Mukhopadhyay" userId="a0eeb265-f05a-4197-8fa6-978f26d1476c" providerId="ADAL" clId="{D3DADA0F-94A7-4819-92E9-A84BD7908883}" dt="2022-04-25T16:39:55.092" v="10579" actId="47"/>
        <pc:sldMkLst>
          <pc:docMk/>
          <pc:sldMk cId="4027673905" sldId="471"/>
        </pc:sldMkLst>
        <pc:spChg chg="mod">
          <ac:chgData name="Anamika Mukhopadhyay" userId="a0eeb265-f05a-4197-8fa6-978f26d1476c" providerId="ADAL" clId="{D3DADA0F-94A7-4819-92E9-A84BD7908883}" dt="2022-04-25T09:50:39.214" v="7903" actId="20577"/>
          <ac:spMkLst>
            <pc:docMk/>
            <pc:sldMk cId="4027673905" sldId="471"/>
            <ac:spMk id="4" creationId="{5365B89F-2441-6544-8C7D-0DB58D5BACE9}"/>
          </ac:spMkLst>
        </pc:spChg>
        <pc:spChg chg="add del mod">
          <ac:chgData name="Anamika Mukhopadhyay" userId="a0eeb265-f05a-4197-8fa6-978f26d1476c" providerId="ADAL" clId="{D3DADA0F-94A7-4819-92E9-A84BD7908883}" dt="2022-04-20T09:52:25.653" v="3678" actId="478"/>
          <ac:spMkLst>
            <pc:docMk/>
            <pc:sldMk cId="4027673905" sldId="471"/>
            <ac:spMk id="7" creationId="{AFE938A4-A26A-4A34-9F2F-2494E2E8E298}"/>
          </ac:spMkLst>
        </pc:spChg>
        <pc:picChg chg="add del">
          <ac:chgData name="Anamika Mukhopadhyay" userId="a0eeb265-f05a-4197-8fa6-978f26d1476c" providerId="ADAL" clId="{D3DADA0F-94A7-4819-92E9-A84BD7908883}" dt="2022-04-20T09:52:25.653" v="3678" actId="478"/>
          <ac:picMkLst>
            <pc:docMk/>
            <pc:sldMk cId="4027673905" sldId="471"/>
            <ac:picMk id="6" creationId="{DD19D906-9588-4BC4-A1FE-2AEA279689B0}"/>
          </ac:picMkLst>
        </pc:picChg>
      </pc:sldChg>
      <pc:sldChg chg="modSp del mod ord">
        <pc:chgData name="Anamika Mukhopadhyay" userId="a0eeb265-f05a-4197-8fa6-978f26d1476c" providerId="ADAL" clId="{D3DADA0F-94A7-4819-92E9-A84BD7908883}" dt="2022-04-25T16:54:26.951" v="10681" actId="47"/>
        <pc:sldMkLst>
          <pc:docMk/>
          <pc:sldMk cId="3932167130" sldId="472"/>
        </pc:sldMkLst>
        <pc:spChg chg="mod">
          <ac:chgData name="Anamika Mukhopadhyay" userId="a0eeb265-f05a-4197-8fa6-978f26d1476c" providerId="ADAL" clId="{D3DADA0F-94A7-4819-92E9-A84BD7908883}" dt="2022-04-20T09:52:54.695" v="3685" actId="20577"/>
          <ac:spMkLst>
            <pc:docMk/>
            <pc:sldMk cId="3932167130" sldId="472"/>
            <ac:spMk id="3" creationId="{0482120F-E538-9B4F-8397-258DCAF8E30C}"/>
          </ac:spMkLst>
        </pc:spChg>
        <pc:spChg chg="mod">
          <ac:chgData name="Anamika Mukhopadhyay" userId="a0eeb265-f05a-4197-8fa6-978f26d1476c" providerId="ADAL" clId="{D3DADA0F-94A7-4819-92E9-A84BD7908883}" dt="2022-04-19T09:12:43.381" v="3" actId="20577"/>
          <ac:spMkLst>
            <pc:docMk/>
            <pc:sldMk cId="3932167130" sldId="472"/>
            <ac:spMk id="4" creationId="{5365B89F-2441-6544-8C7D-0DB58D5BACE9}"/>
          </ac:spMkLst>
        </pc:spChg>
        <pc:picChg chg="mod">
          <ac:chgData name="Anamika Mukhopadhyay" userId="a0eeb265-f05a-4197-8fa6-978f26d1476c" providerId="ADAL" clId="{D3DADA0F-94A7-4819-92E9-A84BD7908883}" dt="2022-04-25T16:40:16.098" v="10581" actId="1076"/>
          <ac:picMkLst>
            <pc:docMk/>
            <pc:sldMk cId="3932167130" sldId="472"/>
            <ac:picMk id="6" creationId="{EAB85A44-B48A-40E5-A9B8-1443E7C2B843}"/>
          </ac:picMkLst>
        </pc:picChg>
      </pc:sldChg>
      <pc:sldChg chg="modSp del mod ord">
        <pc:chgData name="Anamika Mukhopadhyay" userId="a0eeb265-f05a-4197-8fa6-978f26d1476c" providerId="ADAL" clId="{D3DADA0F-94A7-4819-92E9-A84BD7908883}" dt="2022-04-26T08:37:50.777" v="15560" actId="47"/>
        <pc:sldMkLst>
          <pc:docMk/>
          <pc:sldMk cId="1613644446" sldId="473"/>
        </pc:sldMkLst>
        <pc:spChg chg="mod">
          <ac:chgData name="Anamika Mukhopadhyay" userId="a0eeb265-f05a-4197-8fa6-978f26d1476c" providerId="ADAL" clId="{D3DADA0F-94A7-4819-92E9-A84BD7908883}" dt="2022-04-25T10:00:29.859" v="8074" actId="20577"/>
          <ac:spMkLst>
            <pc:docMk/>
            <pc:sldMk cId="1613644446" sldId="473"/>
            <ac:spMk id="2" creationId="{506B917B-D215-5E46-8E98-6A4D37BFF4D1}"/>
          </ac:spMkLst>
        </pc:spChg>
        <pc:spChg chg="mod">
          <ac:chgData name="Anamika Mukhopadhyay" userId="a0eeb265-f05a-4197-8fa6-978f26d1476c" providerId="ADAL" clId="{D3DADA0F-94A7-4819-92E9-A84BD7908883}" dt="2022-04-19T09:34:49.623" v="678" actId="20577"/>
          <ac:spMkLst>
            <pc:docMk/>
            <pc:sldMk cId="1613644446" sldId="473"/>
            <ac:spMk id="4" creationId="{5365B89F-2441-6544-8C7D-0DB58D5BACE9}"/>
          </ac:spMkLst>
        </pc:spChg>
        <pc:spChg chg="mod">
          <ac:chgData name="Anamika Mukhopadhyay" userId="a0eeb265-f05a-4197-8fa6-978f26d1476c" providerId="ADAL" clId="{D3DADA0F-94A7-4819-92E9-A84BD7908883}" dt="2022-04-25T17:55:12.893" v="11681" actId="1076"/>
          <ac:spMkLst>
            <pc:docMk/>
            <pc:sldMk cId="1613644446" sldId="473"/>
            <ac:spMk id="9" creationId="{B31A5C97-0952-4CAE-9AEE-2EE5FBD207AB}"/>
          </ac:spMkLst>
        </pc:spChg>
      </pc:sldChg>
      <pc:sldChg chg="addSp modSp del mod ord">
        <pc:chgData name="Anamika Mukhopadhyay" userId="a0eeb265-f05a-4197-8fa6-978f26d1476c" providerId="ADAL" clId="{D3DADA0F-94A7-4819-92E9-A84BD7908883}" dt="2022-04-26T08:37:50.777" v="15560" actId="47"/>
        <pc:sldMkLst>
          <pc:docMk/>
          <pc:sldMk cId="1033091986" sldId="474"/>
        </pc:sldMkLst>
        <pc:spChg chg="mod">
          <ac:chgData name="Anamika Mukhopadhyay" userId="a0eeb265-f05a-4197-8fa6-978f26d1476c" providerId="ADAL" clId="{D3DADA0F-94A7-4819-92E9-A84BD7908883}" dt="2022-04-19T09:34:59.825" v="696" actId="20577"/>
          <ac:spMkLst>
            <pc:docMk/>
            <pc:sldMk cId="1033091986" sldId="474"/>
            <ac:spMk id="3" creationId="{0482120F-E538-9B4F-8397-258DCAF8E30C}"/>
          </ac:spMkLst>
        </pc:spChg>
        <pc:spChg chg="mod">
          <ac:chgData name="Anamika Mukhopadhyay" userId="a0eeb265-f05a-4197-8fa6-978f26d1476c" providerId="ADAL" clId="{D3DADA0F-94A7-4819-92E9-A84BD7908883}" dt="2022-04-25T14:29:43.300" v="9095"/>
          <ac:spMkLst>
            <pc:docMk/>
            <pc:sldMk cId="1033091986" sldId="474"/>
            <ac:spMk id="21" creationId="{7797A266-8B7C-4AAF-AF2D-3F42315DE4FE}"/>
          </ac:spMkLst>
        </pc:spChg>
        <pc:spChg chg="mod">
          <ac:chgData name="Anamika Mukhopadhyay" userId="a0eeb265-f05a-4197-8fa6-978f26d1476c" providerId="ADAL" clId="{D3DADA0F-94A7-4819-92E9-A84BD7908883}" dt="2022-04-25T14:29:43.300" v="9095"/>
          <ac:spMkLst>
            <pc:docMk/>
            <pc:sldMk cId="1033091986" sldId="474"/>
            <ac:spMk id="22" creationId="{A8F3386F-C069-4632-B542-F5F980878DD1}"/>
          </ac:spMkLst>
        </pc:spChg>
        <pc:spChg chg="mod">
          <ac:chgData name="Anamika Mukhopadhyay" userId="a0eeb265-f05a-4197-8fa6-978f26d1476c" providerId="ADAL" clId="{D3DADA0F-94A7-4819-92E9-A84BD7908883}" dt="2022-04-25T14:29:43.300" v="9095"/>
          <ac:spMkLst>
            <pc:docMk/>
            <pc:sldMk cId="1033091986" sldId="474"/>
            <ac:spMk id="23" creationId="{26B2003D-C186-4D93-8CD2-BE25A620CE19}"/>
          </ac:spMkLst>
        </pc:spChg>
        <pc:spChg chg="mod">
          <ac:chgData name="Anamika Mukhopadhyay" userId="a0eeb265-f05a-4197-8fa6-978f26d1476c" providerId="ADAL" clId="{D3DADA0F-94A7-4819-92E9-A84BD7908883}" dt="2022-04-25T14:29:43.300" v="9095"/>
          <ac:spMkLst>
            <pc:docMk/>
            <pc:sldMk cId="1033091986" sldId="474"/>
            <ac:spMk id="24" creationId="{2095CDD8-1EEC-4905-902A-17856FCD9984}"/>
          </ac:spMkLst>
        </pc:spChg>
        <pc:spChg chg="mod">
          <ac:chgData name="Anamika Mukhopadhyay" userId="a0eeb265-f05a-4197-8fa6-978f26d1476c" providerId="ADAL" clId="{D3DADA0F-94A7-4819-92E9-A84BD7908883}" dt="2022-04-25T14:29:43.300" v="9095"/>
          <ac:spMkLst>
            <pc:docMk/>
            <pc:sldMk cId="1033091986" sldId="474"/>
            <ac:spMk id="25" creationId="{C0EAAF23-2CAC-4F76-AD7B-FABCFE1ED29E}"/>
          </ac:spMkLst>
        </pc:spChg>
        <pc:spChg chg="mod">
          <ac:chgData name="Anamika Mukhopadhyay" userId="a0eeb265-f05a-4197-8fa6-978f26d1476c" providerId="ADAL" clId="{D3DADA0F-94A7-4819-92E9-A84BD7908883}" dt="2022-04-25T14:29:43.300" v="9095"/>
          <ac:spMkLst>
            <pc:docMk/>
            <pc:sldMk cId="1033091986" sldId="474"/>
            <ac:spMk id="26" creationId="{EA487DC3-4DA2-407A-8522-67E441ED2FD6}"/>
          </ac:spMkLst>
        </pc:spChg>
        <pc:spChg chg="mod">
          <ac:chgData name="Anamika Mukhopadhyay" userId="a0eeb265-f05a-4197-8fa6-978f26d1476c" providerId="ADAL" clId="{D3DADA0F-94A7-4819-92E9-A84BD7908883}" dt="2022-04-25T14:29:43.300" v="9095"/>
          <ac:spMkLst>
            <pc:docMk/>
            <pc:sldMk cId="1033091986" sldId="474"/>
            <ac:spMk id="27" creationId="{671B8DD5-41A2-4D52-A924-577E7EF54E50}"/>
          </ac:spMkLst>
        </pc:spChg>
        <pc:spChg chg="mod">
          <ac:chgData name="Anamika Mukhopadhyay" userId="a0eeb265-f05a-4197-8fa6-978f26d1476c" providerId="ADAL" clId="{D3DADA0F-94A7-4819-92E9-A84BD7908883}" dt="2022-04-25T14:29:43.300" v="9095"/>
          <ac:spMkLst>
            <pc:docMk/>
            <pc:sldMk cId="1033091986" sldId="474"/>
            <ac:spMk id="29" creationId="{81B17F94-070D-4BCD-87D5-2F01D9BD31AB}"/>
          </ac:spMkLst>
        </pc:spChg>
        <pc:spChg chg="mod">
          <ac:chgData name="Anamika Mukhopadhyay" userId="a0eeb265-f05a-4197-8fa6-978f26d1476c" providerId="ADAL" clId="{D3DADA0F-94A7-4819-92E9-A84BD7908883}" dt="2022-04-25T14:29:43.300" v="9095"/>
          <ac:spMkLst>
            <pc:docMk/>
            <pc:sldMk cId="1033091986" sldId="474"/>
            <ac:spMk id="30" creationId="{CC292332-7F6F-4701-8862-C6DBF06FB6AA}"/>
          </ac:spMkLst>
        </pc:spChg>
        <pc:spChg chg="mod">
          <ac:chgData name="Anamika Mukhopadhyay" userId="a0eeb265-f05a-4197-8fa6-978f26d1476c" providerId="ADAL" clId="{D3DADA0F-94A7-4819-92E9-A84BD7908883}" dt="2022-04-25T14:29:43.300" v="9095"/>
          <ac:spMkLst>
            <pc:docMk/>
            <pc:sldMk cId="1033091986" sldId="474"/>
            <ac:spMk id="31" creationId="{2E05C571-F9D3-47B6-B77B-7C2BBF24370B}"/>
          </ac:spMkLst>
        </pc:spChg>
        <pc:spChg chg="mod">
          <ac:chgData name="Anamika Mukhopadhyay" userId="a0eeb265-f05a-4197-8fa6-978f26d1476c" providerId="ADAL" clId="{D3DADA0F-94A7-4819-92E9-A84BD7908883}" dt="2022-04-25T14:29:43.300" v="9095"/>
          <ac:spMkLst>
            <pc:docMk/>
            <pc:sldMk cId="1033091986" sldId="474"/>
            <ac:spMk id="32" creationId="{3F234F3E-0770-4599-BDD9-38D2E20480E2}"/>
          </ac:spMkLst>
        </pc:spChg>
        <pc:spChg chg="mod">
          <ac:chgData name="Anamika Mukhopadhyay" userId="a0eeb265-f05a-4197-8fa6-978f26d1476c" providerId="ADAL" clId="{D3DADA0F-94A7-4819-92E9-A84BD7908883}" dt="2022-04-25T14:29:43.300" v="9095"/>
          <ac:spMkLst>
            <pc:docMk/>
            <pc:sldMk cId="1033091986" sldId="474"/>
            <ac:spMk id="33" creationId="{EF2965AD-8DED-4FB5-A15C-A7106BF44772}"/>
          </ac:spMkLst>
        </pc:spChg>
        <pc:spChg chg="mod">
          <ac:chgData name="Anamika Mukhopadhyay" userId="a0eeb265-f05a-4197-8fa6-978f26d1476c" providerId="ADAL" clId="{D3DADA0F-94A7-4819-92E9-A84BD7908883}" dt="2022-04-25T14:29:43.300" v="9095"/>
          <ac:spMkLst>
            <pc:docMk/>
            <pc:sldMk cId="1033091986" sldId="474"/>
            <ac:spMk id="34" creationId="{699808E3-E6FA-4908-9768-3C9E84E11EE0}"/>
          </ac:spMkLst>
        </pc:spChg>
        <pc:spChg chg="mod">
          <ac:chgData name="Anamika Mukhopadhyay" userId="a0eeb265-f05a-4197-8fa6-978f26d1476c" providerId="ADAL" clId="{D3DADA0F-94A7-4819-92E9-A84BD7908883}" dt="2022-04-25T14:29:43.300" v="9095"/>
          <ac:spMkLst>
            <pc:docMk/>
            <pc:sldMk cId="1033091986" sldId="474"/>
            <ac:spMk id="35" creationId="{4B6ADC6F-0BFC-4EFB-9C18-69CB2B315577}"/>
          </ac:spMkLst>
        </pc:spChg>
        <pc:spChg chg="mod">
          <ac:chgData name="Anamika Mukhopadhyay" userId="a0eeb265-f05a-4197-8fa6-978f26d1476c" providerId="ADAL" clId="{D3DADA0F-94A7-4819-92E9-A84BD7908883}" dt="2022-04-25T14:29:43.300" v="9095"/>
          <ac:spMkLst>
            <pc:docMk/>
            <pc:sldMk cId="1033091986" sldId="474"/>
            <ac:spMk id="36" creationId="{FB9DA8A4-6DBF-4BEC-B6E1-24937B288F71}"/>
          </ac:spMkLst>
        </pc:spChg>
        <pc:spChg chg="mod">
          <ac:chgData name="Anamika Mukhopadhyay" userId="a0eeb265-f05a-4197-8fa6-978f26d1476c" providerId="ADAL" clId="{D3DADA0F-94A7-4819-92E9-A84BD7908883}" dt="2022-04-25T14:29:43.300" v="9095"/>
          <ac:spMkLst>
            <pc:docMk/>
            <pc:sldMk cId="1033091986" sldId="474"/>
            <ac:spMk id="37" creationId="{F01DF9AE-9BE9-4E32-8022-8C48C459A40E}"/>
          </ac:spMkLst>
        </pc:spChg>
        <pc:spChg chg="mod">
          <ac:chgData name="Anamika Mukhopadhyay" userId="a0eeb265-f05a-4197-8fa6-978f26d1476c" providerId="ADAL" clId="{D3DADA0F-94A7-4819-92E9-A84BD7908883}" dt="2022-04-25T14:29:43.300" v="9095"/>
          <ac:spMkLst>
            <pc:docMk/>
            <pc:sldMk cId="1033091986" sldId="474"/>
            <ac:spMk id="38" creationId="{EE3E3849-C0E9-49A5-92BD-4AA184E46BB9}"/>
          </ac:spMkLst>
        </pc:spChg>
        <pc:spChg chg="mod">
          <ac:chgData name="Anamika Mukhopadhyay" userId="a0eeb265-f05a-4197-8fa6-978f26d1476c" providerId="ADAL" clId="{D3DADA0F-94A7-4819-92E9-A84BD7908883}" dt="2022-04-25T14:29:43.300" v="9095"/>
          <ac:spMkLst>
            <pc:docMk/>
            <pc:sldMk cId="1033091986" sldId="474"/>
            <ac:spMk id="39" creationId="{34BA67D8-0FB8-4B27-A7AB-F0B42994D87B}"/>
          </ac:spMkLst>
        </pc:spChg>
        <pc:spChg chg="mod">
          <ac:chgData name="Anamika Mukhopadhyay" userId="a0eeb265-f05a-4197-8fa6-978f26d1476c" providerId="ADAL" clId="{D3DADA0F-94A7-4819-92E9-A84BD7908883}" dt="2022-04-25T14:29:43.300" v="9095"/>
          <ac:spMkLst>
            <pc:docMk/>
            <pc:sldMk cId="1033091986" sldId="474"/>
            <ac:spMk id="40" creationId="{774A280D-DD7C-4EF1-9376-2CEA53338885}"/>
          </ac:spMkLst>
        </pc:spChg>
        <pc:spChg chg="mod">
          <ac:chgData name="Anamika Mukhopadhyay" userId="a0eeb265-f05a-4197-8fa6-978f26d1476c" providerId="ADAL" clId="{D3DADA0F-94A7-4819-92E9-A84BD7908883}" dt="2022-04-25T14:29:43.300" v="9095"/>
          <ac:spMkLst>
            <pc:docMk/>
            <pc:sldMk cId="1033091986" sldId="474"/>
            <ac:spMk id="41" creationId="{FA146368-5588-4D34-A391-DA1E535C40CC}"/>
          </ac:spMkLst>
        </pc:spChg>
        <pc:spChg chg="mod">
          <ac:chgData name="Anamika Mukhopadhyay" userId="a0eeb265-f05a-4197-8fa6-978f26d1476c" providerId="ADAL" clId="{D3DADA0F-94A7-4819-92E9-A84BD7908883}" dt="2022-04-25T14:29:43.300" v="9095"/>
          <ac:spMkLst>
            <pc:docMk/>
            <pc:sldMk cId="1033091986" sldId="474"/>
            <ac:spMk id="42" creationId="{915B9693-BE7C-4F09-B33E-E63B0EFD8774}"/>
          </ac:spMkLst>
        </pc:spChg>
        <pc:spChg chg="mod">
          <ac:chgData name="Anamika Mukhopadhyay" userId="a0eeb265-f05a-4197-8fa6-978f26d1476c" providerId="ADAL" clId="{D3DADA0F-94A7-4819-92E9-A84BD7908883}" dt="2022-04-25T14:29:43.300" v="9095"/>
          <ac:spMkLst>
            <pc:docMk/>
            <pc:sldMk cId="1033091986" sldId="474"/>
            <ac:spMk id="43" creationId="{F9924297-CFE6-4CE4-911C-1DD50D4854CD}"/>
          </ac:spMkLst>
        </pc:spChg>
        <pc:spChg chg="mod">
          <ac:chgData name="Anamika Mukhopadhyay" userId="a0eeb265-f05a-4197-8fa6-978f26d1476c" providerId="ADAL" clId="{D3DADA0F-94A7-4819-92E9-A84BD7908883}" dt="2022-04-25T14:29:43.300" v="9095"/>
          <ac:spMkLst>
            <pc:docMk/>
            <pc:sldMk cId="1033091986" sldId="474"/>
            <ac:spMk id="44" creationId="{9DE05333-6B53-4C61-8788-35745C701844}"/>
          </ac:spMkLst>
        </pc:spChg>
        <pc:spChg chg="mod">
          <ac:chgData name="Anamika Mukhopadhyay" userId="a0eeb265-f05a-4197-8fa6-978f26d1476c" providerId="ADAL" clId="{D3DADA0F-94A7-4819-92E9-A84BD7908883}" dt="2022-04-25T14:29:43.300" v="9095"/>
          <ac:spMkLst>
            <pc:docMk/>
            <pc:sldMk cId="1033091986" sldId="474"/>
            <ac:spMk id="45" creationId="{30B70C23-DB80-4C6B-A07D-01C4F20A2088}"/>
          </ac:spMkLst>
        </pc:spChg>
        <pc:spChg chg="mod">
          <ac:chgData name="Anamika Mukhopadhyay" userId="a0eeb265-f05a-4197-8fa6-978f26d1476c" providerId="ADAL" clId="{D3DADA0F-94A7-4819-92E9-A84BD7908883}" dt="2022-04-25T14:29:43.300" v="9095"/>
          <ac:spMkLst>
            <pc:docMk/>
            <pc:sldMk cId="1033091986" sldId="474"/>
            <ac:spMk id="46" creationId="{4A8F26E3-CFCA-456B-A865-A802C15B3B53}"/>
          </ac:spMkLst>
        </pc:spChg>
        <pc:spChg chg="mod">
          <ac:chgData name="Anamika Mukhopadhyay" userId="a0eeb265-f05a-4197-8fa6-978f26d1476c" providerId="ADAL" clId="{D3DADA0F-94A7-4819-92E9-A84BD7908883}" dt="2022-04-25T14:29:43.300" v="9095"/>
          <ac:spMkLst>
            <pc:docMk/>
            <pc:sldMk cId="1033091986" sldId="474"/>
            <ac:spMk id="47" creationId="{4C9F5534-B392-4BA0-87DF-1FC5A7C50BB0}"/>
          </ac:spMkLst>
        </pc:spChg>
        <pc:spChg chg="mod">
          <ac:chgData name="Anamika Mukhopadhyay" userId="a0eeb265-f05a-4197-8fa6-978f26d1476c" providerId="ADAL" clId="{D3DADA0F-94A7-4819-92E9-A84BD7908883}" dt="2022-04-25T14:29:43.300" v="9095"/>
          <ac:spMkLst>
            <pc:docMk/>
            <pc:sldMk cId="1033091986" sldId="474"/>
            <ac:spMk id="48" creationId="{F8568B6C-845F-45DA-B67E-D60D64971B31}"/>
          </ac:spMkLst>
        </pc:spChg>
        <pc:spChg chg="mod">
          <ac:chgData name="Anamika Mukhopadhyay" userId="a0eeb265-f05a-4197-8fa6-978f26d1476c" providerId="ADAL" clId="{D3DADA0F-94A7-4819-92E9-A84BD7908883}" dt="2022-04-25T14:29:43.300" v="9095"/>
          <ac:spMkLst>
            <pc:docMk/>
            <pc:sldMk cId="1033091986" sldId="474"/>
            <ac:spMk id="49" creationId="{CBA8BF11-88A1-48DC-8FD8-F0C71ABA8EDC}"/>
          </ac:spMkLst>
        </pc:spChg>
        <pc:spChg chg="mod">
          <ac:chgData name="Anamika Mukhopadhyay" userId="a0eeb265-f05a-4197-8fa6-978f26d1476c" providerId="ADAL" clId="{D3DADA0F-94A7-4819-92E9-A84BD7908883}" dt="2022-04-25T14:29:43.300" v="9095"/>
          <ac:spMkLst>
            <pc:docMk/>
            <pc:sldMk cId="1033091986" sldId="474"/>
            <ac:spMk id="50" creationId="{E395B1D2-66CC-402F-A2B3-D19F2E3C320C}"/>
          </ac:spMkLst>
        </pc:spChg>
        <pc:spChg chg="mod">
          <ac:chgData name="Anamika Mukhopadhyay" userId="a0eeb265-f05a-4197-8fa6-978f26d1476c" providerId="ADAL" clId="{D3DADA0F-94A7-4819-92E9-A84BD7908883}" dt="2022-04-25T14:29:43.300" v="9095"/>
          <ac:spMkLst>
            <pc:docMk/>
            <pc:sldMk cId="1033091986" sldId="474"/>
            <ac:spMk id="51" creationId="{D48A0332-7CB7-4783-82C7-A0D33E945BE3}"/>
          </ac:spMkLst>
        </pc:spChg>
        <pc:spChg chg="mod">
          <ac:chgData name="Anamika Mukhopadhyay" userId="a0eeb265-f05a-4197-8fa6-978f26d1476c" providerId="ADAL" clId="{D3DADA0F-94A7-4819-92E9-A84BD7908883}" dt="2022-04-25T14:29:43.300" v="9095"/>
          <ac:spMkLst>
            <pc:docMk/>
            <pc:sldMk cId="1033091986" sldId="474"/>
            <ac:spMk id="52" creationId="{2E62C751-2813-4968-A9A6-5F5218F1D3FE}"/>
          </ac:spMkLst>
        </pc:spChg>
        <pc:spChg chg="mod">
          <ac:chgData name="Anamika Mukhopadhyay" userId="a0eeb265-f05a-4197-8fa6-978f26d1476c" providerId="ADAL" clId="{D3DADA0F-94A7-4819-92E9-A84BD7908883}" dt="2022-04-25T14:29:43.300" v="9095"/>
          <ac:spMkLst>
            <pc:docMk/>
            <pc:sldMk cId="1033091986" sldId="474"/>
            <ac:spMk id="53" creationId="{276104BD-37B1-4313-9CEA-5888E58CE8C3}"/>
          </ac:spMkLst>
        </pc:spChg>
        <pc:spChg chg="mod">
          <ac:chgData name="Anamika Mukhopadhyay" userId="a0eeb265-f05a-4197-8fa6-978f26d1476c" providerId="ADAL" clId="{D3DADA0F-94A7-4819-92E9-A84BD7908883}" dt="2022-04-25T14:29:43.300" v="9095"/>
          <ac:spMkLst>
            <pc:docMk/>
            <pc:sldMk cId="1033091986" sldId="474"/>
            <ac:spMk id="54" creationId="{560B91F7-8CD6-4391-B8BA-5C5BECFB5F09}"/>
          </ac:spMkLst>
        </pc:spChg>
        <pc:spChg chg="mod">
          <ac:chgData name="Anamika Mukhopadhyay" userId="a0eeb265-f05a-4197-8fa6-978f26d1476c" providerId="ADAL" clId="{D3DADA0F-94A7-4819-92E9-A84BD7908883}" dt="2022-04-25T14:29:43.300" v="9095"/>
          <ac:spMkLst>
            <pc:docMk/>
            <pc:sldMk cId="1033091986" sldId="474"/>
            <ac:spMk id="55" creationId="{783581A1-C881-4007-A165-8A7FE0A1260A}"/>
          </ac:spMkLst>
        </pc:spChg>
        <pc:spChg chg="mod">
          <ac:chgData name="Anamika Mukhopadhyay" userId="a0eeb265-f05a-4197-8fa6-978f26d1476c" providerId="ADAL" clId="{D3DADA0F-94A7-4819-92E9-A84BD7908883}" dt="2022-04-25T14:29:43.300" v="9095"/>
          <ac:spMkLst>
            <pc:docMk/>
            <pc:sldMk cId="1033091986" sldId="474"/>
            <ac:spMk id="56" creationId="{883A7F26-4BDF-4C72-A5E1-7D712D222599}"/>
          </ac:spMkLst>
        </pc:spChg>
        <pc:spChg chg="mod">
          <ac:chgData name="Anamika Mukhopadhyay" userId="a0eeb265-f05a-4197-8fa6-978f26d1476c" providerId="ADAL" clId="{D3DADA0F-94A7-4819-92E9-A84BD7908883}" dt="2022-04-25T14:29:43.300" v="9095"/>
          <ac:spMkLst>
            <pc:docMk/>
            <pc:sldMk cId="1033091986" sldId="474"/>
            <ac:spMk id="57" creationId="{D5E4E2D2-8659-46A3-AABB-E38ED1CC60C3}"/>
          </ac:spMkLst>
        </pc:spChg>
        <pc:spChg chg="mod">
          <ac:chgData name="Anamika Mukhopadhyay" userId="a0eeb265-f05a-4197-8fa6-978f26d1476c" providerId="ADAL" clId="{D3DADA0F-94A7-4819-92E9-A84BD7908883}" dt="2022-04-25T14:29:43.300" v="9095"/>
          <ac:spMkLst>
            <pc:docMk/>
            <pc:sldMk cId="1033091986" sldId="474"/>
            <ac:spMk id="58" creationId="{28199F23-B7BB-45A4-9F8A-F6FDEBD1480D}"/>
          </ac:spMkLst>
        </pc:spChg>
        <pc:spChg chg="mod">
          <ac:chgData name="Anamika Mukhopadhyay" userId="a0eeb265-f05a-4197-8fa6-978f26d1476c" providerId="ADAL" clId="{D3DADA0F-94A7-4819-92E9-A84BD7908883}" dt="2022-04-25T14:29:43.300" v="9095"/>
          <ac:spMkLst>
            <pc:docMk/>
            <pc:sldMk cId="1033091986" sldId="474"/>
            <ac:spMk id="59" creationId="{2D616B7E-2060-4AEF-B01F-844F408C7E85}"/>
          </ac:spMkLst>
        </pc:spChg>
        <pc:spChg chg="mod">
          <ac:chgData name="Anamika Mukhopadhyay" userId="a0eeb265-f05a-4197-8fa6-978f26d1476c" providerId="ADAL" clId="{D3DADA0F-94A7-4819-92E9-A84BD7908883}" dt="2022-04-25T14:29:43.300" v="9095"/>
          <ac:spMkLst>
            <pc:docMk/>
            <pc:sldMk cId="1033091986" sldId="474"/>
            <ac:spMk id="60" creationId="{1A105EE9-8367-438D-AAC4-E56ADCF82194}"/>
          </ac:spMkLst>
        </pc:spChg>
        <pc:spChg chg="mod">
          <ac:chgData name="Anamika Mukhopadhyay" userId="a0eeb265-f05a-4197-8fa6-978f26d1476c" providerId="ADAL" clId="{D3DADA0F-94A7-4819-92E9-A84BD7908883}" dt="2022-04-25T14:29:43.300" v="9095"/>
          <ac:spMkLst>
            <pc:docMk/>
            <pc:sldMk cId="1033091986" sldId="474"/>
            <ac:spMk id="61" creationId="{502343D5-9667-4E46-AA2A-EDA91F05FB05}"/>
          </ac:spMkLst>
        </pc:spChg>
        <pc:spChg chg="mod">
          <ac:chgData name="Anamika Mukhopadhyay" userId="a0eeb265-f05a-4197-8fa6-978f26d1476c" providerId="ADAL" clId="{D3DADA0F-94A7-4819-92E9-A84BD7908883}" dt="2022-04-25T14:29:43.300" v="9095"/>
          <ac:spMkLst>
            <pc:docMk/>
            <pc:sldMk cId="1033091986" sldId="474"/>
            <ac:spMk id="62" creationId="{C535777A-1311-41F6-8372-AFFA89284611}"/>
          </ac:spMkLst>
        </pc:spChg>
        <pc:spChg chg="mod">
          <ac:chgData name="Anamika Mukhopadhyay" userId="a0eeb265-f05a-4197-8fa6-978f26d1476c" providerId="ADAL" clId="{D3DADA0F-94A7-4819-92E9-A84BD7908883}" dt="2022-04-25T14:29:43.300" v="9095"/>
          <ac:spMkLst>
            <pc:docMk/>
            <pc:sldMk cId="1033091986" sldId="474"/>
            <ac:spMk id="63" creationId="{4F6346C0-2662-4F2F-969F-DA8297FB4FEC}"/>
          </ac:spMkLst>
        </pc:spChg>
        <pc:spChg chg="mod">
          <ac:chgData name="Anamika Mukhopadhyay" userId="a0eeb265-f05a-4197-8fa6-978f26d1476c" providerId="ADAL" clId="{D3DADA0F-94A7-4819-92E9-A84BD7908883}" dt="2022-04-25T14:29:43.300" v="9095"/>
          <ac:spMkLst>
            <pc:docMk/>
            <pc:sldMk cId="1033091986" sldId="474"/>
            <ac:spMk id="64" creationId="{5B60F2AA-9811-4D80-861E-74A98A8C149E}"/>
          </ac:spMkLst>
        </pc:spChg>
        <pc:spChg chg="mod">
          <ac:chgData name="Anamika Mukhopadhyay" userId="a0eeb265-f05a-4197-8fa6-978f26d1476c" providerId="ADAL" clId="{D3DADA0F-94A7-4819-92E9-A84BD7908883}" dt="2022-04-25T14:29:43.300" v="9095"/>
          <ac:spMkLst>
            <pc:docMk/>
            <pc:sldMk cId="1033091986" sldId="474"/>
            <ac:spMk id="65" creationId="{B33445D5-1A71-41DB-B534-A443724CF3A2}"/>
          </ac:spMkLst>
        </pc:spChg>
        <pc:spChg chg="mod">
          <ac:chgData name="Anamika Mukhopadhyay" userId="a0eeb265-f05a-4197-8fa6-978f26d1476c" providerId="ADAL" clId="{D3DADA0F-94A7-4819-92E9-A84BD7908883}" dt="2022-04-25T14:29:43.300" v="9095"/>
          <ac:spMkLst>
            <pc:docMk/>
            <pc:sldMk cId="1033091986" sldId="474"/>
            <ac:spMk id="66" creationId="{5BEB9D9D-70FE-48F9-A88D-F780C722F3C1}"/>
          </ac:spMkLst>
        </pc:spChg>
        <pc:spChg chg="mod">
          <ac:chgData name="Anamika Mukhopadhyay" userId="a0eeb265-f05a-4197-8fa6-978f26d1476c" providerId="ADAL" clId="{D3DADA0F-94A7-4819-92E9-A84BD7908883}" dt="2022-04-25T14:29:43.300" v="9095"/>
          <ac:spMkLst>
            <pc:docMk/>
            <pc:sldMk cId="1033091986" sldId="474"/>
            <ac:spMk id="67" creationId="{8125DC3C-2B35-4EFD-9408-8FDAAADDF9C4}"/>
          </ac:spMkLst>
        </pc:spChg>
        <pc:spChg chg="mod">
          <ac:chgData name="Anamika Mukhopadhyay" userId="a0eeb265-f05a-4197-8fa6-978f26d1476c" providerId="ADAL" clId="{D3DADA0F-94A7-4819-92E9-A84BD7908883}" dt="2022-04-25T14:29:43.300" v="9095"/>
          <ac:spMkLst>
            <pc:docMk/>
            <pc:sldMk cId="1033091986" sldId="474"/>
            <ac:spMk id="68" creationId="{CBC04342-E326-4097-BA0C-38C567B37699}"/>
          </ac:spMkLst>
        </pc:spChg>
        <pc:spChg chg="mod">
          <ac:chgData name="Anamika Mukhopadhyay" userId="a0eeb265-f05a-4197-8fa6-978f26d1476c" providerId="ADAL" clId="{D3DADA0F-94A7-4819-92E9-A84BD7908883}" dt="2022-04-25T14:29:43.300" v="9095"/>
          <ac:spMkLst>
            <pc:docMk/>
            <pc:sldMk cId="1033091986" sldId="474"/>
            <ac:spMk id="69" creationId="{D7DE7FCA-76BC-48D8-BDF9-72728E7A694C}"/>
          </ac:spMkLst>
        </pc:spChg>
        <pc:spChg chg="mod">
          <ac:chgData name="Anamika Mukhopadhyay" userId="a0eeb265-f05a-4197-8fa6-978f26d1476c" providerId="ADAL" clId="{D3DADA0F-94A7-4819-92E9-A84BD7908883}" dt="2022-04-25T14:29:43.300" v="9095"/>
          <ac:spMkLst>
            <pc:docMk/>
            <pc:sldMk cId="1033091986" sldId="474"/>
            <ac:spMk id="70" creationId="{C19356F2-3951-4EF8-8D51-F277BEBC15BF}"/>
          </ac:spMkLst>
        </pc:spChg>
        <pc:spChg chg="mod">
          <ac:chgData name="Anamika Mukhopadhyay" userId="a0eeb265-f05a-4197-8fa6-978f26d1476c" providerId="ADAL" clId="{D3DADA0F-94A7-4819-92E9-A84BD7908883}" dt="2022-04-25T14:29:43.300" v="9095"/>
          <ac:spMkLst>
            <pc:docMk/>
            <pc:sldMk cId="1033091986" sldId="474"/>
            <ac:spMk id="71" creationId="{62823D8A-4B27-4F69-A56A-35E43E187F40}"/>
          </ac:spMkLst>
        </pc:spChg>
        <pc:spChg chg="mod">
          <ac:chgData name="Anamika Mukhopadhyay" userId="a0eeb265-f05a-4197-8fa6-978f26d1476c" providerId="ADAL" clId="{D3DADA0F-94A7-4819-92E9-A84BD7908883}" dt="2022-04-25T14:29:43.300" v="9095"/>
          <ac:spMkLst>
            <pc:docMk/>
            <pc:sldMk cId="1033091986" sldId="474"/>
            <ac:spMk id="72" creationId="{F87108F7-7AC5-4A1C-A988-597D08D29BB7}"/>
          </ac:spMkLst>
        </pc:spChg>
        <pc:spChg chg="mod">
          <ac:chgData name="Anamika Mukhopadhyay" userId="a0eeb265-f05a-4197-8fa6-978f26d1476c" providerId="ADAL" clId="{D3DADA0F-94A7-4819-92E9-A84BD7908883}" dt="2022-04-25T14:29:43.300" v="9095"/>
          <ac:spMkLst>
            <pc:docMk/>
            <pc:sldMk cId="1033091986" sldId="474"/>
            <ac:spMk id="73" creationId="{D601C566-0A3B-4D14-A2CD-D670180F8CEC}"/>
          </ac:spMkLst>
        </pc:spChg>
        <pc:spChg chg="mod">
          <ac:chgData name="Anamika Mukhopadhyay" userId="a0eeb265-f05a-4197-8fa6-978f26d1476c" providerId="ADAL" clId="{D3DADA0F-94A7-4819-92E9-A84BD7908883}" dt="2022-04-25T14:29:43.300" v="9095"/>
          <ac:spMkLst>
            <pc:docMk/>
            <pc:sldMk cId="1033091986" sldId="474"/>
            <ac:spMk id="74" creationId="{9301B528-37D4-4688-AC72-80C486E040A5}"/>
          </ac:spMkLst>
        </pc:spChg>
        <pc:spChg chg="mod">
          <ac:chgData name="Anamika Mukhopadhyay" userId="a0eeb265-f05a-4197-8fa6-978f26d1476c" providerId="ADAL" clId="{D3DADA0F-94A7-4819-92E9-A84BD7908883}" dt="2022-04-25T14:29:43.300" v="9095"/>
          <ac:spMkLst>
            <pc:docMk/>
            <pc:sldMk cId="1033091986" sldId="474"/>
            <ac:spMk id="75" creationId="{B4427615-58B7-4E8E-A4BC-8DDA682E1B3F}"/>
          </ac:spMkLst>
        </pc:spChg>
        <pc:spChg chg="mod">
          <ac:chgData name="Anamika Mukhopadhyay" userId="a0eeb265-f05a-4197-8fa6-978f26d1476c" providerId="ADAL" clId="{D3DADA0F-94A7-4819-92E9-A84BD7908883}" dt="2022-04-25T14:29:43.300" v="9095"/>
          <ac:spMkLst>
            <pc:docMk/>
            <pc:sldMk cId="1033091986" sldId="474"/>
            <ac:spMk id="76" creationId="{DCC7B0AB-777E-4845-9F48-8E7E29DBC1C9}"/>
          </ac:spMkLst>
        </pc:spChg>
        <pc:spChg chg="mod">
          <ac:chgData name="Anamika Mukhopadhyay" userId="a0eeb265-f05a-4197-8fa6-978f26d1476c" providerId="ADAL" clId="{D3DADA0F-94A7-4819-92E9-A84BD7908883}" dt="2022-04-25T14:29:43.300" v="9095"/>
          <ac:spMkLst>
            <pc:docMk/>
            <pc:sldMk cId="1033091986" sldId="474"/>
            <ac:spMk id="77" creationId="{84A983DC-DA00-4312-A8A8-FBA8F06C6926}"/>
          </ac:spMkLst>
        </pc:spChg>
        <pc:spChg chg="mod">
          <ac:chgData name="Anamika Mukhopadhyay" userId="a0eeb265-f05a-4197-8fa6-978f26d1476c" providerId="ADAL" clId="{D3DADA0F-94A7-4819-92E9-A84BD7908883}" dt="2022-04-25T14:29:43.300" v="9095"/>
          <ac:spMkLst>
            <pc:docMk/>
            <pc:sldMk cId="1033091986" sldId="474"/>
            <ac:spMk id="78" creationId="{B8E124BD-290E-4531-87CC-DDB16136D133}"/>
          </ac:spMkLst>
        </pc:spChg>
        <pc:spChg chg="mod">
          <ac:chgData name="Anamika Mukhopadhyay" userId="a0eeb265-f05a-4197-8fa6-978f26d1476c" providerId="ADAL" clId="{D3DADA0F-94A7-4819-92E9-A84BD7908883}" dt="2022-04-25T14:29:43.300" v="9095"/>
          <ac:spMkLst>
            <pc:docMk/>
            <pc:sldMk cId="1033091986" sldId="474"/>
            <ac:spMk id="79" creationId="{B6C0CB8B-397A-48C3-AC9B-B248581BA933}"/>
          </ac:spMkLst>
        </pc:spChg>
        <pc:spChg chg="mod">
          <ac:chgData name="Anamika Mukhopadhyay" userId="a0eeb265-f05a-4197-8fa6-978f26d1476c" providerId="ADAL" clId="{D3DADA0F-94A7-4819-92E9-A84BD7908883}" dt="2022-04-25T14:29:43.300" v="9095"/>
          <ac:spMkLst>
            <pc:docMk/>
            <pc:sldMk cId="1033091986" sldId="474"/>
            <ac:spMk id="80" creationId="{E04217C0-9942-42FA-980C-7AA8D64EB891}"/>
          </ac:spMkLst>
        </pc:spChg>
        <pc:spChg chg="mod">
          <ac:chgData name="Anamika Mukhopadhyay" userId="a0eeb265-f05a-4197-8fa6-978f26d1476c" providerId="ADAL" clId="{D3DADA0F-94A7-4819-92E9-A84BD7908883}" dt="2022-04-25T14:29:43.300" v="9095"/>
          <ac:spMkLst>
            <pc:docMk/>
            <pc:sldMk cId="1033091986" sldId="474"/>
            <ac:spMk id="81" creationId="{1BC29AFD-7829-421E-B56E-E0A25BF3DAE0}"/>
          </ac:spMkLst>
        </pc:spChg>
        <pc:spChg chg="mod">
          <ac:chgData name="Anamika Mukhopadhyay" userId="a0eeb265-f05a-4197-8fa6-978f26d1476c" providerId="ADAL" clId="{D3DADA0F-94A7-4819-92E9-A84BD7908883}" dt="2022-04-25T14:29:43.300" v="9095"/>
          <ac:spMkLst>
            <pc:docMk/>
            <pc:sldMk cId="1033091986" sldId="474"/>
            <ac:spMk id="82" creationId="{26775694-0739-4300-ADA1-8683BD45519B}"/>
          </ac:spMkLst>
        </pc:spChg>
        <pc:spChg chg="mod">
          <ac:chgData name="Anamika Mukhopadhyay" userId="a0eeb265-f05a-4197-8fa6-978f26d1476c" providerId="ADAL" clId="{D3DADA0F-94A7-4819-92E9-A84BD7908883}" dt="2022-04-25T14:29:43.300" v="9095"/>
          <ac:spMkLst>
            <pc:docMk/>
            <pc:sldMk cId="1033091986" sldId="474"/>
            <ac:spMk id="83" creationId="{1BDBD41D-F174-42EF-B7B4-8A4347E9C45E}"/>
          </ac:spMkLst>
        </pc:spChg>
        <pc:spChg chg="mod">
          <ac:chgData name="Anamika Mukhopadhyay" userId="a0eeb265-f05a-4197-8fa6-978f26d1476c" providerId="ADAL" clId="{D3DADA0F-94A7-4819-92E9-A84BD7908883}" dt="2022-04-25T14:29:43.300" v="9095"/>
          <ac:spMkLst>
            <pc:docMk/>
            <pc:sldMk cId="1033091986" sldId="474"/>
            <ac:spMk id="84" creationId="{9DAB2438-712F-4480-80CD-D46F69ACBC68}"/>
          </ac:spMkLst>
        </pc:spChg>
        <pc:spChg chg="mod">
          <ac:chgData name="Anamika Mukhopadhyay" userId="a0eeb265-f05a-4197-8fa6-978f26d1476c" providerId="ADAL" clId="{D3DADA0F-94A7-4819-92E9-A84BD7908883}" dt="2022-04-25T14:29:43.300" v="9095"/>
          <ac:spMkLst>
            <pc:docMk/>
            <pc:sldMk cId="1033091986" sldId="474"/>
            <ac:spMk id="85" creationId="{B91C4C42-73CC-4825-A15F-E980182C5256}"/>
          </ac:spMkLst>
        </pc:spChg>
        <pc:spChg chg="mod">
          <ac:chgData name="Anamika Mukhopadhyay" userId="a0eeb265-f05a-4197-8fa6-978f26d1476c" providerId="ADAL" clId="{D3DADA0F-94A7-4819-92E9-A84BD7908883}" dt="2022-04-25T14:29:43.300" v="9095"/>
          <ac:spMkLst>
            <pc:docMk/>
            <pc:sldMk cId="1033091986" sldId="474"/>
            <ac:spMk id="86" creationId="{BBB98273-0210-41AF-B85B-589D04217303}"/>
          </ac:spMkLst>
        </pc:spChg>
        <pc:spChg chg="mod">
          <ac:chgData name="Anamika Mukhopadhyay" userId="a0eeb265-f05a-4197-8fa6-978f26d1476c" providerId="ADAL" clId="{D3DADA0F-94A7-4819-92E9-A84BD7908883}" dt="2022-04-25T14:29:43.300" v="9095"/>
          <ac:spMkLst>
            <pc:docMk/>
            <pc:sldMk cId="1033091986" sldId="474"/>
            <ac:spMk id="87" creationId="{3795E41C-A33B-418B-877E-714F97E801D8}"/>
          </ac:spMkLst>
        </pc:spChg>
        <pc:spChg chg="mod">
          <ac:chgData name="Anamika Mukhopadhyay" userId="a0eeb265-f05a-4197-8fa6-978f26d1476c" providerId="ADAL" clId="{D3DADA0F-94A7-4819-92E9-A84BD7908883}" dt="2022-04-25T14:29:43.300" v="9095"/>
          <ac:spMkLst>
            <pc:docMk/>
            <pc:sldMk cId="1033091986" sldId="474"/>
            <ac:spMk id="88" creationId="{F9BEBE7C-D2B0-4C12-BE44-088335985AC2}"/>
          </ac:spMkLst>
        </pc:spChg>
        <pc:spChg chg="mod">
          <ac:chgData name="Anamika Mukhopadhyay" userId="a0eeb265-f05a-4197-8fa6-978f26d1476c" providerId="ADAL" clId="{D3DADA0F-94A7-4819-92E9-A84BD7908883}" dt="2022-04-25T14:29:43.300" v="9095"/>
          <ac:spMkLst>
            <pc:docMk/>
            <pc:sldMk cId="1033091986" sldId="474"/>
            <ac:spMk id="89" creationId="{11E5542F-E024-4013-955A-2DF821399DFA}"/>
          </ac:spMkLst>
        </pc:spChg>
        <pc:spChg chg="mod">
          <ac:chgData name="Anamika Mukhopadhyay" userId="a0eeb265-f05a-4197-8fa6-978f26d1476c" providerId="ADAL" clId="{D3DADA0F-94A7-4819-92E9-A84BD7908883}" dt="2022-04-25T14:29:43.300" v="9095"/>
          <ac:spMkLst>
            <pc:docMk/>
            <pc:sldMk cId="1033091986" sldId="474"/>
            <ac:spMk id="90" creationId="{96E3E4F4-60EC-48C3-B8A8-623C94E55DB9}"/>
          </ac:spMkLst>
        </pc:spChg>
        <pc:spChg chg="mod">
          <ac:chgData name="Anamika Mukhopadhyay" userId="a0eeb265-f05a-4197-8fa6-978f26d1476c" providerId="ADAL" clId="{D3DADA0F-94A7-4819-92E9-A84BD7908883}" dt="2022-04-25T14:29:43.300" v="9095"/>
          <ac:spMkLst>
            <pc:docMk/>
            <pc:sldMk cId="1033091986" sldId="474"/>
            <ac:spMk id="91" creationId="{90C711AB-CD64-4E73-A626-102A33B50CA9}"/>
          </ac:spMkLst>
        </pc:spChg>
        <pc:spChg chg="mod">
          <ac:chgData name="Anamika Mukhopadhyay" userId="a0eeb265-f05a-4197-8fa6-978f26d1476c" providerId="ADAL" clId="{D3DADA0F-94A7-4819-92E9-A84BD7908883}" dt="2022-04-25T14:29:43.300" v="9095"/>
          <ac:spMkLst>
            <pc:docMk/>
            <pc:sldMk cId="1033091986" sldId="474"/>
            <ac:spMk id="92" creationId="{D576E15D-5E62-490C-9849-FF4C5A06FEBE}"/>
          </ac:spMkLst>
        </pc:spChg>
        <pc:spChg chg="mod">
          <ac:chgData name="Anamika Mukhopadhyay" userId="a0eeb265-f05a-4197-8fa6-978f26d1476c" providerId="ADAL" clId="{D3DADA0F-94A7-4819-92E9-A84BD7908883}" dt="2022-04-25T14:29:43.300" v="9095"/>
          <ac:spMkLst>
            <pc:docMk/>
            <pc:sldMk cId="1033091986" sldId="474"/>
            <ac:spMk id="93" creationId="{21BB80A0-157E-4155-AD6A-7E2F11D0FA6D}"/>
          </ac:spMkLst>
        </pc:spChg>
        <pc:spChg chg="mod">
          <ac:chgData name="Anamika Mukhopadhyay" userId="a0eeb265-f05a-4197-8fa6-978f26d1476c" providerId="ADAL" clId="{D3DADA0F-94A7-4819-92E9-A84BD7908883}" dt="2022-04-25T14:29:43.300" v="9095"/>
          <ac:spMkLst>
            <pc:docMk/>
            <pc:sldMk cId="1033091986" sldId="474"/>
            <ac:spMk id="94" creationId="{403BDFB3-2B90-42A5-B1A9-7BEAC7AABEA6}"/>
          </ac:spMkLst>
        </pc:spChg>
        <pc:spChg chg="mod">
          <ac:chgData name="Anamika Mukhopadhyay" userId="a0eeb265-f05a-4197-8fa6-978f26d1476c" providerId="ADAL" clId="{D3DADA0F-94A7-4819-92E9-A84BD7908883}" dt="2022-04-25T14:29:43.300" v="9095"/>
          <ac:spMkLst>
            <pc:docMk/>
            <pc:sldMk cId="1033091986" sldId="474"/>
            <ac:spMk id="95" creationId="{9462BDE7-50CA-4A51-A35F-DC62811E226F}"/>
          </ac:spMkLst>
        </pc:spChg>
        <pc:spChg chg="mod">
          <ac:chgData name="Anamika Mukhopadhyay" userId="a0eeb265-f05a-4197-8fa6-978f26d1476c" providerId="ADAL" clId="{D3DADA0F-94A7-4819-92E9-A84BD7908883}" dt="2022-04-25T14:29:43.300" v="9095"/>
          <ac:spMkLst>
            <pc:docMk/>
            <pc:sldMk cId="1033091986" sldId="474"/>
            <ac:spMk id="96" creationId="{F73CD1ED-EB30-4D5F-86A8-BE8F23B21FC4}"/>
          </ac:spMkLst>
        </pc:spChg>
        <pc:spChg chg="mod">
          <ac:chgData name="Anamika Mukhopadhyay" userId="a0eeb265-f05a-4197-8fa6-978f26d1476c" providerId="ADAL" clId="{D3DADA0F-94A7-4819-92E9-A84BD7908883}" dt="2022-04-25T14:29:43.300" v="9095"/>
          <ac:spMkLst>
            <pc:docMk/>
            <pc:sldMk cId="1033091986" sldId="474"/>
            <ac:spMk id="97" creationId="{78577A63-69D8-4761-9E0A-F44D0683D816}"/>
          </ac:spMkLst>
        </pc:spChg>
        <pc:spChg chg="mod">
          <ac:chgData name="Anamika Mukhopadhyay" userId="a0eeb265-f05a-4197-8fa6-978f26d1476c" providerId="ADAL" clId="{D3DADA0F-94A7-4819-92E9-A84BD7908883}" dt="2022-04-25T14:29:43.300" v="9095"/>
          <ac:spMkLst>
            <pc:docMk/>
            <pc:sldMk cId="1033091986" sldId="474"/>
            <ac:spMk id="98" creationId="{115FE650-4722-40BA-BCFA-9ADDA19F800C}"/>
          </ac:spMkLst>
        </pc:spChg>
        <pc:spChg chg="mod">
          <ac:chgData name="Anamika Mukhopadhyay" userId="a0eeb265-f05a-4197-8fa6-978f26d1476c" providerId="ADAL" clId="{D3DADA0F-94A7-4819-92E9-A84BD7908883}" dt="2022-04-25T14:29:43.300" v="9095"/>
          <ac:spMkLst>
            <pc:docMk/>
            <pc:sldMk cId="1033091986" sldId="474"/>
            <ac:spMk id="99" creationId="{E281861F-162C-492D-8449-5543143AFA65}"/>
          </ac:spMkLst>
        </pc:spChg>
        <pc:spChg chg="mod">
          <ac:chgData name="Anamika Mukhopadhyay" userId="a0eeb265-f05a-4197-8fa6-978f26d1476c" providerId="ADAL" clId="{D3DADA0F-94A7-4819-92E9-A84BD7908883}" dt="2022-04-25T14:29:43.300" v="9095"/>
          <ac:spMkLst>
            <pc:docMk/>
            <pc:sldMk cId="1033091986" sldId="474"/>
            <ac:spMk id="100" creationId="{3D1DDC07-DE80-44A1-AA0B-C12EE51C2BE9}"/>
          </ac:spMkLst>
        </pc:spChg>
        <pc:spChg chg="mod">
          <ac:chgData name="Anamika Mukhopadhyay" userId="a0eeb265-f05a-4197-8fa6-978f26d1476c" providerId="ADAL" clId="{D3DADA0F-94A7-4819-92E9-A84BD7908883}" dt="2022-04-25T14:29:43.300" v="9095"/>
          <ac:spMkLst>
            <pc:docMk/>
            <pc:sldMk cId="1033091986" sldId="474"/>
            <ac:spMk id="101" creationId="{39543BB2-FC2E-47FE-9360-3D17616CAD72}"/>
          </ac:spMkLst>
        </pc:spChg>
        <pc:spChg chg="mod">
          <ac:chgData name="Anamika Mukhopadhyay" userId="a0eeb265-f05a-4197-8fa6-978f26d1476c" providerId="ADAL" clId="{D3DADA0F-94A7-4819-92E9-A84BD7908883}" dt="2022-04-25T14:29:43.300" v="9095"/>
          <ac:spMkLst>
            <pc:docMk/>
            <pc:sldMk cId="1033091986" sldId="474"/>
            <ac:spMk id="102" creationId="{CF7CAEDA-C378-4A7B-8D90-0402FFCB474C}"/>
          </ac:spMkLst>
        </pc:spChg>
        <pc:spChg chg="mod">
          <ac:chgData name="Anamika Mukhopadhyay" userId="a0eeb265-f05a-4197-8fa6-978f26d1476c" providerId="ADAL" clId="{D3DADA0F-94A7-4819-92E9-A84BD7908883}" dt="2022-04-25T14:29:43.300" v="9095"/>
          <ac:spMkLst>
            <pc:docMk/>
            <pc:sldMk cId="1033091986" sldId="474"/>
            <ac:spMk id="103" creationId="{E0A41445-CB5F-461B-A58C-CA41288700D1}"/>
          </ac:spMkLst>
        </pc:spChg>
        <pc:spChg chg="mod">
          <ac:chgData name="Anamika Mukhopadhyay" userId="a0eeb265-f05a-4197-8fa6-978f26d1476c" providerId="ADAL" clId="{D3DADA0F-94A7-4819-92E9-A84BD7908883}" dt="2022-04-25T14:29:43.300" v="9095"/>
          <ac:spMkLst>
            <pc:docMk/>
            <pc:sldMk cId="1033091986" sldId="474"/>
            <ac:spMk id="104" creationId="{8EB4D714-97CF-4586-969C-7A8161DA3468}"/>
          </ac:spMkLst>
        </pc:spChg>
        <pc:spChg chg="mod">
          <ac:chgData name="Anamika Mukhopadhyay" userId="a0eeb265-f05a-4197-8fa6-978f26d1476c" providerId="ADAL" clId="{D3DADA0F-94A7-4819-92E9-A84BD7908883}" dt="2022-04-25T14:29:43.300" v="9095"/>
          <ac:spMkLst>
            <pc:docMk/>
            <pc:sldMk cId="1033091986" sldId="474"/>
            <ac:spMk id="105" creationId="{21E66EF5-9180-4349-8FE7-1F62F4CB95EB}"/>
          </ac:spMkLst>
        </pc:spChg>
        <pc:spChg chg="mod">
          <ac:chgData name="Anamika Mukhopadhyay" userId="a0eeb265-f05a-4197-8fa6-978f26d1476c" providerId="ADAL" clId="{D3DADA0F-94A7-4819-92E9-A84BD7908883}" dt="2022-04-25T14:29:43.300" v="9095"/>
          <ac:spMkLst>
            <pc:docMk/>
            <pc:sldMk cId="1033091986" sldId="474"/>
            <ac:spMk id="106" creationId="{100E0715-007C-4C7A-BD72-EE7C43B0C1DD}"/>
          </ac:spMkLst>
        </pc:spChg>
        <pc:spChg chg="mod">
          <ac:chgData name="Anamika Mukhopadhyay" userId="a0eeb265-f05a-4197-8fa6-978f26d1476c" providerId="ADAL" clId="{D3DADA0F-94A7-4819-92E9-A84BD7908883}" dt="2022-04-25T14:29:43.300" v="9095"/>
          <ac:spMkLst>
            <pc:docMk/>
            <pc:sldMk cId="1033091986" sldId="474"/>
            <ac:spMk id="107" creationId="{B587FDF2-17B6-48DC-B73D-FD5F522A85F3}"/>
          </ac:spMkLst>
        </pc:spChg>
        <pc:spChg chg="mod">
          <ac:chgData name="Anamika Mukhopadhyay" userId="a0eeb265-f05a-4197-8fa6-978f26d1476c" providerId="ADAL" clId="{D3DADA0F-94A7-4819-92E9-A84BD7908883}" dt="2022-04-25T14:29:43.300" v="9095"/>
          <ac:spMkLst>
            <pc:docMk/>
            <pc:sldMk cId="1033091986" sldId="474"/>
            <ac:spMk id="108" creationId="{E306FABE-3C3D-43E0-962C-CB7D517CBCC8}"/>
          </ac:spMkLst>
        </pc:spChg>
        <pc:spChg chg="mod">
          <ac:chgData name="Anamika Mukhopadhyay" userId="a0eeb265-f05a-4197-8fa6-978f26d1476c" providerId="ADAL" clId="{D3DADA0F-94A7-4819-92E9-A84BD7908883}" dt="2022-04-25T14:29:43.300" v="9095"/>
          <ac:spMkLst>
            <pc:docMk/>
            <pc:sldMk cId="1033091986" sldId="474"/>
            <ac:spMk id="109" creationId="{A738B113-01B3-43B1-8D52-99D439B3C785}"/>
          </ac:spMkLst>
        </pc:spChg>
        <pc:spChg chg="mod">
          <ac:chgData name="Anamika Mukhopadhyay" userId="a0eeb265-f05a-4197-8fa6-978f26d1476c" providerId="ADAL" clId="{D3DADA0F-94A7-4819-92E9-A84BD7908883}" dt="2022-04-25T14:29:43.300" v="9095"/>
          <ac:spMkLst>
            <pc:docMk/>
            <pc:sldMk cId="1033091986" sldId="474"/>
            <ac:spMk id="110" creationId="{A15C917F-556C-4950-8E91-2A0AC83D1208}"/>
          </ac:spMkLst>
        </pc:spChg>
        <pc:spChg chg="mod">
          <ac:chgData name="Anamika Mukhopadhyay" userId="a0eeb265-f05a-4197-8fa6-978f26d1476c" providerId="ADAL" clId="{D3DADA0F-94A7-4819-92E9-A84BD7908883}" dt="2022-04-25T14:29:43.300" v="9095"/>
          <ac:spMkLst>
            <pc:docMk/>
            <pc:sldMk cId="1033091986" sldId="474"/>
            <ac:spMk id="111" creationId="{7A76D2EF-4B14-426E-8D5C-12BA86312BF1}"/>
          </ac:spMkLst>
        </pc:spChg>
        <pc:spChg chg="mod">
          <ac:chgData name="Anamika Mukhopadhyay" userId="a0eeb265-f05a-4197-8fa6-978f26d1476c" providerId="ADAL" clId="{D3DADA0F-94A7-4819-92E9-A84BD7908883}" dt="2022-04-25T14:29:43.300" v="9095"/>
          <ac:spMkLst>
            <pc:docMk/>
            <pc:sldMk cId="1033091986" sldId="474"/>
            <ac:spMk id="112" creationId="{E3DC5EF4-12E4-4A0D-A49F-70743BBD87E4}"/>
          </ac:spMkLst>
        </pc:spChg>
        <pc:spChg chg="mod">
          <ac:chgData name="Anamika Mukhopadhyay" userId="a0eeb265-f05a-4197-8fa6-978f26d1476c" providerId="ADAL" clId="{D3DADA0F-94A7-4819-92E9-A84BD7908883}" dt="2022-04-25T14:29:43.300" v="9095"/>
          <ac:spMkLst>
            <pc:docMk/>
            <pc:sldMk cId="1033091986" sldId="474"/>
            <ac:spMk id="113" creationId="{B2DF6213-624E-47AF-914E-E4F5E1E232B5}"/>
          </ac:spMkLst>
        </pc:spChg>
        <pc:spChg chg="mod">
          <ac:chgData name="Anamika Mukhopadhyay" userId="a0eeb265-f05a-4197-8fa6-978f26d1476c" providerId="ADAL" clId="{D3DADA0F-94A7-4819-92E9-A84BD7908883}" dt="2022-04-25T14:29:43.300" v="9095"/>
          <ac:spMkLst>
            <pc:docMk/>
            <pc:sldMk cId="1033091986" sldId="474"/>
            <ac:spMk id="114" creationId="{7C5E4BAF-9A7A-4A74-A6C3-DD521D0F8849}"/>
          </ac:spMkLst>
        </pc:spChg>
        <pc:spChg chg="mod">
          <ac:chgData name="Anamika Mukhopadhyay" userId="a0eeb265-f05a-4197-8fa6-978f26d1476c" providerId="ADAL" clId="{D3DADA0F-94A7-4819-92E9-A84BD7908883}" dt="2022-04-25T14:29:43.300" v="9095"/>
          <ac:spMkLst>
            <pc:docMk/>
            <pc:sldMk cId="1033091986" sldId="474"/>
            <ac:spMk id="115" creationId="{B149FD55-E5F3-417C-8BD3-81B73CFA952E}"/>
          </ac:spMkLst>
        </pc:spChg>
        <pc:spChg chg="mod">
          <ac:chgData name="Anamika Mukhopadhyay" userId="a0eeb265-f05a-4197-8fa6-978f26d1476c" providerId="ADAL" clId="{D3DADA0F-94A7-4819-92E9-A84BD7908883}" dt="2022-04-25T14:29:43.300" v="9095"/>
          <ac:spMkLst>
            <pc:docMk/>
            <pc:sldMk cId="1033091986" sldId="474"/>
            <ac:spMk id="116" creationId="{475C8E2F-C348-4454-A815-EF0E98DB1FBA}"/>
          </ac:spMkLst>
        </pc:spChg>
        <pc:spChg chg="mod">
          <ac:chgData name="Anamika Mukhopadhyay" userId="a0eeb265-f05a-4197-8fa6-978f26d1476c" providerId="ADAL" clId="{D3DADA0F-94A7-4819-92E9-A84BD7908883}" dt="2022-04-25T14:29:43.300" v="9095"/>
          <ac:spMkLst>
            <pc:docMk/>
            <pc:sldMk cId="1033091986" sldId="474"/>
            <ac:spMk id="117" creationId="{7511D8A7-CEF3-4C34-9D84-E8ACAFEB3D4E}"/>
          </ac:spMkLst>
        </pc:spChg>
        <pc:spChg chg="mod">
          <ac:chgData name="Anamika Mukhopadhyay" userId="a0eeb265-f05a-4197-8fa6-978f26d1476c" providerId="ADAL" clId="{D3DADA0F-94A7-4819-92E9-A84BD7908883}" dt="2022-04-25T14:29:43.300" v="9095"/>
          <ac:spMkLst>
            <pc:docMk/>
            <pc:sldMk cId="1033091986" sldId="474"/>
            <ac:spMk id="118" creationId="{04F0390B-9DBD-4D5E-ADB6-C752D606FFE0}"/>
          </ac:spMkLst>
        </pc:spChg>
        <pc:spChg chg="mod">
          <ac:chgData name="Anamika Mukhopadhyay" userId="a0eeb265-f05a-4197-8fa6-978f26d1476c" providerId="ADAL" clId="{D3DADA0F-94A7-4819-92E9-A84BD7908883}" dt="2022-04-25T14:29:43.300" v="9095"/>
          <ac:spMkLst>
            <pc:docMk/>
            <pc:sldMk cId="1033091986" sldId="474"/>
            <ac:spMk id="119" creationId="{8A09DEFD-7250-4FC6-B557-68D2EFDFE2F4}"/>
          </ac:spMkLst>
        </pc:spChg>
        <pc:spChg chg="mod">
          <ac:chgData name="Anamika Mukhopadhyay" userId="a0eeb265-f05a-4197-8fa6-978f26d1476c" providerId="ADAL" clId="{D3DADA0F-94A7-4819-92E9-A84BD7908883}" dt="2022-04-25T14:29:43.300" v="9095"/>
          <ac:spMkLst>
            <pc:docMk/>
            <pc:sldMk cId="1033091986" sldId="474"/>
            <ac:spMk id="120" creationId="{7DFAC301-F93D-4EB0-8286-A66375BE5F5A}"/>
          </ac:spMkLst>
        </pc:spChg>
        <pc:spChg chg="mod">
          <ac:chgData name="Anamika Mukhopadhyay" userId="a0eeb265-f05a-4197-8fa6-978f26d1476c" providerId="ADAL" clId="{D3DADA0F-94A7-4819-92E9-A84BD7908883}" dt="2022-04-25T14:29:43.300" v="9095"/>
          <ac:spMkLst>
            <pc:docMk/>
            <pc:sldMk cId="1033091986" sldId="474"/>
            <ac:spMk id="121" creationId="{0F679075-15FD-4D4F-AD63-879870BB234C}"/>
          </ac:spMkLst>
        </pc:spChg>
        <pc:spChg chg="mod">
          <ac:chgData name="Anamika Mukhopadhyay" userId="a0eeb265-f05a-4197-8fa6-978f26d1476c" providerId="ADAL" clId="{D3DADA0F-94A7-4819-92E9-A84BD7908883}" dt="2022-04-25T14:29:43.300" v="9095"/>
          <ac:spMkLst>
            <pc:docMk/>
            <pc:sldMk cId="1033091986" sldId="474"/>
            <ac:spMk id="122" creationId="{6E3C7F28-F81C-44FB-B746-D9D0EC37BFF6}"/>
          </ac:spMkLst>
        </pc:spChg>
        <pc:spChg chg="mod">
          <ac:chgData name="Anamika Mukhopadhyay" userId="a0eeb265-f05a-4197-8fa6-978f26d1476c" providerId="ADAL" clId="{D3DADA0F-94A7-4819-92E9-A84BD7908883}" dt="2022-04-25T14:29:43.300" v="9095"/>
          <ac:spMkLst>
            <pc:docMk/>
            <pc:sldMk cId="1033091986" sldId="474"/>
            <ac:spMk id="123" creationId="{532659E0-9C84-4CFF-B8AC-22D8670EC4C4}"/>
          </ac:spMkLst>
        </pc:spChg>
        <pc:spChg chg="mod">
          <ac:chgData name="Anamika Mukhopadhyay" userId="a0eeb265-f05a-4197-8fa6-978f26d1476c" providerId="ADAL" clId="{D3DADA0F-94A7-4819-92E9-A84BD7908883}" dt="2022-04-25T14:29:43.300" v="9095"/>
          <ac:spMkLst>
            <pc:docMk/>
            <pc:sldMk cId="1033091986" sldId="474"/>
            <ac:spMk id="124" creationId="{08D020F8-C8EB-46D2-BB03-E5E64FFA6B19}"/>
          </ac:spMkLst>
        </pc:spChg>
        <pc:spChg chg="mod">
          <ac:chgData name="Anamika Mukhopadhyay" userId="a0eeb265-f05a-4197-8fa6-978f26d1476c" providerId="ADAL" clId="{D3DADA0F-94A7-4819-92E9-A84BD7908883}" dt="2022-04-25T14:29:43.300" v="9095"/>
          <ac:spMkLst>
            <pc:docMk/>
            <pc:sldMk cId="1033091986" sldId="474"/>
            <ac:spMk id="125" creationId="{2896337E-84E5-4B79-B47D-E6EF8F281A06}"/>
          </ac:spMkLst>
        </pc:spChg>
        <pc:spChg chg="mod">
          <ac:chgData name="Anamika Mukhopadhyay" userId="a0eeb265-f05a-4197-8fa6-978f26d1476c" providerId="ADAL" clId="{D3DADA0F-94A7-4819-92E9-A84BD7908883}" dt="2022-04-25T14:29:43.300" v="9095"/>
          <ac:spMkLst>
            <pc:docMk/>
            <pc:sldMk cId="1033091986" sldId="474"/>
            <ac:spMk id="126" creationId="{7D3713A8-40C6-42DB-B6F7-563F741E7874}"/>
          </ac:spMkLst>
        </pc:spChg>
        <pc:spChg chg="mod">
          <ac:chgData name="Anamika Mukhopadhyay" userId="a0eeb265-f05a-4197-8fa6-978f26d1476c" providerId="ADAL" clId="{D3DADA0F-94A7-4819-92E9-A84BD7908883}" dt="2022-04-25T14:29:43.300" v="9095"/>
          <ac:spMkLst>
            <pc:docMk/>
            <pc:sldMk cId="1033091986" sldId="474"/>
            <ac:spMk id="127" creationId="{AAED809A-D7E4-47A5-A4F5-C3F771085F3B}"/>
          </ac:spMkLst>
        </pc:spChg>
        <pc:spChg chg="mod">
          <ac:chgData name="Anamika Mukhopadhyay" userId="a0eeb265-f05a-4197-8fa6-978f26d1476c" providerId="ADAL" clId="{D3DADA0F-94A7-4819-92E9-A84BD7908883}" dt="2022-04-25T14:29:43.300" v="9095"/>
          <ac:spMkLst>
            <pc:docMk/>
            <pc:sldMk cId="1033091986" sldId="474"/>
            <ac:spMk id="128" creationId="{2D94321E-0A9E-49FE-9409-27AA80491922}"/>
          </ac:spMkLst>
        </pc:spChg>
        <pc:spChg chg="mod">
          <ac:chgData name="Anamika Mukhopadhyay" userId="a0eeb265-f05a-4197-8fa6-978f26d1476c" providerId="ADAL" clId="{D3DADA0F-94A7-4819-92E9-A84BD7908883}" dt="2022-04-25T14:29:43.300" v="9095"/>
          <ac:spMkLst>
            <pc:docMk/>
            <pc:sldMk cId="1033091986" sldId="474"/>
            <ac:spMk id="129" creationId="{57DFE258-E785-4E88-89E9-552FA1D87495}"/>
          </ac:spMkLst>
        </pc:spChg>
        <pc:spChg chg="mod">
          <ac:chgData name="Anamika Mukhopadhyay" userId="a0eeb265-f05a-4197-8fa6-978f26d1476c" providerId="ADAL" clId="{D3DADA0F-94A7-4819-92E9-A84BD7908883}" dt="2022-04-25T14:29:43.300" v="9095"/>
          <ac:spMkLst>
            <pc:docMk/>
            <pc:sldMk cId="1033091986" sldId="474"/>
            <ac:spMk id="130" creationId="{875946A7-10B7-45CC-9BC6-C7ED24CD22DF}"/>
          </ac:spMkLst>
        </pc:spChg>
        <pc:spChg chg="mod">
          <ac:chgData name="Anamika Mukhopadhyay" userId="a0eeb265-f05a-4197-8fa6-978f26d1476c" providerId="ADAL" clId="{D3DADA0F-94A7-4819-92E9-A84BD7908883}" dt="2022-04-25T14:29:43.300" v="9095"/>
          <ac:spMkLst>
            <pc:docMk/>
            <pc:sldMk cId="1033091986" sldId="474"/>
            <ac:spMk id="131" creationId="{87F05F59-0793-47CA-B480-8EF05D0D8592}"/>
          </ac:spMkLst>
        </pc:spChg>
        <pc:spChg chg="mod">
          <ac:chgData name="Anamika Mukhopadhyay" userId="a0eeb265-f05a-4197-8fa6-978f26d1476c" providerId="ADAL" clId="{D3DADA0F-94A7-4819-92E9-A84BD7908883}" dt="2022-04-25T14:29:43.300" v="9095"/>
          <ac:spMkLst>
            <pc:docMk/>
            <pc:sldMk cId="1033091986" sldId="474"/>
            <ac:spMk id="132" creationId="{29C1C346-669B-4AFA-96DC-379588F931EC}"/>
          </ac:spMkLst>
        </pc:spChg>
        <pc:spChg chg="mod">
          <ac:chgData name="Anamika Mukhopadhyay" userId="a0eeb265-f05a-4197-8fa6-978f26d1476c" providerId="ADAL" clId="{D3DADA0F-94A7-4819-92E9-A84BD7908883}" dt="2022-04-25T14:29:43.300" v="9095"/>
          <ac:spMkLst>
            <pc:docMk/>
            <pc:sldMk cId="1033091986" sldId="474"/>
            <ac:spMk id="133" creationId="{05275C9B-2D73-4AC6-8C61-4E5211033367}"/>
          </ac:spMkLst>
        </pc:spChg>
        <pc:grpChg chg="add mod ord">
          <ac:chgData name="Anamika Mukhopadhyay" userId="a0eeb265-f05a-4197-8fa6-978f26d1476c" providerId="ADAL" clId="{D3DADA0F-94A7-4819-92E9-A84BD7908883}" dt="2022-04-25T14:29:51.021" v="9096" actId="167"/>
          <ac:grpSpMkLst>
            <pc:docMk/>
            <pc:sldMk cId="1033091986" sldId="474"/>
            <ac:grpSpMk id="20" creationId="{51D9920E-5E3F-4239-A869-63C4EA58D817}"/>
          </ac:grpSpMkLst>
        </pc:grpChg>
      </pc:sldChg>
      <pc:sldChg chg="delSp modSp del mod ord">
        <pc:chgData name="Anamika Mukhopadhyay" userId="a0eeb265-f05a-4197-8fa6-978f26d1476c" providerId="ADAL" clId="{D3DADA0F-94A7-4819-92E9-A84BD7908883}" dt="2022-04-26T08:37:50.777" v="15560" actId="47"/>
        <pc:sldMkLst>
          <pc:docMk/>
          <pc:sldMk cId="2956313670" sldId="475"/>
        </pc:sldMkLst>
        <pc:spChg chg="del">
          <ac:chgData name="Anamika Mukhopadhyay" userId="a0eeb265-f05a-4197-8fa6-978f26d1476c" providerId="ADAL" clId="{D3DADA0F-94A7-4819-92E9-A84BD7908883}" dt="2022-04-25T18:02:57.088" v="11807" actId="478"/>
          <ac:spMkLst>
            <pc:docMk/>
            <pc:sldMk cId="2956313670" sldId="475"/>
            <ac:spMk id="2" creationId="{6B1748E4-65E7-F244-5982-8558466527B4}"/>
          </ac:spMkLst>
        </pc:spChg>
        <pc:spChg chg="mod">
          <ac:chgData name="Anamika Mukhopadhyay" userId="a0eeb265-f05a-4197-8fa6-978f26d1476c" providerId="ADAL" clId="{D3DADA0F-94A7-4819-92E9-A84BD7908883}" dt="2022-04-19T09:35:44.053" v="729" actId="1076"/>
          <ac:spMkLst>
            <pc:docMk/>
            <pc:sldMk cId="2956313670" sldId="475"/>
            <ac:spMk id="3" creationId="{0482120F-E538-9B4F-8397-258DCAF8E30C}"/>
          </ac:spMkLst>
        </pc:spChg>
      </pc:sldChg>
      <pc:sldChg chg="addSp modSp del mod ord">
        <pc:chgData name="Anamika Mukhopadhyay" userId="a0eeb265-f05a-4197-8fa6-978f26d1476c" providerId="ADAL" clId="{D3DADA0F-94A7-4819-92E9-A84BD7908883}" dt="2022-04-26T08:37:50.777" v="15560" actId="47"/>
        <pc:sldMkLst>
          <pc:docMk/>
          <pc:sldMk cId="1025393162" sldId="476"/>
        </pc:sldMkLst>
        <pc:spChg chg="mod">
          <ac:chgData name="Anamika Mukhopadhyay" userId="a0eeb265-f05a-4197-8fa6-978f26d1476c" providerId="ADAL" clId="{D3DADA0F-94A7-4819-92E9-A84BD7908883}" dt="2022-04-19T09:35:17.769" v="718" actId="20577"/>
          <ac:spMkLst>
            <pc:docMk/>
            <pc:sldMk cId="1025393162" sldId="476"/>
            <ac:spMk id="4" creationId="{5365B89F-2441-6544-8C7D-0DB58D5BACE9}"/>
          </ac:spMkLst>
        </pc:spChg>
        <pc:spChg chg="add mod">
          <ac:chgData name="Anamika Mukhopadhyay" userId="a0eeb265-f05a-4197-8fa6-978f26d1476c" providerId="ADAL" clId="{D3DADA0F-94A7-4819-92E9-A84BD7908883}" dt="2022-04-25T18:35:15.664" v="12657"/>
          <ac:spMkLst>
            <pc:docMk/>
            <pc:sldMk cId="1025393162" sldId="476"/>
            <ac:spMk id="5" creationId="{6B993536-DE8E-4029-8DC9-0C8D6E6A1E78}"/>
          </ac:spMkLst>
        </pc:spChg>
        <pc:spChg chg="add mod">
          <ac:chgData name="Anamika Mukhopadhyay" userId="a0eeb265-f05a-4197-8fa6-978f26d1476c" providerId="ADAL" clId="{D3DADA0F-94A7-4819-92E9-A84BD7908883}" dt="2022-04-25T18:35:15.664" v="12657"/>
          <ac:spMkLst>
            <pc:docMk/>
            <pc:sldMk cId="1025393162" sldId="476"/>
            <ac:spMk id="6" creationId="{B712F275-77E4-443D-89CB-1DCD7F598C7B}"/>
          </ac:spMkLst>
        </pc:spChg>
      </pc:sldChg>
      <pc:sldChg chg="modSp del mod">
        <pc:chgData name="Anamika Mukhopadhyay" userId="a0eeb265-f05a-4197-8fa6-978f26d1476c" providerId="ADAL" clId="{D3DADA0F-94A7-4819-92E9-A84BD7908883}" dt="2022-04-26T08:37:50.777" v="15560" actId="47"/>
        <pc:sldMkLst>
          <pc:docMk/>
          <pc:sldMk cId="1975643512" sldId="477"/>
        </pc:sldMkLst>
        <pc:spChg chg="mod">
          <ac:chgData name="Anamika Mukhopadhyay" userId="a0eeb265-f05a-4197-8fa6-978f26d1476c" providerId="ADAL" clId="{D3DADA0F-94A7-4819-92E9-A84BD7908883}" dt="2022-04-19T09:35:25.358" v="721" actId="20577"/>
          <ac:spMkLst>
            <pc:docMk/>
            <pc:sldMk cId="1975643512" sldId="477"/>
            <ac:spMk id="4" creationId="{5365B89F-2441-6544-8C7D-0DB58D5BACE9}"/>
          </ac:spMkLst>
        </pc:spChg>
      </pc:sldChg>
      <pc:sldChg chg="modSp del mod">
        <pc:chgData name="Anamika Mukhopadhyay" userId="a0eeb265-f05a-4197-8fa6-978f26d1476c" providerId="ADAL" clId="{D3DADA0F-94A7-4819-92E9-A84BD7908883}" dt="2022-04-26T08:37:50.777" v="15560" actId="47"/>
        <pc:sldMkLst>
          <pc:docMk/>
          <pc:sldMk cId="1469732905" sldId="478"/>
        </pc:sldMkLst>
        <pc:spChg chg="mod">
          <ac:chgData name="Anamika Mukhopadhyay" userId="a0eeb265-f05a-4197-8fa6-978f26d1476c" providerId="ADAL" clId="{D3DADA0F-94A7-4819-92E9-A84BD7908883}" dt="2022-04-19T09:35:31.640" v="728" actId="20577"/>
          <ac:spMkLst>
            <pc:docMk/>
            <pc:sldMk cId="1469732905" sldId="478"/>
            <ac:spMk id="4" creationId="{5365B89F-2441-6544-8C7D-0DB58D5BACE9}"/>
          </ac:spMkLst>
        </pc:spChg>
      </pc:sldChg>
      <pc:sldChg chg="modSp add del mod">
        <pc:chgData name="Anamika Mukhopadhyay" userId="a0eeb265-f05a-4197-8fa6-978f26d1476c" providerId="ADAL" clId="{D3DADA0F-94A7-4819-92E9-A84BD7908883}" dt="2022-04-25T13:04:46.370" v="9033" actId="47"/>
        <pc:sldMkLst>
          <pc:docMk/>
          <pc:sldMk cId="1762134107" sldId="479"/>
        </pc:sldMkLst>
        <pc:spChg chg="mod">
          <ac:chgData name="Anamika Mukhopadhyay" userId="a0eeb265-f05a-4197-8fa6-978f26d1476c" providerId="ADAL" clId="{D3DADA0F-94A7-4819-92E9-A84BD7908883}" dt="2022-04-19T09:36:46.943" v="787" actId="20577"/>
          <ac:spMkLst>
            <pc:docMk/>
            <pc:sldMk cId="1762134107" sldId="479"/>
            <ac:spMk id="3" creationId="{0482120F-E538-9B4F-8397-258DCAF8E30C}"/>
          </ac:spMkLst>
        </pc:spChg>
        <pc:spChg chg="mod">
          <ac:chgData name="Anamika Mukhopadhyay" userId="a0eeb265-f05a-4197-8fa6-978f26d1476c" providerId="ADAL" clId="{D3DADA0F-94A7-4819-92E9-A84BD7908883}" dt="2022-04-19T09:37:11.340" v="808" actId="20577"/>
          <ac:spMkLst>
            <pc:docMk/>
            <pc:sldMk cId="1762134107" sldId="479"/>
            <ac:spMk id="4" creationId="{5365B89F-2441-6544-8C7D-0DB58D5BACE9}"/>
          </ac:spMkLst>
        </pc:spChg>
      </pc:sldChg>
      <pc:sldChg chg="addSp delSp modSp new del mod ord modNotesTx">
        <pc:chgData name="Anamika Mukhopadhyay" userId="a0eeb265-f05a-4197-8fa6-978f26d1476c" providerId="ADAL" clId="{D3DADA0F-94A7-4819-92E9-A84BD7908883}" dt="2022-04-26T08:37:50.777" v="15560" actId="47"/>
        <pc:sldMkLst>
          <pc:docMk/>
          <pc:sldMk cId="1796645289" sldId="480"/>
        </pc:sldMkLst>
        <pc:spChg chg="del">
          <ac:chgData name="Anamika Mukhopadhyay" userId="a0eeb265-f05a-4197-8fa6-978f26d1476c" providerId="ADAL" clId="{D3DADA0F-94A7-4819-92E9-A84BD7908883}" dt="2022-04-20T07:21:47.975" v="1007" actId="478"/>
          <ac:spMkLst>
            <pc:docMk/>
            <pc:sldMk cId="1796645289" sldId="480"/>
            <ac:spMk id="2" creationId="{092F3436-A980-474D-A666-D876FF71117A}"/>
          </ac:spMkLst>
        </pc:spChg>
        <pc:spChg chg="del">
          <ac:chgData name="Anamika Mukhopadhyay" userId="a0eeb265-f05a-4197-8fa6-978f26d1476c" providerId="ADAL" clId="{D3DADA0F-94A7-4819-92E9-A84BD7908883}" dt="2022-04-20T07:20:13.296" v="823" actId="478"/>
          <ac:spMkLst>
            <pc:docMk/>
            <pc:sldMk cId="1796645289" sldId="480"/>
            <ac:spMk id="3" creationId="{274B618B-193C-48B9-A39E-B863136009F3}"/>
          </ac:spMkLst>
        </pc:spChg>
        <pc:spChg chg="mod">
          <ac:chgData name="Anamika Mukhopadhyay" userId="a0eeb265-f05a-4197-8fa6-978f26d1476c" providerId="ADAL" clId="{D3DADA0F-94A7-4819-92E9-A84BD7908883}" dt="2022-04-20T09:37:21.563" v="3449" actId="113"/>
          <ac:spMkLst>
            <pc:docMk/>
            <pc:sldMk cId="1796645289" sldId="480"/>
            <ac:spMk id="4" creationId="{41753CAA-D99D-4563-9651-D3F017AD6922}"/>
          </ac:spMkLst>
        </pc:spChg>
        <pc:spChg chg="add mod">
          <ac:chgData name="Anamika Mukhopadhyay" userId="a0eeb265-f05a-4197-8fa6-978f26d1476c" providerId="ADAL" clId="{D3DADA0F-94A7-4819-92E9-A84BD7908883}" dt="2022-04-20T09:37:23.291" v="3450" actId="113"/>
          <ac:spMkLst>
            <pc:docMk/>
            <pc:sldMk cId="1796645289" sldId="480"/>
            <ac:spMk id="7" creationId="{0BB3945D-3856-4C2A-9BF1-6A157B5EDF25}"/>
          </ac:spMkLst>
        </pc:spChg>
        <pc:spChg chg="add mod">
          <ac:chgData name="Anamika Mukhopadhyay" userId="a0eeb265-f05a-4197-8fa6-978f26d1476c" providerId="ADAL" clId="{D3DADA0F-94A7-4819-92E9-A84BD7908883}" dt="2022-04-20T07:39:52.182" v="2387" actId="1076"/>
          <ac:spMkLst>
            <pc:docMk/>
            <pc:sldMk cId="1796645289" sldId="480"/>
            <ac:spMk id="8" creationId="{7EF12E4E-28D2-4C01-AC7C-C1A14F75F9F3}"/>
          </ac:spMkLst>
        </pc:spChg>
        <pc:spChg chg="add mod">
          <ac:chgData name="Anamika Mukhopadhyay" userId="a0eeb265-f05a-4197-8fa6-978f26d1476c" providerId="ADAL" clId="{D3DADA0F-94A7-4819-92E9-A84BD7908883}" dt="2022-04-20T07:39:43.339" v="2386" actId="1076"/>
          <ac:spMkLst>
            <pc:docMk/>
            <pc:sldMk cId="1796645289" sldId="480"/>
            <ac:spMk id="9" creationId="{58314D7B-CE62-4590-8E9F-AF92403CCD61}"/>
          </ac:spMkLst>
        </pc:spChg>
        <pc:spChg chg="add mod">
          <ac:chgData name="Anamika Mukhopadhyay" userId="a0eeb265-f05a-4197-8fa6-978f26d1476c" providerId="ADAL" clId="{D3DADA0F-94A7-4819-92E9-A84BD7908883}" dt="2022-04-20T07:41:30.300" v="2601" actId="20577"/>
          <ac:spMkLst>
            <pc:docMk/>
            <pc:sldMk cId="1796645289" sldId="480"/>
            <ac:spMk id="10" creationId="{4AA46417-F574-4C75-8782-EC4A424A73B3}"/>
          </ac:spMkLst>
        </pc:spChg>
        <pc:picChg chg="add mod">
          <ac:chgData name="Anamika Mukhopadhyay" userId="a0eeb265-f05a-4197-8fa6-978f26d1476c" providerId="ADAL" clId="{D3DADA0F-94A7-4819-92E9-A84BD7908883}" dt="2022-04-20T09:35:59.544" v="3447" actId="14100"/>
          <ac:picMkLst>
            <pc:docMk/>
            <pc:sldMk cId="1796645289" sldId="480"/>
            <ac:picMk id="6" creationId="{E7C24BCA-6319-4486-9B04-16156A91979F}"/>
          </ac:picMkLst>
        </pc:picChg>
      </pc:sldChg>
      <pc:sldChg chg="addSp delSp modSp new del mod ord">
        <pc:chgData name="Anamika Mukhopadhyay" userId="a0eeb265-f05a-4197-8fa6-978f26d1476c" providerId="ADAL" clId="{D3DADA0F-94A7-4819-92E9-A84BD7908883}" dt="2022-04-26T08:37:50.777" v="15560" actId="47"/>
        <pc:sldMkLst>
          <pc:docMk/>
          <pc:sldMk cId="401914124" sldId="481"/>
        </pc:sldMkLst>
        <pc:spChg chg="del">
          <ac:chgData name="Anamika Mukhopadhyay" userId="a0eeb265-f05a-4197-8fa6-978f26d1476c" providerId="ADAL" clId="{D3DADA0F-94A7-4819-92E9-A84BD7908883}" dt="2022-04-20T07:29:06.173" v="1433" actId="478"/>
          <ac:spMkLst>
            <pc:docMk/>
            <pc:sldMk cId="401914124" sldId="481"/>
            <ac:spMk id="3" creationId="{2C925186-5CE4-44D5-B9D9-D1859141C6B0}"/>
          </ac:spMkLst>
        </pc:spChg>
        <pc:spChg chg="del">
          <ac:chgData name="Anamika Mukhopadhyay" userId="a0eeb265-f05a-4197-8fa6-978f26d1476c" providerId="ADAL" clId="{D3DADA0F-94A7-4819-92E9-A84BD7908883}" dt="2022-04-20T07:29:53.090" v="1449" actId="478"/>
          <ac:spMkLst>
            <pc:docMk/>
            <pc:sldMk cId="401914124" sldId="481"/>
            <ac:spMk id="4" creationId="{9A70D946-5D48-4099-8FAB-E546FD286466}"/>
          </ac:spMkLst>
        </pc:spChg>
        <pc:spChg chg="add del">
          <ac:chgData name="Anamika Mukhopadhyay" userId="a0eeb265-f05a-4197-8fa6-978f26d1476c" providerId="ADAL" clId="{D3DADA0F-94A7-4819-92E9-A84BD7908883}" dt="2022-04-20T07:29:22.914" v="1435" actId="478"/>
          <ac:spMkLst>
            <pc:docMk/>
            <pc:sldMk cId="401914124" sldId="481"/>
            <ac:spMk id="6" creationId="{880ECC86-5BEB-42D1-BCB7-865135CF23E5}"/>
          </ac:spMkLst>
        </pc:spChg>
        <pc:spChg chg="add mod">
          <ac:chgData name="Anamika Mukhopadhyay" userId="a0eeb265-f05a-4197-8fa6-978f26d1476c" providerId="ADAL" clId="{D3DADA0F-94A7-4819-92E9-A84BD7908883}" dt="2022-04-25T05:19:28.118" v="7019" actId="1076"/>
          <ac:spMkLst>
            <pc:docMk/>
            <pc:sldMk cId="401914124" sldId="481"/>
            <ac:spMk id="8" creationId="{EEFD3BA1-6251-4B9C-8E3D-77008F489412}"/>
          </ac:spMkLst>
        </pc:spChg>
      </pc:sldChg>
      <pc:sldChg chg="new del">
        <pc:chgData name="Anamika Mukhopadhyay" userId="a0eeb265-f05a-4197-8fa6-978f26d1476c" providerId="ADAL" clId="{D3DADA0F-94A7-4819-92E9-A84BD7908883}" dt="2022-04-20T07:29:00.041" v="1429" actId="47"/>
        <pc:sldMkLst>
          <pc:docMk/>
          <pc:sldMk cId="3832604916" sldId="481"/>
        </pc:sldMkLst>
      </pc:sldChg>
      <pc:sldChg chg="addSp delSp modSp new del mod">
        <pc:chgData name="Anamika Mukhopadhyay" userId="a0eeb265-f05a-4197-8fa6-978f26d1476c" providerId="ADAL" clId="{D3DADA0F-94A7-4819-92E9-A84BD7908883}" dt="2022-04-25T09:20:21.888" v="7023" actId="47"/>
        <pc:sldMkLst>
          <pc:docMk/>
          <pc:sldMk cId="557381503" sldId="482"/>
        </pc:sldMkLst>
        <pc:spChg chg="del">
          <ac:chgData name="Anamika Mukhopadhyay" userId="a0eeb265-f05a-4197-8fa6-978f26d1476c" providerId="ADAL" clId="{D3DADA0F-94A7-4819-92E9-A84BD7908883}" dt="2022-04-20T07:42:19.825" v="2603" actId="478"/>
          <ac:spMkLst>
            <pc:docMk/>
            <pc:sldMk cId="557381503" sldId="482"/>
            <ac:spMk id="3" creationId="{6DF49DC2-4E74-4579-A051-FBD9C63C2260}"/>
          </ac:spMkLst>
        </pc:spChg>
        <pc:spChg chg="del">
          <ac:chgData name="Anamika Mukhopadhyay" userId="a0eeb265-f05a-4197-8fa6-978f26d1476c" providerId="ADAL" clId="{D3DADA0F-94A7-4819-92E9-A84BD7908883}" dt="2022-04-20T07:42:21.803" v="2604" actId="478"/>
          <ac:spMkLst>
            <pc:docMk/>
            <pc:sldMk cId="557381503" sldId="482"/>
            <ac:spMk id="4" creationId="{3D2C2C49-CAE1-4CDB-AD20-EA298E589AE7}"/>
          </ac:spMkLst>
        </pc:spChg>
        <pc:spChg chg="add mod">
          <ac:chgData name="Anamika Mukhopadhyay" userId="a0eeb265-f05a-4197-8fa6-978f26d1476c" providerId="ADAL" clId="{D3DADA0F-94A7-4819-92E9-A84BD7908883}" dt="2022-04-20T07:43:20.697" v="2803" actId="20577"/>
          <ac:spMkLst>
            <pc:docMk/>
            <pc:sldMk cId="557381503" sldId="482"/>
            <ac:spMk id="6" creationId="{5FF9DA8C-1A0A-4278-A688-9038877FB699}"/>
          </ac:spMkLst>
        </pc:spChg>
      </pc:sldChg>
      <pc:sldChg chg="addSp delSp modSp new mod ord">
        <pc:chgData name="Anamika Mukhopadhyay" userId="a0eeb265-f05a-4197-8fa6-978f26d1476c" providerId="ADAL" clId="{D3DADA0F-94A7-4819-92E9-A84BD7908883}" dt="2022-04-25T16:39:43.382" v="10578" actId="207"/>
        <pc:sldMkLst>
          <pc:docMk/>
          <pc:sldMk cId="673554492" sldId="483"/>
        </pc:sldMkLst>
        <pc:spChg chg="del">
          <ac:chgData name="Anamika Mukhopadhyay" userId="a0eeb265-f05a-4197-8fa6-978f26d1476c" providerId="ADAL" clId="{D3DADA0F-94A7-4819-92E9-A84BD7908883}" dt="2022-04-20T08:37:32.221" v="2807" actId="478"/>
          <ac:spMkLst>
            <pc:docMk/>
            <pc:sldMk cId="673554492" sldId="483"/>
            <ac:spMk id="2" creationId="{AE0DA85A-D83A-458D-9070-19FCF75D2906}"/>
          </ac:spMkLst>
        </pc:spChg>
        <pc:spChg chg="del">
          <ac:chgData name="Anamika Mukhopadhyay" userId="a0eeb265-f05a-4197-8fa6-978f26d1476c" providerId="ADAL" clId="{D3DADA0F-94A7-4819-92E9-A84BD7908883}" dt="2022-04-20T08:37:27.874" v="2805" actId="478"/>
          <ac:spMkLst>
            <pc:docMk/>
            <pc:sldMk cId="673554492" sldId="483"/>
            <ac:spMk id="3" creationId="{E4367AA1-AAAB-40DE-9055-B7EA06361DC4}"/>
          </ac:spMkLst>
        </pc:spChg>
        <pc:spChg chg="del">
          <ac:chgData name="Anamika Mukhopadhyay" userId="a0eeb265-f05a-4197-8fa6-978f26d1476c" providerId="ADAL" clId="{D3DADA0F-94A7-4819-92E9-A84BD7908883}" dt="2022-04-20T08:37:30.022" v="2806" actId="478"/>
          <ac:spMkLst>
            <pc:docMk/>
            <pc:sldMk cId="673554492" sldId="483"/>
            <ac:spMk id="4" creationId="{59EEC840-E9A3-4F57-8BF2-B8A7B70099C6}"/>
          </ac:spMkLst>
        </pc:spChg>
        <pc:spChg chg="add mod ord">
          <ac:chgData name="Anamika Mukhopadhyay" userId="a0eeb265-f05a-4197-8fa6-978f26d1476c" providerId="ADAL" clId="{D3DADA0F-94A7-4819-92E9-A84BD7908883}" dt="2022-04-25T16:00:53.904" v="9496" actId="208"/>
          <ac:spMkLst>
            <pc:docMk/>
            <pc:sldMk cId="673554492" sldId="483"/>
            <ac:spMk id="5" creationId="{8BC69774-40F6-48D8-A3E8-18CFDE455079}"/>
          </ac:spMkLst>
        </pc:spChg>
        <pc:spChg chg="add mod">
          <ac:chgData name="Anamika Mukhopadhyay" userId="a0eeb265-f05a-4197-8fa6-978f26d1476c" providerId="ADAL" clId="{D3DADA0F-94A7-4819-92E9-A84BD7908883}" dt="2022-04-21T04:49:33.809" v="5034" actId="1076"/>
          <ac:spMkLst>
            <pc:docMk/>
            <pc:sldMk cId="673554492" sldId="483"/>
            <ac:spMk id="10" creationId="{CD13A182-9D10-4FE0-AD51-EBAA881C82BF}"/>
          </ac:spMkLst>
        </pc:spChg>
        <pc:spChg chg="add mod">
          <ac:chgData name="Anamika Mukhopadhyay" userId="a0eeb265-f05a-4197-8fa6-978f26d1476c" providerId="ADAL" clId="{D3DADA0F-94A7-4819-92E9-A84BD7908883}" dt="2022-04-25T04:03:39.676" v="6391" actId="113"/>
          <ac:spMkLst>
            <pc:docMk/>
            <pc:sldMk cId="673554492" sldId="483"/>
            <ac:spMk id="11" creationId="{AD5C3DFE-DBFA-4A9F-8F05-91212F8CF66A}"/>
          </ac:spMkLst>
        </pc:spChg>
        <pc:spChg chg="add del mod">
          <ac:chgData name="Anamika Mukhopadhyay" userId="a0eeb265-f05a-4197-8fa6-978f26d1476c" providerId="ADAL" clId="{D3DADA0F-94A7-4819-92E9-A84BD7908883}" dt="2022-04-21T04:46:17.437" v="4946" actId="478"/>
          <ac:spMkLst>
            <pc:docMk/>
            <pc:sldMk cId="673554492" sldId="483"/>
            <ac:spMk id="15" creationId="{55A362C9-BBB8-411C-BCA4-E50FCD80A537}"/>
          </ac:spMkLst>
        </pc:spChg>
        <pc:spChg chg="add del mod">
          <ac:chgData name="Anamika Mukhopadhyay" userId="a0eeb265-f05a-4197-8fa6-978f26d1476c" providerId="ADAL" clId="{D3DADA0F-94A7-4819-92E9-A84BD7908883}" dt="2022-04-21T04:45:30.758" v="4941"/>
          <ac:spMkLst>
            <pc:docMk/>
            <pc:sldMk cId="673554492" sldId="483"/>
            <ac:spMk id="16" creationId="{F4C892D5-CFA2-4FB8-A599-6624D1C24C10}"/>
          </ac:spMkLst>
        </pc:spChg>
        <pc:spChg chg="add mod">
          <ac:chgData name="Anamika Mukhopadhyay" userId="a0eeb265-f05a-4197-8fa6-978f26d1476c" providerId="ADAL" clId="{D3DADA0F-94A7-4819-92E9-A84BD7908883}" dt="2022-04-21T04:44:35.729" v="4911" actId="1037"/>
          <ac:spMkLst>
            <pc:docMk/>
            <pc:sldMk cId="673554492" sldId="483"/>
            <ac:spMk id="17" creationId="{AE6AD193-00AC-4EC4-B2F6-AD13D8010292}"/>
          </ac:spMkLst>
        </pc:spChg>
        <pc:spChg chg="add mod">
          <ac:chgData name="Anamika Mukhopadhyay" userId="a0eeb265-f05a-4197-8fa6-978f26d1476c" providerId="ADAL" clId="{D3DADA0F-94A7-4819-92E9-A84BD7908883}" dt="2022-04-21T04:49:22.425" v="5031" actId="1076"/>
          <ac:spMkLst>
            <pc:docMk/>
            <pc:sldMk cId="673554492" sldId="483"/>
            <ac:spMk id="18" creationId="{4F035255-CCBD-4972-AC69-A030A40C6C5C}"/>
          </ac:spMkLst>
        </pc:spChg>
        <pc:spChg chg="add mod">
          <ac:chgData name="Anamika Mukhopadhyay" userId="a0eeb265-f05a-4197-8fa6-978f26d1476c" providerId="ADAL" clId="{D3DADA0F-94A7-4819-92E9-A84BD7908883}" dt="2022-04-21T04:49:25.724" v="5032" actId="1076"/>
          <ac:spMkLst>
            <pc:docMk/>
            <pc:sldMk cId="673554492" sldId="483"/>
            <ac:spMk id="19" creationId="{A7A083F2-9585-4859-890F-A2804FBC0F2F}"/>
          </ac:spMkLst>
        </pc:spChg>
        <pc:spChg chg="mod">
          <ac:chgData name="Anamika Mukhopadhyay" userId="a0eeb265-f05a-4197-8fa6-978f26d1476c" providerId="ADAL" clId="{D3DADA0F-94A7-4819-92E9-A84BD7908883}" dt="2022-04-25T15:35:48.299" v="9097"/>
          <ac:spMkLst>
            <pc:docMk/>
            <pc:sldMk cId="673554492" sldId="483"/>
            <ac:spMk id="20" creationId="{14C69533-B633-486E-BC9A-BB6437CE6BAD}"/>
          </ac:spMkLst>
        </pc:spChg>
        <pc:spChg chg="add del">
          <ac:chgData name="Anamika Mukhopadhyay" userId="a0eeb265-f05a-4197-8fa6-978f26d1476c" providerId="ADAL" clId="{D3DADA0F-94A7-4819-92E9-A84BD7908883}" dt="2022-04-20T08:47:28.298" v="3058" actId="22"/>
          <ac:spMkLst>
            <pc:docMk/>
            <pc:sldMk cId="673554492" sldId="483"/>
            <ac:spMk id="21" creationId="{3ECBF85C-919C-4749-8009-CAB7D452EB83}"/>
          </ac:spMkLst>
        </pc:spChg>
        <pc:spChg chg="add mod">
          <ac:chgData name="Anamika Mukhopadhyay" userId="a0eeb265-f05a-4197-8fa6-978f26d1476c" providerId="ADAL" clId="{D3DADA0F-94A7-4819-92E9-A84BD7908883}" dt="2022-04-25T15:58:23.445" v="9480" actId="1035"/>
          <ac:spMkLst>
            <pc:docMk/>
            <pc:sldMk cId="673554492" sldId="483"/>
            <ac:spMk id="21" creationId="{5C75AF5C-EE7F-4627-9F0F-9328972F2E8D}"/>
          </ac:spMkLst>
        </pc:spChg>
        <pc:spChg chg="add mod">
          <ac:chgData name="Anamika Mukhopadhyay" userId="a0eeb265-f05a-4197-8fa6-978f26d1476c" providerId="ADAL" clId="{D3DADA0F-94A7-4819-92E9-A84BD7908883}" dt="2022-04-25T04:03:18.133" v="6388" actId="113"/>
          <ac:spMkLst>
            <pc:docMk/>
            <pc:sldMk cId="673554492" sldId="483"/>
            <ac:spMk id="22" creationId="{44DB0333-16E8-4826-9077-4AB5B7A670EA}"/>
          </ac:spMkLst>
        </pc:spChg>
        <pc:spChg chg="add mod">
          <ac:chgData name="Anamika Mukhopadhyay" userId="a0eeb265-f05a-4197-8fa6-978f26d1476c" providerId="ADAL" clId="{D3DADA0F-94A7-4819-92E9-A84BD7908883}" dt="2022-04-21T04:46:46.131" v="4955" actId="1076"/>
          <ac:spMkLst>
            <pc:docMk/>
            <pc:sldMk cId="673554492" sldId="483"/>
            <ac:spMk id="23" creationId="{1A4515A7-79F4-410B-B319-802B2E6FF583}"/>
          </ac:spMkLst>
        </pc:spChg>
        <pc:spChg chg="add mod">
          <ac:chgData name="Anamika Mukhopadhyay" userId="a0eeb265-f05a-4197-8fa6-978f26d1476c" providerId="ADAL" clId="{D3DADA0F-94A7-4819-92E9-A84BD7908883}" dt="2022-04-25T14:18:54.894" v="9052" actId="20577"/>
          <ac:spMkLst>
            <pc:docMk/>
            <pc:sldMk cId="673554492" sldId="483"/>
            <ac:spMk id="24" creationId="{F5B86CD3-8733-4CBA-9B2D-4D1F42DAC040}"/>
          </ac:spMkLst>
        </pc:spChg>
        <pc:spChg chg="add mod">
          <ac:chgData name="Anamika Mukhopadhyay" userId="a0eeb265-f05a-4197-8fa6-978f26d1476c" providerId="ADAL" clId="{D3DADA0F-94A7-4819-92E9-A84BD7908883}" dt="2022-04-25T04:03:44.836" v="6393" actId="113"/>
          <ac:spMkLst>
            <pc:docMk/>
            <pc:sldMk cId="673554492" sldId="483"/>
            <ac:spMk id="25" creationId="{F6E0F051-67D7-440F-B205-07CB61829358}"/>
          </ac:spMkLst>
        </pc:spChg>
        <pc:spChg chg="add mod">
          <ac:chgData name="Anamika Mukhopadhyay" userId="a0eeb265-f05a-4197-8fa6-978f26d1476c" providerId="ADAL" clId="{D3DADA0F-94A7-4819-92E9-A84BD7908883}" dt="2022-04-21T05:10:26.578" v="5084" actId="14100"/>
          <ac:spMkLst>
            <pc:docMk/>
            <pc:sldMk cId="673554492" sldId="483"/>
            <ac:spMk id="26" creationId="{042F9AC4-32F8-4502-9A30-FB0535E3EFE7}"/>
          </ac:spMkLst>
        </pc:spChg>
        <pc:spChg chg="add mod">
          <ac:chgData name="Anamika Mukhopadhyay" userId="a0eeb265-f05a-4197-8fa6-978f26d1476c" providerId="ADAL" clId="{D3DADA0F-94A7-4819-92E9-A84BD7908883}" dt="2022-04-25T16:00:53.904" v="9496" actId="208"/>
          <ac:spMkLst>
            <pc:docMk/>
            <pc:sldMk cId="673554492" sldId="483"/>
            <ac:spMk id="27" creationId="{3393DE86-E019-4096-B1AF-303C4695665E}"/>
          </ac:spMkLst>
        </pc:spChg>
        <pc:spChg chg="mod">
          <ac:chgData name="Anamika Mukhopadhyay" userId="a0eeb265-f05a-4197-8fa6-978f26d1476c" providerId="ADAL" clId="{D3DADA0F-94A7-4819-92E9-A84BD7908883}" dt="2022-04-25T15:35:48.299" v="9097"/>
          <ac:spMkLst>
            <pc:docMk/>
            <pc:sldMk cId="673554492" sldId="483"/>
            <ac:spMk id="28" creationId="{01371D6D-FFE5-4C3E-9F89-2435585D0866}"/>
          </ac:spMkLst>
        </pc:spChg>
        <pc:spChg chg="add del mod">
          <ac:chgData name="Anamika Mukhopadhyay" userId="a0eeb265-f05a-4197-8fa6-978f26d1476c" providerId="ADAL" clId="{D3DADA0F-94A7-4819-92E9-A84BD7908883}" dt="2022-04-21T04:47:45.457" v="4963" actId="478"/>
          <ac:spMkLst>
            <pc:docMk/>
            <pc:sldMk cId="673554492" sldId="483"/>
            <ac:spMk id="28" creationId="{4D2C3A06-976C-4D81-BB4A-FA7D2931DDDC}"/>
          </ac:spMkLst>
        </pc:spChg>
        <pc:spChg chg="add mod">
          <ac:chgData name="Anamika Mukhopadhyay" userId="a0eeb265-f05a-4197-8fa6-978f26d1476c" providerId="ADAL" clId="{D3DADA0F-94A7-4819-92E9-A84BD7908883}" dt="2022-04-25T16:39:43.382" v="10578" actId="207"/>
          <ac:spMkLst>
            <pc:docMk/>
            <pc:sldMk cId="673554492" sldId="483"/>
            <ac:spMk id="29" creationId="{089E8D00-1D6F-400E-9EA8-63C6B7E986FF}"/>
          </ac:spMkLst>
        </pc:spChg>
        <pc:spChg chg="add mod">
          <ac:chgData name="Anamika Mukhopadhyay" userId="a0eeb265-f05a-4197-8fa6-978f26d1476c" providerId="ADAL" clId="{D3DADA0F-94A7-4819-92E9-A84BD7908883}" dt="2022-04-25T15:55:23.175" v="9420" actId="1076"/>
          <ac:spMkLst>
            <pc:docMk/>
            <pc:sldMk cId="673554492" sldId="483"/>
            <ac:spMk id="30" creationId="{7005CB1A-D33B-4F91-BFB0-D57794E8A1B1}"/>
          </ac:spMkLst>
        </pc:spChg>
        <pc:spChg chg="add mod">
          <ac:chgData name="Anamika Mukhopadhyay" userId="a0eeb265-f05a-4197-8fa6-978f26d1476c" providerId="ADAL" clId="{D3DADA0F-94A7-4819-92E9-A84BD7908883}" dt="2022-04-25T15:59:17.458" v="9493" actId="1076"/>
          <ac:spMkLst>
            <pc:docMk/>
            <pc:sldMk cId="673554492" sldId="483"/>
            <ac:spMk id="31" creationId="{AD03997B-1178-482D-998E-FA9F75365874}"/>
          </ac:spMkLst>
        </pc:spChg>
        <pc:spChg chg="add mod">
          <ac:chgData name="Anamika Mukhopadhyay" userId="a0eeb265-f05a-4197-8fa6-978f26d1476c" providerId="ADAL" clId="{D3DADA0F-94A7-4819-92E9-A84BD7908883}" dt="2022-04-25T15:59:21.018" v="9494" actId="1076"/>
          <ac:spMkLst>
            <pc:docMk/>
            <pc:sldMk cId="673554492" sldId="483"/>
            <ac:spMk id="32" creationId="{95D682DD-2262-4364-88E4-FD25B12D9E87}"/>
          </ac:spMkLst>
        </pc:spChg>
        <pc:spChg chg="add mod">
          <ac:chgData name="Anamika Mukhopadhyay" userId="a0eeb265-f05a-4197-8fa6-978f26d1476c" providerId="ADAL" clId="{D3DADA0F-94A7-4819-92E9-A84BD7908883}" dt="2022-04-25T15:59:06.377" v="9489" actId="1076"/>
          <ac:spMkLst>
            <pc:docMk/>
            <pc:sldMk cId="673554492" sldId="483"/>
            <ac:spMk id="33" creationId="{885E735F-A63C-4DF4-B47B-B6F75D4D6EA9}"/>
          </ac:spMkLst>
        </pc:spChg>
        <pc:spChg chg="add mod">
          <ac:chgData name="Anamika Mukhopadhyay" userId="a0eeb265-f05a-4197-8fa6-978f26d1476c" providerId="ADAL" clId="{D3DADA0F-94A7-4819-92E9-A84BD7908883}" dt="2022-04-25T15:59:10.129" v="9490" actId="1076"/>
          <ac:spMkLst>
            <pc:docMk/>
            <pc:sldMk cId="673554492" sldId="483"/>
            <ac:spMk id="34" creationId="{72E80300-1684-4218-82DD-65733FFD01BC}"/>
          </ac:spMkLst>
        </pc:spChg>
        <pc:spChg chg="add mod">
          <ac:chgData name="Anamika Mukhopadhyay" userId="a0eeb265-f05a-4197-8fa6-978f26d1476c" providerId="ADAL" clId="{D3DADA0F-94A7-4819-92E9-A84BD7908883}" dt="2022-04-25T15:59:14.697" v="9492" actId="1076"/>
          <ac:spMkLst>
            <pc:docMk/>
            <pc:sldMk cId="673554492" sldId="483"/>
            <ac:spMk id="35" creationId="{ADCCC2E6-4FF7-4442-82E0-D811F61E9229}"/>
          </ac:spMkLst>
        </pc:spChg>
        <pc:spChg chg="mod">
          <ac:chgData name="Anamika Mukhopadhyay" userId="a0eeb265-f05a-4197-8fa6-978f26d1476c" providerId="ADAL" clId="{D3DADA0F-94A7-4819-92E9-A84BD7908883}" dt="2022-04-25T15:55:04.380" v="9416"/>
          <ac:spMkLst>
            <pc:docMk/>
            <pc:sldMk cId="673554492" sldId="483"/>
            <ac:spMk id="37" creationId="{130CF7FE-83F3-40E9-962C-7AD2AF3B0420}"/>
          </ac:spMkLst>
        </pc:spChg>
        <pc:spChg chg="mod">
          <ac:chgData name="Anamika Mukhopadhyay" userId="a0eeb265-f05a-4197-8fa6-978f26d1476c" providerId="ADAL" clId="{D3DADA0F-94A7-4819-92E9-A84BD7908883}" dt="2022-04-25T15:55:04.380" v="9416"/>
          <ac:spMkLst>
            <pc:docMk/>
            <pc:sldMk cId="673554492" sldId="483"/>
            <ac:spMk id="38" creationId="{4AF2DA5E-E091-41BE-923E-4448C7CA1AA1}"/>
          </ac:spMkLst>
        </pc:spChg>
        <pc:spChg chg="add mod">
          <ac:chgData name="Anamika Mukhopadhyay" userId="a0eeb265-f05a-4197-8fa6-978f26d1476c" providerId="ADAL" clId="{D3DADA0F-94A7-4819-92E9-A84BD7908883}" dt="2022-04-25T15:58:51.305" v="9485" actId="1076"/>
          <ac:spMkLst>
            <pc:docMk/>
            <pc:sldMk cId="673554492" sldId="483"/>
            <ac:spMk id="39" creationId="{F6718424-61D1-4EE7-BE7F-CE17AFA57A46}"/>
          </ac:spMkLst>
        </pc:spChg>
        <pc:spChg chg="add mod">
          <ac:chgData name="Anamika Mukhopadhyay" userId="a0eeb265-f05a-4197-8fa6-978f26d1476c" providerId="ADAL" clId="{D3DADA0F-94A7-4819-92E9-A84BD7908883}" dt="2022-04-25T15:58:44.690" v="9483" actId="1076"/>
          <ac:spMkLst>
            <pc:docMk/>
            <pc:sldMk cId="673554492" sldId="483"/>
            <ac:spMk id="41" creationId="{A73C03C2-6A18-4FB9-B483-B3AD7C225A6D}"/>
          </ac:spMkLst>
        </pc:spChg>
        <pc:spChg chg="add mod">
          <ac:chgData name="Anamika Mukhopadhyay" userId="a0eeb265-f05a-4197-8fa6-978f26d1476c" providerId="ADAL" clId="{D3DADA0F-94A7-4819-92E9-A84BD7908883}" dt="2022-04-25T15:58:47.610" v="9484" actId="1076"/>
          <ac:spMkLst>
            <pc:docMk/>
            <pc:sldMk cId="673554492" sldId="483"/>
            <ac:spMk id="42" creationId="{E5A3A462-DB67-4DDF-81DC-AAA3855F1591}"/>
          </ac:spMkLst>
        </pc:spChg>
        <pc:spChg chg="add mod">
          <ac:chgData name="Anamika Mukhopadhyay" userId="a0eeb265-f05a-4197-8fa6-978f26d1476c" providerId="ADAL" clId="{D3DADA0F-94A7-4819-92E9-A84BD7908883}" dt="2022-04-25T15:58:39.946" v="9482" actId="1076"/>
          <ac:spMkLst>
            <pc:docMk/>
            <pc:sldMk cId="673554492" sldId="483"/>
            <ac:spMk id="43" creationId="{950E8235-4120-4C4A-B943-D95ABAE88DA3}"/>
          </ac:spMkLst>
        </pc:spChg>
        <pc:spChg chg="add mod">
          <ac:chgData name="Anamika Mukhopadhyay" userId="a0eeb265-f05a-4197-8fa6-978f26d1476c" providerId="ADAL" clId="{D3DADA0F-94A7-4819-92E9-A84BD7908883}" dt="2022-04-25T15:58:37.746" v="9481" actId="1076"/>
          <ac:spMkLst>
            <pc:docMk/>
            <pc:sldMk cId="673554492" sldId="483"/>
            <ac:spMk id="44" creationId="{776B3E9C-3176-4A1F-A4DC-2F525B653975}"/>
          </ac:spMkLst>
        </pc:spChg>
        <pc:spChg chg="add mod">
          <ac:chgData name="Anamika Mukhopadhyay" userId="a0eeb265-f05a-4197-8fa6-978f26d1476c" providerId="ADAL" clId="{D3DADA0F-94A7-4819-92E9-A84BD7908883}" dt="2022-04-25T15:57:13.881" v="9446" actId="1076"/>
          <ac:spMkLst>
            <pc:docMk/>
            <pc:sldMk cId="673554492" sldId="483"/>
            <ac:spMk id="45" creationId="{2D70A998-5A8A-43A0-A5A0-A375AA5B31C7}"/>
          </ac:spMkLst>
        </pc:spChg>
        <pc:grpChg chg="add del mod">
          <ac:chgData name="Anamika Mukhopadhyay" userId="a0eeb265-f05a-4197-8fa6-978f26d1476c" providerId="ADAL" clId="{D3DADA0F-94A7-4819-92E9-A84BD7908883}" dt="2022-04-25T15:36:56.990" v="9099" actId="21"/>
          <ac:grpSpMkLst>
            <pc:docMk/>
            <pc:sldMk cId="673554492" sldId="483"/>
            <ac:grpSpMk id="16" creationId="{22B5DBFE-CAC3-4820-A57D-B64C4033B749}"/>
          </ac:grpSpMkLst>
        </pc:grpChg>
        <pc:grpChg chg="add mod">
          <ac:chgData name="Anamika Mukhopadhyay" userId="a0eeb265-f05a-4197-8fa6-978f26d1476c" providerId="ADAL" clId="{D3DADA0F-94A7-4819-92E9-A84BD7908883}" dt="2022-04-25T15:59:01.665" v="9488" actId="14100"/>
          <ac:grpSpMkLst>
            <pc:docMk/>
            <pc:sldMk cId="673554492" sldId="483"/>
            <ac:grpSpMk id="36" creationId="{87EE28AB-DDCC-42EB-B164-BD7A3CAD5E9A}"/>
          </ac:grpSpMkLst>
        </pc:grpChg>
        <pc:picChg chg="add del mod">
          <ac:chgData name="Anamika Mukhopadhyay" userId="a0eeb265-f05a-4197-8fa6-978f26d1476c" providerId="ADAL" clId="{D3DADA0F-94A7-4819-92E9-A84BD7908883}" dt="2022-04-21T04:44:15.992" v="4886" actId="478"/>
          <ac:picMkLst>
            <pc:docMk/>
            <pc:sldMk cId="673554492" sldId="483"/>
            <ac:picMk id="4" creationId="{6D8894B1-46FC-405A-91E7-897BFD826CEE}"/>
          </ac:picMkLst>
        </pc:picChg>
        <pc:picChg chg="add del mod">
          <ac:chgData name="Anamika Mukhopadhyay" userId="a0eeb265-f05a-4197-8fa6-978f26d1476c" providerId="ADAL" clId="{D3DADA0F-94A7-4819-92E9-A84BD7908883}" dt="2022-04-20T08:42:46.271" v="2893" actId="21"/>
          <ac:picMkLst>
            <pc:docMk/>
            <pc:sldMk cId="673554492" sldId="483"/>
            <ac:picMk id="6" creationId="{6CC05B2B-7B85-4C78-BA6C-ACE4CB5B2746}"/>
          </ac:picMkLst>
        </pc:picChg>
        <pc:picChg chg="add del mod">
          <ac:chgData name="Anamika Mukhopadhyay" userId="a0eeb265-f05a-4197-8fa6-978f26d1476c" providerId="ADAL" clId="{D3DADA0F-94A7-4819-92E9-A84BD7908883}" dt="2022-04-20T08:42:46.271" v="2893" actId="21"/>
          <ac:picMkLst>
            <pc:docMk/>
            <pc:sldMk cId="673554492" sldId="483"/>
            <ac:picMk id="8" creationId="{D625F65A-BAA1-487B-91D9-28A4955ECABA}"/>
          </ac:picMkLst>
        </pc:picChg>
        <pc:picChg chg="add del mod">
          <ac:chgData name="Anamika Mukhopadhyay" userId="a0eeb265-f05a-4197-8fa6-978f26d1476c" providerId="ADAL" clId="{D3DADA0F-94A7-4819-92E9-A84BD7908883}" dt="2022-04-20T08:42:46.271" v="2893" actId="21"/>
          <ac:picMkLst>
            <pc:docMk/>
            <pc:sldMk cId="673554492" sldId="483"/>
            <ac:picMk id="10" creationId="{D3904EE0-9A4B-421F-A779-89B6C16D6107}"/>
          </ac:picMkLst>
        </pc:picChg>
        <pc:picChg chg="add del mod">
          <ac:chgData name="Anamika Mukhopadhyay" userId="a0eeb265-f05a-4197-8fa6-978f26d1476c" providerId="ADAL" clId="{D3DADA0F-94A7-4819-92E9-A84BD7908883}" dt="2022-04-20T08:42:46.271" v="2893" actId="21"/>
          <ac:picMkLst>
            <pc:docMk/>
            <pc:sldMk cId="673554492" sldId="483"/>
            <ac:picMk id="12" creationId="{6A6AB2AA-FF0F-4C43-A505-6E999EE8D8B2}"/>
          </ac:picMkLst>
        </pc:picChg>
        <pc:picChg chg="add del mod">
          <ac:chgData name="Anamika Mukhopadhyay" userId="a0eeb265-f05a-4197-8fa6-978f26d1476c" providerId="ADAL" clId="{D3DADA0F-94A7-4819-92E9-A84BD7908883}" dt="2022-04-21T04:44:14.513" v="4885" actId="478"/>
          <ac:picMkLst>
            <pc:docMk/>
            <pc:sldMk cId="673554492" sldId="483"/>
            <ac:picMk id="12" creationId="{D31121E3-A810-4BFF-BDC3-B92A3803C005}"/>
          </ac:picMkLst>
        </pc:picChg>
        <pc:picChg chg="add del mod">
          <ac:chgData name="Anamika Mukhopadhyay" userId="a0eeb265-f05a-4197-8fa6-978f26d1476c" providerId="ADAL" clId="{D3DADA0F-94A7-4819-92E9-A84BD7908883}" dt="2022-04-21T04:44:14.513" v="4885" actId="478"/>
          <ac:picMkLst>
            <pc:docMk/>
            <pc:sldMk cId="673554492" sldId="483"/>
            <ac:picMk id="13" creationId="{529D2BD6-A2BF-4B02-9958-66674DCF7532}"/>
          </ac:picMkLst>
        </pc:picChg>
        <pc:picChg chg="add del mod">
          <ac:chgData name="Anamika Mukhopadhyay" userId="a0eeb265-f05a-4197-8fa6-978f26d1476c" providerId="ADAL" clId="{D3DADA0F-94A7-4819-92E9-A84BD7908883}" dt="2022-04-21T04:39:23.790" v="4736" actId="478"/>
          <ac:picMkLst>
            <pc:docMk/>
            <pc:sldMk cId="673554492" sldId="483"/>
            <ac:picMk id="14" creationId="{4863ED04-E8E4-4240-B56E-B5194D1A57CC}"/>
          </ac:picMkLst>
        </pc:picChg>
        <pc:picChg chg="add del mod">
          <ac:chgData name="Anamika Mukhopadhyay" userId="a0eeb265-f05a-4197-8fa6-978f26d1476c" providerId="ADAL" clId="{D3DADA0F-94A7-4819-92E9-A84BD7908883}" dt="2022-04-20T08:41:22.976" v="2844" actId="478"/>
          <ac:picMkLst>
            <pc:docMk/>
            <pc:sldMk cId="673554492" sldId="483"/>
            <ac:picMk id="14" creationId="{4F3E8357-52CD-4DD3-90EC-5362BFAAED54}"/>
          </ac:picMkLst>
        </pc:picChg>
        <pc:picChg chg="add del mod">
          <ac:chgData name="Anamika Mukhopadhyay" userId="a0eeb265-f05a-4197-8fa6-978f26d1476c" providerId="ADAL" clId="{D3DADA0F-94A7-4819-92E9-A84BD7908883}" dt="2022-04-21T04:44:14.513" v="4885" actId="478"/>
          <ac:picMkLst>
            <pc:docMk/>
            <pc:sldMk cId="673554492" sldId="483"/>
            <ac:picMk id="20" creationId="{95B4570F-250A-4E3A-89D7-0E6BCF8068DD}"/>
          </ac:picMkLst>
        </pc:picChg>
        <pc:picChg chg="add mod">
          <ac:chgData name="Anamika Mukhopadhyay" userId="a0eeb265-f05a-4197-8fa6-978f26d1476c" providerId="ADAL" clId="{D3DADA0F-94A7-4819-92E9-A84BD7908883}" dt="2022-04-25T15:58:53.674" v="9486" actId="1076"/>
          <ac:picMkLst>
            <pc:docMk/>
            <pc:sldMk cId="673554492" sldId="483"/>
            <ac:picMk id="40" creationId="{57D61652-B34F-465D-B437-4FBC08904D2D}"/>
          </ac:picMkLst>
        </pc:picChg>
        <pc:picChg chg="add del mod">
          <ac:chgData name="Anamika Mukhopadhyay" userId="a0eeb265-f05a-4197-8fa6-978f26d1476c" providerId="ADAL" clId="{D3DADA0F-94A7-4819-92E9-A84BD7908883}" dt="2022-04-21T04:25:36.232" v="4195" actId="478"/>
          <ac:picMkLst>
            <pc:docMk/>
            <pc:sldMk cId="673554492" sldId="483"/>
            <ac:picMk id="1026" creationId="{5CD9C01E-A0F8-4383-ACB9-75E98DD71B93}"/>
          </ac:picMkLst>
        </pc:picChg>
      </pc:sldChg>
      <pc:sldChg chg="addSp delSp modSp new del mod ord">
        <pc:chgData name="Anamika Mukhopadhyay" userId="a0eeb265-f05a-4197-8fa6-978f26d1476c" providerId="ADAL" clId="{D3DADA0F-94A7-4819-92E9-A84BD7908883}" dt="2022-04-26T08:37:50.777" v="15560" actId="47"/>
        <pc:sldMkLst>
          <pc:docMk/>
          <pc:sldMk cId="1486026467" sldId="484"/>
        </pc:sldMkLst>
        <pc:spChg chg="del">
          <ac:chgData name="Anamika Mukhopadhyay" userId="a0eeb265-f05a-4197-8fa6-978f26d1476c" providerId="ADAL" clId="{D3DADA0F-94A7-4819-92E9-A84BD7908883}" dt="2022-04-21T04:18:16.376" v="4143" actId="478"/>
          <ac:spMkLst>
            <pc:docMk/>
            <pc:sldMk cId="1486026467" sldId="484"/>
            <ac:spMk id="2" creationId="{83DC0B7E-65CD-4418-9E74-478E8E670D9C}"/>
          </ac:spMkLst>
        </pc:spChg>
        <pc:spChg chg="del">
          <ac:chgData name="Anamika Mukhopadhyay" userId="a0eeb265-f05a-4197-8fa6-978f26d1476c" providerId="ADAL" clId="{D3DADA0F-94A7-4819-92E9-A84BD7908883}" dt="2022-04-21T04:18:12.153" v="4141" actId="478"/>
          <ac:spMkLst>
            <pc:docMk/>
            <pc:sldMk cId="1486026467" sldId="484"/>
            <ac:spMk id="3" creationId="{1840D935-3F33-4E6F-9D5B-2354C444143A}"/>
          </ac:spMkLst>
        </pc:spChg>
        <pc:spChg chg="del">
          <ac:chgData name="Anamika Mukhopadhyay" userId="a0eeb265-f05a-4197-8fa6-978f26d1476c" providerId="ADAL" clId="{D3DADA0F-94A7-4819-92E9-A84BD7908883}" dt="2022-04-21T04:18:14.668" v="4142" actId="478"/>
          <ac:spMkLst>
            <pc:docMk/>
            <pc:sldMk cId="1486026467" sldId="484"/>
            <ac:spMk id="4" creationId="{584D0A08-3B81-468B-8505-C78B19CC0AC1}"/>
          </ac:spMkLst>
        </pc:spChg>
        <pc:picChg chg="add mod">
          <ac:chgData name="Anamika Mukhopadhyay" userId="a0eeb265-f05a-4197-8fa6-978f26d1476c" providerId="ADAL" clId="{D3DADA0F-94A7-4819-92E9-A84BD7908883}" dt="2022-04-21T04:18:35.744" v="4152" actId="1076"/>
          <ac:picMkLst>
            <pc:docMk/>
            <pc:sldMk cId="1486026467" sldId="484"/>
            <ac:picMk id="5" creationId="{AF839474-9F5F-412C-A38E-D97DC3628ED0}"/>
          </ac:picMkLst>
        </pc:picChg>
        <pc:picChg chg="add mod">
          <ac:chgData name="Anamika Mukhopadhyay" userId="a0eeb265-f05a-4197-8fa6-978f26d1476c" providerId="ADAL" clId="{D3DADA0F-94A7-4819-92E9-A84BD7908883}" dt="2022-04-21T04:18:30.101" v="4150" actId="1076"/>
          <ac:picMkLst>
            <pc:docMk/>
            <pc:sldMk cId="1486026467" sldId="484"/>
            <ac:picMk id="6" creationId="{F158E81F-D3A5-4E43-8B7C-DF4332927796}"/>
          </ac:picMkLst>
        </pc:picChg>
        <pc:picChg chg="add mod">
          <ac:chgData name="Anamika Mukhopadhyay" userId="a0eeb265-f05a-4197-8fa6-978f26d1476c" providerId="ADAL" clId="{D3DADA0F-94A7-4819-92E9-A84BD7908883}" dt="2022-04-21T04:18:38.493" v="4153" actId="1076"/>
          <ac:picMkLst>
            <pc:docMk/>
            <pc:sldMk cId="1486026467" sldId="484"/>
            <ac:picMk id="7" creationId="{D80EF0D1-E96D-49A6-A70B-047D4F88C89A}"/>
          </ac:picMkLst>
        </pc:picChg>
        <pc:picChg chg="add mod">
          <ac:chgData name="Anamika Mukhopadhyay" userId="a0eeb265-f05a-4197-8fa6-978f26d1476c" providerId="ADAL" clId="{D3DADA0F-94A7-4819-92E9-A84BD7908883}" dt="2022-04-21T04:18:28.159" v="4149" actId="14100"/>
          <ac:picMkLst>
            <pc:docMk/>
            <pc:sldMk cId="1486026467" sldId="484"/>
            <ac:picMk id="8" creationId="{7A213825-BB24-436A-AF14-8AD466DD1ED0}"/>
          </ac:picMkLst>
        </pc:picChg>
      </pc:sldChg>
      <pc:sldChg chg="addSp delSp modSp del mod">
        <pc:chgData name="Anamika Mukhopadhyay" userId="a0eeb265-f05a-4197-8fa6-978f26d1476c" providerId="ADAL" clId="{D3DADA0F-94A7-4819-92E9-A84BD7908883}" dt="2022-04-26T08:37:50.777" v="15560" actId="47"/>
        <pc:sldMkLst>
          <pc:docMk/>
          <pc:sldMk cId="1760225337" sldId="485"/>
        </pc:sldMkLst>
        <pc:spChg chg="del">
          <ac:chgData name="Anamika Mukhopadhyay" userId="a0eeb265-f05a-4197-8fa6-978f26d1476c" providerId="ADAL" clId="{D3DADA0F-94A7-4819-92E9-A84BD7908883}" dt="2022-04-25T12:36:33.994" v="8089" actId="478"/>
          <ac:spMkLst>
            <pc:docMk/>
            <pc:sldMk cId="1760225337" sldId="485"/>
            <ac:spMk id="3" creationId="{A0B18859-653F-C349-1800-324294FB00ED}"/>
          </ac:spMkLst>
        </pc:spChg>
        <pc:spChg chg="del">
          <ac:chgData name="Anamika Mukhopadhyay" userId="a0eeb265-f05a-4197-8fa6-978f26d1476c" providerId="ADAL" clId="{D3DADA0F-94A7-4819-92E9-A84BD7908883}" dt="2022-04-25T12:36:26.250" v="8085" actId="478"/>
          <ac:spMkLst>
            <pc:docMk/>
            <pc:sldMk cId="1760225337" sldId="485"/>
            <ac:spMk id="4" creationId="{33EB90BB-6B65-C12B-BA2F-9AF284D7FF8E}"/>
          </ac:spMkLst>
        </pc:spChg>
        <pc:spChg chg="del">
          <ac:chgData name="Anamika Mukhopadhyay" userId="a0eeb265-f05a-4197-8fa6-978f26d1476c" providerId="ADAL" clId="{D3DADA0F-94A7-4819-92E9-A84BD7908883}" dt="2022-04-25T12:36:33.994" v="8089" actId="478"/>
          <ac:spMkLst>
            <pc:docMk/>
            <pc:sldMk cId="1760225337" sldId="485"/>
            <ac:spMk id="5" creationId="{BB81B2FD-96AE-17DE-9ACD-468451FEBDBB}"/>
          </ac:spMkLst>
        </pc:spChg>
        <pc:spChg chg="del mod">
          <ac:chgData name="Anamika Mukhopadhyay" userId="a0eeb265-f05a-4197-8fa6-978f26d1476c" providerId="ADAL" clId="{D3DADA0F-94A7-4819-92E9-A84BD7908883}" dt="2022-04-25T12:36:36.834" v="8090" actId="478"/>
          <ac:spMkLst>
            <pc:docMk/>
            <pc:sldMk cId="1760225337" sldId="485"/>
            <ac:spMk id="6" creationId="{2B410582-AB42-320E-A894-732D2D89906D}"/>
          </ac:spMkLst>
        </pc:spChg>
        <pc:picChg chg="add del">
          <ac:chgData name="Anamika Mukhopadhyay" userId="a0eeb265-f05a-4197-8fa6-978f26d1476c" providerId="ADAL" clId="{D3DADA0F-94A7-4819-92E9-A84BD7908883}" dt="2022-04-25T12:36:30.062" v="8088" actId="478"/>
          <ac:picMkLst>
            <pc:docMk/>
            <pc:sldMk cId="1760225337" sldId="485"/>
            <ac:picMk id="2" creationId="{F4B65488-7C41-B623-801D-16B7B2885745}"/>
          </ac:picMkLst>
        </pc:picChg>
      </pc:sldChg>
      <pc:sldChg chg="modSp del mod">
        <pc:chgData name="Anamika Mukhopadhyay" userId="a0eeb265-f05a-4197-8fa6-978f26d1476c" providerId="ADAL" clId="{D3DADA0F-94A7-4819-92E9-A84BD7908883}" dt="2022-04-26T08:37:50.777" v="15560" actId="47"/>
        <pc:sldMkLst>
          <pc:docMk/>
          <pc:sldMk cId="3490652748" sldId="486"/>
        </pc:sldMkLst>
        <pc:picChg chg="mod modCrop">
          <ac:chgData name="Anamika Mukhopadhyay" userId="a0eeb265-f05a-4197-8fa6-978f26d1476c" providerId="ADAL" clId="{D3DADA0F-94A7-4819-92E9-A84BD7908883}" dt="2022-04-25T12:38:17.938" v="8095" actId="1076"/>
          <ac:picMkLst>
            <pc:docMk/>
            <pc:sldMk cId="3490652748" sldId="486"/>
            <ac:picMk id="8" creationId="{F665E480-2849-4F0F-A613-3B02173CB57C}"/>
          </ac:picMkLst>
        </pc:picChg>
      </pc:sldChg>
      <pc:sldChg chg="modSp del mod">
        <pc:chgData name="Anamika Mukhopadhyay" userId="a0eeb265-f05a-4197-8fa6-978f26d1476c" providerId="ADAL" clId="{D3DADA0F-94A7-4819-92E9-A84BD7908883}" dt="2022-04-26T08:37:50.777" v="15560" actId="47"/>
        <pc:sldMkLst>
          <pc:docMk/>
          <pc:sldMk cId="666244615" sldId="487"/>
        </pc:sldMkLst>
        <pc:picChg chg="mod">
          <ac:chgData name="Anamika Mukhopadhyay" userId="a0eeb265-f05a-4197-8fa6-978f26d1476c" providerId="ADAL" clId="{D3DADA0F-94A7-4819-92E9-A84BD7908883}" dt="2022-04-25T09:44:52.371" v="7161" actId="1076"/>
          <ac:picMkLst>
            <pc:docMk/>
            <pc:sldMk cId="666244615" sldId="487"/>
            <ac:picMk id="14" creationId="{F7291692-2A3B-40A3-9F9F-8DA1D78BC018}"/>
          </ac:picMkLst>
        </pc:picChg>
        <pc:picChg chg="mod">
          <ac:chgData name="Anamika Mukhopadhyay" userId="a0eeb265-f05a-4197-8fa6-978f26d1476c" providerId="ADAL" clId="{D3DADA0F-94A7-4819-92E9-A84BD7908883}" dt="2022-04-25T09:44:56.324" v="7163" actId="1076"/>
          <ac:picMkLst>
            <pc:docMk/>
            <pc:sldMk cId="666244615" sldId="487"/>
            <ac:picMk id="16" creationId="{9CF0961D-966A-46E1-BE90-E347FFC00D20}"/>
          </ac:picMkLst>
        </pc:picChg>
        <pc:picChg chg="mod">
          <ac:chgData name="Anamika Mukhopadhyay" userId="a0eeb265-f05a-4197-8fa6-978f26d1476c" providerId="ADAL" clId="{D3DADA0F-94A7-4819-92E9-A84BD7908883}" dt="2022-04-25T09:44:49.795" v="7160" actId="1076"/>
          <ac:picMkLst>
            <pc:docMk/>
            <pc:sldMk cId="666244615" sldId="487"/>
            <ac:picMk id="18" creationId="{FE789BD5-1375-450E-AE02-FFCF1D4D1A16}"/>
          </ac:picMkLst>
        </pc:picChg>
        <pc:picChg chg="mod">
          <ac:chgData name="Anamika Mukhopadhyay" userId="a0eeb265-f05a-4197-8fa6-978f26d1476c" providerId="ADAL" clId="{D3DADA0F-94A7-4819-92E9-A84BD7908883}" dt="2022-04-25T09:44:54.947" v="7162" actId="1076"/>
          <ac:picMkLst>
            <pc:docMk/>
            <pc:sldMk cId="666244615" sldId="487"/>
            <ac:picMk id="20" creationId="{65C656CE-3240-49DC-9705-3127FFCDED71}"/>
          </ac:picMkLst>
        </pc:picChg>
      </pc:sldChg>
      <pc:sldChg chg="addSp modSp del mod">
        <pc:chgData name="Anamika Mukhopadhyay" userId="a0eeb265-f05a-4197-8fa6-978f26d1476c" providerId="ADAL" clId="{D3DADA0F-94A7-4819-92E9-A84BD7908883}" dt="2022-04-26T08:37:50.777" v="15560" actId="47"/>
        <pc:sldMkLst>
          <pc:docMk/>
          <pc:sldMk cId="2648156811" sldId="488"/>
        </pc:sldMkLst>
        <pc:spChg chg="add mod">
          <ac:chgData name="Anamika Mukhopadhyay" userId="a0eeb265-f05a-4197-8fa6-978f26d1476c" providerId="ADAL" clId="{D3DADA0F-94A7-4819-92E9-A84BD7908883}" dt="2022-04-25T09:30:55.662" v="7145" actId="20577"/>
          <ac:spMkLst>
            <pc:docMk/>
            <pc:sldMk cId="2648156811" sldId="488"/>
            <ac:spMk id="2" creationId="{F44B897D-BF98-4749-9DD1-0CEFB6BEA4E6}"/>
          </ac:spMkLst>
        </pc:spChg>
      </pc:sldChg>
      <pc:sldChg chg="del">
        <pc:chgData name="Anamika Mukhopadhyay" userId="a0eeb265-f05a-4197-8fa6-978f26d1476c" providerId="ADAL" clId="{D3DADA0F-94A7-4819-92E9-A84BD7908883}" dt="2022-04-26T08:37:50.777" v="15560" actId="47"/>
        <pc:sldMkLst>
          <pc:docMk/>
          <pc:sldMk cId="2340067325" sldId="491"/>
        </pc:sldMkLst>
      </pc:sldChg>
      <pc:sldChg chg="del">
        <pc:chgData name="Anamika Mukhopadhyay" userId="a0eeb265-f05a-4197-8fa6-978f26d1476c" providerId="ADAL" clId="{D3DADA0F-94A7-4819-92E9-A84BD7908883}" dt="2022-04-26T08:37:50.777" v="15560" actId="47"/>
        <pc:sldMkLst>
          <pc:docMk/>
          <pc:sldMk cId="1175515783" sldId="492"/>
        </pc:sldMkLst>
      </pc:sldChg>
      <pc:sldChg chg="del">
        <pc:chgData name="Anamika Mukhopadhyay" userId="a0eeb265-f05a-4197-8fa6-978f26d1476c" providerId="ADAL" clId="{D3DADA0F-94A7-4819-92E9-A84BD7908883}" dt="2022-04-26T08:37:50.777" v="15560" actId="47"/>
        <pc:sldMkLst>
          <pc:docMk/>
          <pc:sldMk cId="2823054010" sldId="493"/>
        </pc:sldMkLst>
      </pc:sldChg>
      <pc:sldChg chg="del">
        <pc:chgData name="Anamika Mukhopadhyay" userId="a0eeb265-f05a-4197-8fa6-978f26d1476c" providerId="ADAL" clId="{D3DADA0F-94A7-4819-92E9-A84BD7908883}" dt="2022-04-26T08:37:50.777" v="15560" actId="47"/>
        <pc:sldMkLst>
          <pc:docMk/>
          <pc:sldMk cId="4014670939" sldId="494"/>
        </pc:sldMkLst>
      </pc:sldChg>
      <pc:sldChg chg="modSp del mod">
        <pc:chgData name="Anamika Mukhopadhyay" userId="a0eeb265-f05a-4197-8fa6-978f26d1476c" providerId="ADAL" clId="{D3DADA0F-94A7-4819-92E9-A84BD7908883}" dt="2022-04-26T08:37:50.777" v="15560" actId="47"/>
        <pc:sldMkLst>
          <pc:docMk/>
          <pc:sldMk cId="3588274587" sldId="495"/>
        </pc:sldMkLst>
        <pc:picChg chg="mod">
          <ac:chgData name="Anamika Mukhopadhyay" userId="a0eeb265-f05a-4197-8fa6-978f26d1476c" providerId="ADAL" clId="{D3DADA0F-94A7-4819-92E9-A84BD7908883}" dt="2022-04-25T09:32:59.304" v="7146" actId="1076"/>
          <ac:picMkLst>
            <pc:docMk/>
            <pc:sldMk cId="3588274587" sldId="495"/>
            <ac:picMk id="3" creationId="{F9588E0E-F89B-B95F-0B6B-E21A02934D94}"/>
          </ac:picMkLst>
        </pc:picChg>
      </pc:sldChg>
      <pc:sldChg chg="addSp delSp modSp new del mod modClrScheme chgLayout">
        <pc:chgData name="Anamika Mukhopadhyay" userId="a0eeb265-f05a-4197-8fa6-978f26d1476c" providerId="ADAL" clId="{D3DADA0F-94A7-4819-92E9-A84BD7908883}" dt="2022-04-25T04:55:19.142" v="7008" actId="47"/>
        <pc:sldMkLst>
          <pc:docMk/>
          <pc:sldMk cId="367169841" sldId="496"/>
        </pc:sldMkLst>
        <pc:spChg chg="del">
          <ac:chgData name="Anamika Mukhopadhyay" userId="a0eeb265-f05a-4197-8fa6-978f26d1476c" providerId="ADAL" clId="{D3DADA0F-94A7-4819-92E9-A84BD7908883}" dt="2022-04-24T11:57:11.779" v="5525" actId="700"/>
          <ac:spMkLst>
            <pc:docMk/>
            <pc:sldMk cId="367169841" sldId="496"/>
            <ac:spMk id="2" creationId="{DB04AA66-55F0-4810-9E58-CA0DD43ED6B4}"/>
          </ac:spMkLst>
        </pc:spChg>
        <pc:spChg chg="del">
          <ac:chgData name="Anamika Mukhopadhyay" userId="a0eeb265-f05a-4197-8fa6-978f26d1476c" providerId="ADAL" clId="{D3DADA0F-94A7-4819-92E9-A84BD7908883}" dt="2022-04-24T11:57:11.779" v="5525" actId="700"/>
          <ac:spMkLst>
            <pc:docMk/>
            <pc:sldMk cId="367169841" sldId="496"/>
            <ac:spMk id="3" creationId="{BD10BF26-5C06-4230-B9C2-2AAFD732099B}"/>
          </ac:spMkLst>
        </pc:spChg>
        <pc:spChg chg="add mod">
          <ac:chgData name="Anamika Mukhopadhyay" userId="a0eeb265-f05a-4197-8fa6-978f26d1476c" providerId="ADAL" clId="{D3DADA0F-94A7-4819-92E9-A84BD7908883}" dt="2022-04-25T04:08:25.566" v="6424" actId="14100"/>
          <ac:spMkLst>
            <pc:docMk/>
            <pc:sldMk cId="367169841" sldId="496"/>
            <ac:spMk id="4" creationId="{5B022EDC-BFCF-496D-994B-481A80503A46}"/>
          </ac:spMkLst>
        </pc:spChg>
        <pc:spChg chg="del">
          <ac:chgData name="Anamika Mukhopadhyay" userId="a0eeb265-f05a-4197-8fa6-978f26d1476c" providerId="ADAL" clId="{D3DADA0F-94A7-4819-92E9-A84BD7908883}" dt="2022-04-24T11:57:11.779" v="5525" actId="700"/>
          <ac:spMkLst>
            <pc:docMk/>
            <pc:sldMk cId="367169841" sldId="496"/>
            <ac:spMk id="4" creationId="{F39CBBAC-6CF5-47CF-AEA5-25F93B9290EA}"/>
          </ac:spMkLst>
        </pc:spChg>
        <pc:spChg chg="add mod">
          <ac:chgData name="Anamika Mukhopadhyay" userId="a0eeb265-f05a-4197-8fa6-978f26d1476c" providerId="ADAL" clId="{D3DADA0F-94A7-4819-92E9-A84BD7908883}" dt="2022-04-25T04:08:57.877" v="6427"/>
          <ac:spMkLst>
            <pc:docMk/>
            <pc:sldMk cId="367169841" sldId="496"/>
            <ac:spMk id="5" creationId="{4AE1B142-393D-42E1-ACA7-DEC74C991C8E}"/>
          </ac:spMkLst>
        </pc:spChg>
        <pc:spChg chg="add del mod">
          <ac:chgData name="Anamika Mukhopadhyay" userId="a0eeb265-f05a-4197-8fa6-978f26d1476c" providerId="ADAL" clId="{D3DADA0F-94A7-4819-92E9-A84BD7908883}" dt="2022-04-24T11:59:46.861" v="5540" actId="478"/>
          <ac:spMkLst>
            <pc:docMk/>
            <pc:sldMk cId="367169841" sldId="496"/>
            <ac:spMk id="5" creationId="{E5392741-A188-4CA6-AA0D-39B944700307}"/>
          </ac:spMkLst>
        </pc:spChg>
        <pc:spChg chg="add mod">
          <ac:chgData name="Anamika Mukhopadhyay" userId="a0eeb265-f05a-4197-8fa6-978f26d1476c" providerId="ADAL" clId="{D3DADA0F-94A7-4819-92E9-A84BD7908883}" dt="2022-04-25T04:09:21.751" v="6430" actId="571"/>
          <ac:spMkLst>
            <pc:docMk/>
            <pc:sldMk cId="367169841" sldId="496"/>
            <ac:spMk id="8" creationId="{5FCAD4AE-CF0C-45E2-8939-B9E1EB2BDAE8}"/>
          </ac:spMkLst>
        </pc:spChg>
        <pc:spChg chg="add del mod">
          <ac:chgData name="Anamika Mukhopadhyay" userId="a0eeb265-f05a-4197-8fa6-978f26d1476c" providerId="ADAL" clId="{D3DADA0F-94A7-4819-92E9-A84BD7908883}" dt="2022-04-24T13:40:18.765" v="6387" actId="478"/>
          <ac:spMkLst>
            <pc:docMk/>
            <pc:sldMk cId="367169841" sldId="496"/>
            <ac:spMk id="8" creationId="{CED62335-2F12-4522-82D1-15ED397F5BFB}"/>
          </ac:spMkLst>
        </pc:spChg>
        <pc:graphicFrameChg chg="add mod">
          <ac:chgData name="Anamika Mukhopadhyay" userId="a0eeb265-f05a-4197-8fa6-978f26d1476c" providerId="ADAL" clId="{D3DADA0F-94A7-4819-92E9-A84BD7908883}" dt="2022-04-25T04:09:21.751" v="6430" actId="571"/>
          <ac:graphicFrameMkLst>
            <pc:docMk/>
            <pc:sldMk cId="367169841" sldId="496"/>
            <ac:graphicFrameMk id="6" creationId="{292F5D08-3D66-43F8-8F6E-2BA1A3C96E75}"/>
          </ac:graphicFrameMkLst>
        </pc:graphicFrameChg>
        <pc:graphicFrameChg chg="add del mod modGraphic">
          <ac:chgData name="Anamika Mukhopadhyay" userId="a0eeb265-f05a-4197-8fa6-978f26d1476c" providerId="ADAL" clId="{D3DADA0F-94A7-4819-92E9-A84BD7908883}" dt="2022-04-24T12:19:53.400" v="6100" actId="478"/>
          <ac:graphicFrameMkLst>
            <pc:docMk/>
            <pc:sldMk cId="367169841" sldId="496"/>
            <ac:graphicFrameMk id="6" creationId="{5210D581-0DF3-402A-803A-BEB7AC8692FF}"/>
          </ac:graphicFrameMkLst>
        </pc:graphicFrameChg>
        <pc:graphicFrameChg chg="add mod modGraphic">
          <ac:chgData name="Anamika Mukhopadhyay" userId="a0eeb265-f05a-4197-8fa6-978f26d1476c" providerId="ADAL" clId="{D3DADA0F-94A7-4819-92E9-A84BD7908883}" dt="2022-04-25T04:06:37.779" v="6400" actId="1076"/>
          <ac:graphicFrameMkLst>
            <pc:docMk/>
            <pc:sldMk cId="367169841" sldId="496"/>
            <ac:graphicFrameMk id="7" creationId="{C126E1BA-4041-4FBA-B7E8-7FAFD027E32F}"/>
          </ac:graphicFrameMkLst>
        </pc:graphicFrameChg>
      </pc:sldChg>
      <pc:sldChg chg="addSp delSp modSp new del mod setBg">
        <pc:chgData name="Anamika Mukhopadhyay" userId="a0eeb265-f05a-4197-8fa6-978f26d1476c" providerId="ADAL" clId="{D3DADA0F-94A7-4819-92E9-A84BD7908883}" dt="2022-04-26T05:57:51.328" v="14137" actId="47"/>
        <pc:sldMkLst>
          <pc:docMk/>
          <pc:sldMk cId="297285290" sldId="497"/>
        </pc:sldMkLst>
        <pc:spChg chg="add mod">
          <ac:chgData name="Anamika Mukhopadhyay" userId="a0eeb265-f05a-4197-8fa6-978f26d1476c" providerId="ADAL" clId="{D3DADA0F-94A7-4819-92E9-A84BD7908883}" dt="2022-04-25T18:44:58.556" v="12774" actId="1076"/>
          <ac:spMkLst>
            <pc:docMk/>
            <pc:sldMk cId="297285290" sldId="497"/>
            <ac:spMk id="11" creationId="{7BE60B4E-712E-42E9-A38D-1C7EE5050E39}"/>
          </ac:spMkLst>
        </pc:spChg>
        <pc:spChg chg="add del">
          <ac:chgData name="Anamika Mukhopadhyay" userId="a0eeb265-f05a-4197-8fa6-978f26d1476c" providerId="ADAL" clId="{D3DADA0F-94A7-4819-92E9-A84BD7908883}" dt="2022-04-24T13:40:07.787" v="6386" actId="26606"/>
          <ac:spMkLst>
            <pc:docMk/>
            <pc:sldMk cId="297285290" sldId="497"/>
            <ac:spMk id="18" creationId="{BFDC535F-AC0A-417D-96AB-6706BECACD95}"/>
          </ac:spMkLst>
        </pc:spChg>
        <pc:spChg chg="add del">
          <ac:chgData name="Anamika Mukhopadhyay" userId="a0eeb265-f05a-4197-8fa6-978f26d1476c" providerId="ADAL" clId="{D3DADA0F-94A7-4819-92E9-A84BD7908883}" dt="2022-04-24T13:40:07.787" v="6386" actId="26606"/>
          <ac:spMkLst>
            <pc:docMk/>
            <pc:sldMk cId="297285290" sldId="497"/>
            <ac:spMk id="20" creationId="{97AAAF8E-31DB-4148-8FCA-4D8233D691C6}"/>
          </ac:spMkLst>
        </pc:spChg>
        <pc:spChg chg="add del">
          <ac:chgData name="Anamika Mukhopadhyay" userId="a0eeb265-f05a-4197-8fa6-978f26d1476c" providerId="ADAL" clId="{D3DADA0F-94A7-4819-92E9-A84BD7908883}" dt="2022-04-24T13:40:07.787" v="6386" actId="26606"/>
          <ac:spMkLst>
            <pc:docMk/>
            <pc:sldMk cId="297285290" sldId="497"/>
            <ac:spMk id="22" creationId="{AA274328-4774-4DF9-BA53-452565122FBB}"/>
          </ac:spMkLst>
        </pc:spChg>
        <pc:spChg chg="add del">
          <ac:chgData name="Anamika Mukhopadhyay" userId="a0eeb265-f05a-4197-8fa6-978f26d1476c" providerId="ADAL" clId="{D3DADA0F-94A7-4819-92E9-A84BD7908883}" dt="2022-04-24T13:40:07.787" v="6386" actId="26606"/>
          <ac:spMkLst>
            <pc:docMk/>
            <pc:sldMk cId="297285290" sldId="497"/>
            <ac:spMk id="24" creationId="{01C7B46D-2FEF-4FAA-915B-8B21A66BB647}"/>
          </ac:spMkLst>
        </pc:spChg>
        <pc:graphicFrameChg chg="add del mod modGraphic">
          <ac:chgData name="Anamika Mukhopadhyay" userId="a0eeb265-f05a-4197-8fa6-978f26d1476c" providerId="ADAL" clId="{D3DADA0F-94A7-4819-92E9-A84BD7908883}" dt="2022-04-24T13:04:36.399" v="6355" actId="478"/>
          <ac:graphicFrameMkLst>
            <pc:docMk/>
            <pc:sldMk cId="297285290" sldId="497"/>
            <ac:graphicFrameMk id="2" creationId="{6C5948D9-4864-43C1-BB51-3096E3686AE9}"/>
          </ac:graphicFrameMkLst>
        </pc:graphicFrameChg>
        <pc:graphicFrameChg chg="add del mod">
          <ac:chgData name="Anamika Mukhopadhyay" userId="a0eeb265-f05a-4197-8fa6-978f26d1476c" providerId="ADAL" clId="{D3DADA0F-94A7-4819-92E9-A84BD7908883}" dt="2022-04-25T04:59:43.191" v="7013" actId="478"/>
          <ac:graphicFrameMkLst>
            <pc:docMk/>
            <pc:sldMk cId="297285290" sldId="497"/>
            <ac:graphicFrameMk id="2" creationId="{A94D62AD-7A20-4B7C-A1A8-DE88DEBCA242}"/>
          </ac:graphicFrameMkLst>
        </pc:graphicFrameChg>
        <pc:graphicFrameChg chg="add del mod">
          <ac:chgData name="Anamika Mukhopadhyay" userId="a0eeb265-f05a-4197-8fa6-978f26d1476c" providerId="ADAL" clId="{D3DADA0F-94A7-4819-92E9-A84BD7908883}" dt="2022-04-25T05:02:03.991" v="7015"/>
          <ac:graphicFrameMkLst>
            <pc:docMk/>
            <pc:sldMk cId="297285290" sldId="497"/>
            <ac:graphicFrameMk id="3" creationId="{29E7D34A-A9BF-4087-BE3F-D224267F88F0}"/>
          </ac:graphicFrameMkLst>
        </pc:graphicFrameChg>
        <pc:graphicFrameChg chg="add del mod modGraphic">
          <ac:chgData name="Anamika Mukhopadhyay" userId="a0eeb265-f05a-4197-8fa6-978f26d1476c" providerId="ADAL" clId="{D3DADA0F-94A7-4819-92E9-A84BD7908883}" dt="2022-04-24T13:04:41.270" v="6357" actId="478"/>
          <ac:graphicFrameMkLst>
            <pc:docMk/>
            <pc:sldMk cId="297285290" sldId="497"/>
            <ac:graphicFrameMk id="3" creationId="{720127F7-2BA3-421C-A7E8-3111BE3BFC3A}"/>
          </ac:graphicFrameMkLst>
        </pc:graphicFrameChg>
        <pc:graphicFrameChg chg="add del mod modGraphic">
          <ac:chgData name="Anamika Mukhopadhyay" userId="a0eeb265-f05a-4197-8fa6-978f26d1476c" providerId="ADAL" clId="{D3DADA0F-94A7-4819-92E9-A84BD7908883}" dt="2022-04-24T13:28:29.428" v="6363" actId="478"/>
          <ac:graphicFrameMkLst>
            <pc:docMk/>
            <pc:sldMk cId="297285290" sldId="497"/>
            <ac:graphicFrameMk id="4" creationId="{3F45FE5B-B295-48A6-8F39-24425F100D56}"/>
          </ac:graphicFrameMkLst>
        </pc:graphicFrameChg>
        <pc:graphicFrameChg chg="add del mod">
          <ac:chgData name="Anamika Mukhopadhyay" userId="a0eeb265-f05a-4197-8fa6-978f26d1476c" providerId="ADAL" clId="{D3DADA0F-94A7-4819-92E9-A84BD7908883}" dt="2022-04-24T13:28:30.815" v="6364" actId="478"/>
          <ac:graphicFrameMkLst>
            <pc:docMk/>
            <pc:sldMk cId="297285290" sldId="497"/>
            <ac:graphicFrameMk id="5" creationId="{10204ACE-A29F-44F4-BC90-E10F33AEDA9C}"/>
          </ac:graphicFrameMkLst>
        </pc:graphicFrameChg>
        <pc:graphicFrameChg chg="add del mod">
          <ac:chgData name="Anamika Mukhopadhyay" userId="a0eeb265-f05a-4197-8fa6-978f26d1476c" providerId="ADAL" clId="{D3DADA0F-94A7-4819-92E9-A84BD7908883}" dt="2022-04-25T18:33:59.027" v="12644"/>
          <ac:graphicFrameMkLst>
            <pc:docMk/>
            <pc:sldMk cId="297285290" sldId="497"/>
            <ac:graphicFrameMk id="5" creationId="{A1077A1F-B9CA-4391-AA5A-82DFC0C56A74}"/>
          </ac:graphicFrameMkLst>
        </pc:graphicFrameChg>
        <pc:graphicFrameChg chg="add del mod modGraphic">
          <ac:chgData name="Anamika Mukhopadhyay" userId="a0eeb265-f05a-4197-8fa6-978f26d1476c" providerId="ADAL" clId="{D3DADA0F-94A7-4819-92E9-A84BD7908883}" dt="2022-04-24T13:28:53.239" v="6368" actId="478"/>
          <ac:graphicFrameMkLst>
            <pc:docMk/>
            <pc:sldMk cId="297285290" sldId="497"/>
            <ac:graphicFrameMk id="6" creationId="{53AD848F-FFCA-4E09-BB5B-B6A63167CC40}"/>
          </ac:graphicFrameMkLst>
        </pc:graphicFrameChg>
        <pc:graphicFrameChg chg="add del mod">
          <ac:chgData name="Anamika Mukhopadhyay" userId="a0eeb265-f05a-4197-8fa6-978f26d1476c" providerId="ADAL" clId="{D3DADA0F-94A7-4819-92E9-A84BD7908883}" dt="2022-04-24T13:30:34.033" v="6372" actId="478"/>
          <ac:graphicFrameMkLst>
            <pc:docMk/>
            <pc:sldMk cId="297285290" sldId="497"/>
            <ac:graphicFrameMk id="8" creationId="{606D46EA-0C67-48FC-AAC3-D276370A3AC0}"/>
          </ac:graphicFrameMkLst>
        </pc:graphicFrameChg>
        <pc:graphicFrameChg chg="add del mod">
          <ac:chgData name="Anamika Mukhopadhyay" userId="a0eeb265-f05a-4197-8fa6-978f26d1476c" providerId="ADAL" clId="{D3DADA0F-94A7-4819-92E9-A84BD7908883}" dt="2022-04-24T13:39:16.795" v="6379" actId="478"/>
          <ac:graphicFrameMkLst>
            <pc:docMk/>
            <pc:sldMk cId="297285290" sldId="497"/>
            <ac:graphicFrameMk id="11" creationId="{2967B3D4-2AC5-4A1C-9A31-61C60A7ABBC1}"/>
          </ac:graphicFrameMkLst>
        </pc:graphicFrameChg>
        <pc:picChg chg="add del mod">
          <ac:chgData name="Anamika Mukhopadhyay" userId="a0eeb265-f05a-4197-8fa6-978f26d1476c" providerId="ADAL" clId="{D3DADA0F-94A7-4819-92E9-A84BD7908883}" dt="2022-04-25T18:39:33.363" v="12761" actId="478"/>
          <ac:picMkLst>
            <pc:docMk/>
            <pc:sldMk cId="297285290" sldId="497"/>
            <ac:picMk id="4" creationId="{A9604781-9142-4457-8B54-5D56B08B6866}"/>
          </ac:picMkLst>
        </pc:picChg>
        <pc:picChg chg="add mod">
          <ac:chgData name="Anamika Mukhopadhyay" userId="a0eeb265-f05a-4197-8fa6-978f26d1476c" providerId="ADAL" clId="{D3DADA0F-94A7-4819-92E9-A84BD7908883}" dt="2022-04-25T18:39:43.866" v="12764" actId="1076"/>
          <ac:picMkLst>
            <pc:docMk/>
            <pc:sldMk cId="297285290" sldId="497"/>
            <ac:picMk id="6" creationId="{71AD0071-3FD7-4033-873C-9F6CF401294B}"/>
          </ac:picMkLst>
        </pc:picChg>
        <pc:picChg chg="add del mod">
          <ac:chgData name="Anamika Mukhopadhyay" userId="a0eeb265-f05a-4197-8fa6-978f26d1476c" providerId="ADAL" clId="{D3DADA0F-94A7-4819-92E9-A84BD7908883}" dt="2022-04-24T13:30:31.163" v="6370" actId="478"/>
          <ac:picMkLst>
            <pc:docMk/>
            <pc:sldMk cId="297285290" sldId="497"/>
            <ac:picMk id="7" creationId="{6B0ED0B0-45EF-42D8-A47F-122CE88B6B6D}"/>
          </ac:picMkLst>
        </pc:picChg>
        <pc:picChg chg="add mod">
          <ac:chgData name="Anamika Mukhopadhyay" userId="a0eeb265-f05a-4197-8fa6-978f26d1476c" providerId="ADAL" clId="{D3DADA0F-94A7-4819-92E9-A84BD7908883}" dt="2022-04-25T18:39:45.762" v="12765" actId="1076"/>
          <ac:picMkLst>
            <pc:docMk/>
            <pc:sldMk cId="297285290" sldId="497"/>
            <ac:picMk id="7" creationId="{6EE32F08-C47C-4D83-B378-9DE6B09FD5F1}"/>
          </ac:picMkLst>
        </pc:picChg>
        <pc:picChg chg="add mod">
          <ac:chgData name="Anamika Mukhopadhyay" userId="a0eeb265-f05a-4197-8fa6-978f26d1476c" providerId="ADAL" clId="{D3DADA0F-94A7-4819-92E9-A84BD7908883}" dt="2022-04-25T18:44:59.827" v="12775" actId="1076"/>
          <ac:picMkLst>
            <pc:docMk/>
            <pc:sldMk cId="297285290" sldId="497"/>
            <ac:picMk id="9" creationId="{A0537D45-1818-4138-9C81-FE3CA3DAA9EE}"/>
          </ac:picMkLst>
        </pc:picChg>
        <pc:picChg chg="add del mod">
          <ac:chgData name="Anamika Mukhopadhyay" userId="a0eeb265-f05a-4197-8fa6-978f26d1476c" providerId="ADAL" clId="{D3DADA0F-94A7-4819-92E9-A84BD7908883}" dt="2022-04-25T18:34:31.913" v="12653" actId="478"/>
          <ac:picMkLst>
            <pc:docMk/>
            <pc:sldMk cId="297285290" sldId="497"/>
            <ac:picMk id="10" creationId="{D7B53959-4421-4BC9-B0F2-EE61229F799B}"/>
          </ac:picMkLst>
        </pc:picChg>
        <pc:picChg chg="add mod ord">
          <ac:chgData name="Anamika Mukhopadhyay" userId="a0eeb265-f05a-4197-8fa6-978f26d1476c" providerId="ADAL" clId="{D3DADA0F-94A7-4819-92E9-A84BD7908883}" dt="2022-04-25T18:44:46.835" v="12772" actId="14100"/>
          <ac:picMkLst>
            <pc:docMk/>
            <pc:sldMk cId="297285290" sldId="497"/>
            <ac:picMk id="12" creationId="{532A534F-C579-43F8-BDBE-1AD975BF6A2E}"/>
          </ac:picMkLst>
        </pc:picChg>
        <pc:picChg chg="add del mod">
          <ac:chgData name="Anamika Mukhopadhyay" userId="a0eeb265-f05a-4197-8fa6-978f26d1476c" providerId="ADAL" clId="{D3DADA0F-94A7-4819-92E9-A84BD7908883}" dt="2022-04-24T13:39:35.835" v="6382" actId="478"/>
          <ac:picMkLst>
            <pc:docMk/>
            <pc:sldMk cId="297285290" sldId="497"/>
            <ac:picMk id="12" creationId="{8BD280DF-AD3E-4E5F-85B0-D0DF57BADDC8}"/>
          </ac:picMkLst>
        </pc:picChg>
        <pc:picChg chg="add del mod">
          <ac:chgData name="Anamika Mukhopadhyay" userId="a0eeb265-f05a-4197-8fa6-978f26d1476c" providerId="ADAL" clId="{D3DADA0F-94A7-4819-92E9-A84BD7908883}" dt="2022-04-25T18:34:31.913" v="12653" actId="478"/>
          <ac:picMkLst>
            <pc:docMk/>
            <pc:sldMk cId="297285290" sldId="497"/>
            <ac:picMk id="13" creationId="{9F1DDCB8-6376-4842-88EB-D989C4BAF594}"/>
          </ac:picMkLst>
        </pc:picChg>
        <pc:picChg chg="add del mod">
          <ac:chgData name="Anamika Mukhopadhyay" userId="a0eeb265-f05a-4197-8fa6-978f26d1476c" providerId="ADAL" clId="{D3DADA0F-94A7-4819-92E9-A84BD7908883}" dt="2022-04-25T18:44:36.139" v="12769" actId="478"/>
          <ac:picMkLst>
            <pc:docMk/>
            <pc:sldMk cId="297285290" sldId="497"/>
            <ac:picMk id="15" creationId="{98AA84A3-A017-49CD-B39F-7FB0906F2ED4}"/>
          </ac:picMkLst>
        </pc:picChg>
      </pc:sldChg>
      <pc:sldChg chg="addSp delSp modSp add mod ord setBg modNotesTx">
        <pc:chgData name="Anamika Mukhopadhyay" userId="a0eeb265-f05a-4197-8fa6-978f26d1476c" providerId="ADAL" clId="{D3DADA0F-94A7-4819-92E9-A84BD7908883}" dt="2022-04-26T09:29:55.965" v="16012" actId="404"/>
        <pc:sldMkLst>
          <pc:docMk/>
          <pc:sldMk cId="367692109" sldId="498"/>
        </pc:sldMkLst>
        <pc:spChg chg="del">
          <ac:chgData name="Anamika Mukhopadhyay" userId="a0eeb265-f05a-4197-8fa6-978f26d1476c" providerId="ADAL" clId="{D3DADA0F-94A7-4819-92E9-A84BD7908883}" dt="2022-04-25T04:09:16.721" v="6429" actId="478"/>
          <ac:spMkLst>
            <pc:docMk/>
            <pc:sldMk cId="367692109" sldId="498"/>
            <ac:spMk id="5" creationId="{8BC69774-40F6-48D8-A3E8-18CFDE455079}"/>
          </ac:spMkLst>
        </pc:spChg>
        <pc:spChg chg="del">
          <ac:chgData name="Anamika Mukhopadhyay" userId="a0eeb265-f05a-4197-8fa6-978f26d1476c" providerId="ADAL" clId="{D3DADA0F-94A7-4819-92E9-A84BD7908883}" dt="2022-04-25T04:09:16.721" v="6429" actId="478"/>
          <ac:spMkLst>
            <pc:docMk/>
            <pc:sldMk cId="367692109" sldId="498"/>
            <ac:spMk id="10" creationId="{CD13A182-9D10-4FE0-AD51-EBAA881C82BF}"/>
          </ac:spMkLst>
        </pc:spChg>
        <pc:spChg chg="del">
          <ac:chgData name="Anamika Mukhopadhyay" userId="a0eeb265-f05a-4197-8fa6-978f26d1476c" providerId="ADAL" clId="{D3DADA0F-94A7-4819-92E9-A84BD7908883}" dt="2022-04-25T04:09:16.721" v="6429" actId="478"/>
          <ac:spMkLst>
            <pc:docMk/>
            <pc:sldMk cId="367692109" sldId="498"/>
            <ac:spMk id="11" creationId="{AD5C3DFE-DBFA-4A9F-8F05-91212F8CF66A}"/>
          </ac:spMkLst>
        </pc:spChg>
        <pc:spChg chg="del">
          <ac:chgData name="Anamika Mukhopadhyay" userId="a0eeb265-f05a-4197-8fa6-978f26d1476c" providerId="ADAL" clId="{D3DADA0F-94A7-4819-92E9-A84BD7908883}" dt="2022-04-25T04:09:16.721" v="6429" actId="478"/>
          <ac:spMkLst>
            <pc:docMk/>
            <pc:sldMk cId="367692109" sldId="498"/>
            <ac:spMk id="17" creationId="{AE6AD193-00AC-4EC4-B2F6-AD13D8010292}"/>
          </ac:spMkLst>
        </pc:spChg>
        <pc:spChg chg="del">
          <ac:chgData name="Anamika Mukhopadhyay" userId="a0eeb265-f05a-4197-8fa6-978f26d1476c" providerId="ADAL" clId="{D3DADA0F-94A7-4819-92E9-A84BD7908883}" dt="2022-04-25T04:09:16.721" v="6429" actId="478"/>
          <ac:spMkLst>
            <pc:docMk/>
            <pc:sldMk cId="367692109" sldId="498"/>
            <ac:spMk id="18" creationId="{4F035255-CCBD-4972-AC69-A030A40C6C5C}"/>
          </ac:spMkLst>
        </pc:spChg>
        <pc:spChg chg="del">
          <ac:chgData name="Anamika Mukhopadhyay" userId="a0eeb265-f05a-4197-8fa6-978f26d1476c" providerId="ADAL" clId="{D3DADA0F-94A7-4819-92E9-A84BD7908883}" dt="2022-04-25T04:09:16.721" v="6429" actId="478"/>
          <ac:spMkLst>
            <pc:docMk/>
            <pc:sldMk cId="367692109" sldId="498"/>
            <ac:spMk id="19" creationId="{A7A083F2-9585-4859-890F-A2804FBC0F2F}"/>
          </ac:spMkLst>
        </pc:spChg>
        <pc:spChg chg="add mod">
          <ac:chgData name="Anamika Mukhopadhyay" userId="a0eeb265-f05a-4197-8fa6-978f26d1476c" providerId="ADAL" clId="{D3DADA0F-94A7-4819-92E9-A84BD7908883}" dt="2022-04-26T09:25:26.277" v="15993" actId="20577"/>
          <ac:spMkLst>
            <pc:docMk/>
            <pc:sldMk cId="367692109" sldId="498"/>
            <ac:spMk id="20" creationId="{02F386CA-217F-4D2A-8D88-F855EF2A339E}"/>
          </ac:spMkLst>
        </pc:spChg>
        <pc:spChg chg="del">
          <ac:chgData name="Anamika Mukhopadhyay" userId="a0eeb265-f05a-4197-8fa6-978f26d1476c" providerId="ADAL" clId="{D3DADA0F-94A7-4819-92E9-A84BD7908883}" dt="2022-04-25T04:09:16.721" v="6429" actId="478"/>
          <ac:spMkLst>
            <pc:docMk/>
            <pc:sldMk cId="367692109" sldId="498"/>
            <ac:spMk id="21" creationId="{5C75AF5C-EE7F-4627-9F0F-9328972F2E8D}"/>
          </ac:spMkLst>
        </pc:spChg>
        <pc:spChg chg="del">
          <ac:chgData name="Anamika Mukhopadhyay" userId="a0eeb265-f05a-4197-8fa6-978f26d1476c" providerId="ADAL" clId="{D3DADA0F-94A7-4819-92E9-A84BD7908883}" dt="2022-04-25T04:09:16.721" v="6429" actId="478"/>
          <ac:spMkLst>
            <pc:docMk/>
            <pc:sldMk cId="367692109" sldId="498"/>
            <ac:spMk id="22" creationId="{44DB0333-16E8-4826-9077-4AB5B7A670EA}"/>
          </ac:spMkLst>
        </pc:spChg>
        <pc:spChg chg="del">
          <ac:chgData name="Anamika Mukhopadhyay" userId="a0eeb265-f05a-4197-8fa6-978f26d1476c" providerId="ADAL" clId="{D3DADA0F-94A7-4819-92E9-A84BD7908883}" dt="2022-04-25T04:09:16.721" v="6429" actId="478"/>
          <ac:spMkLst>
            <pc:docMk/>
            <pc:sldMk cId="367692109" sldId="498"/>
            <ac:spMk id="23" creationId="{1A4515A7-79F4-410B-B319-802B2E6FF583}"/>
          </ac:spMkLst>
        </pc:spChg>
        <pc:spChg chg="del">
          <ac:chgData name="Anamika Mukhopadhyay" userId="a0eeb265-f05a-4197-8fa6-978f26d1476c" providerId="ADAL" clId="{D3DADA0F-94A7-4819-92E9-A84BD7908883}" dt="2022-04-25T04:09:16.721" v="6429" actId="478"/>
          <ac:spMkLst>
            <pc:docMk/>
            <pc:sldMk cId="367692109" sldId="498"/>
            <ac:spMk id="24" creationId="{F5B86CD3-8733-4CBA-9B2D-4D1F42DAC040}"/>
          </ac:spMkLst>
        </pc:spChg>
        <pc:spChg chg="del">
          <ac:chgData name="Anamika Mukhopadhyay" userId="a0eeb265-f05a-4197-8fa6-978f26d1476c" providerId="ADAL" clId="{D3DADA0F-94A7-4819-92E9-A84BD7908883}" dt="2022-04-25T04:09:16.721" v="6429" actId="478"/>
          <ac:spMkLst>
            <pc:docMk/>
            <pc:sldMk cId="367692109" sldId="498"/>
            <ac:spMk id="25" creationId="{F6E0F051-67D7-440F-B205-07CB61829358}"/>
          </ac:spMkLst>
        </pc:spChg>
        <pc:spChg chg="mod">
          <ac:chgData name="Anamika Mukhopadhyay" userId="a0eeb265-f05a-4197-8fa6-978f26d1476c" providerId="ADAL" clId="{D3DADA0F-94A7-4819-92E9-A84BD7908883}" dt="2022-04-25T04:14:48.024" v="6473" actId="1076"/>
          <ac:spMkLst>
            <pc:docMk/>
            <pc:sldMk cId="367692109" sldId="498"/>
            <ac:spMk id="26" creationId="{042F9AC4-32F8-4502-9A30-FB0535E3EFE7}"/>
          </ac:spMkLst>
        </pc:spChg>
        <pc:spChg chg="del">
          <ac:chgData name="Anamika Mukhopadhyay" userId="a0eeb265-f05a-4197-8fa6-978f26d1476c" providerId="ADAL" clId="{D3DADA0F-94A7-4819-92E9-A84BD7908883}" dt="2022-04-25T04:09:16.721" v="6429" actId="478"/>
          <ac:spMkLst>
            <pc:docMk/>
            <pc:sldMk cId="367692109" sldId="498"/>
            <ac:spMk id="27" creationId="{3393DE86-E019-4096-B1AF-303C4695665E}"/>
          </ac:spMkLst>
        </pc:spChg>
        <pc:spChg chg="add del mod ord">
          <ac:chgData name="Anamika Mukhopadhyay" userId="a0eeb265-f05a-4197-8fa6-978f26d1476c" providerId="ADAL" clId="{D3DADA0F-94A7-4819-92E9-A84BD7908883}" dt="2022-04-25T18:32:37.086" v="12639"/>
          <ac:spMkLst>
            <pc:docMk/>
            <pc:sldMk cId="367692109" sldId="498"/>
            <ac:spMk id="28" creationId="{727D2ED9-549C-4B13-94BE-5DCD80761FE7}"/>
          </ac:spMkLst>
        </pc:spChg>
        <pc:spChg chg="del">
          <ac:chgData name="Anamika Mukhopadhyay" userId="a0eeb265-f05a-4197-8fa6-978f26d1476c" providerId="ADAL" clId="{D3DADA0F-94A7-4819-92E9-A84BD7908883}" dt="2022-04-25T04:09:16.721" v="6429" actId="478"/>
          <ac:spMkLst>
            <pc:docMk/>
            <pc:sldMk cId="367692109" sldId="498"/>
            <ac:spMk id="29" creationId="{089E8D00-1D6F-400E-9EA8-63C6B7E986FF}"/>
          </ac:spMkLst>
        </pc:spChg>
        <pc:spChg chg="add del">
          <ac:chgData name="Anamika Mukhopadhyay" userId="a0eeb265-f05a-4197-8fa6-978f26d1476c" providerId="ADAL" clId="{D3DADA0F-94A7-4819-92E9-A84BD7908883}" dt="2022-04-25T04:14:37.736" v="6471" actId="26606"/>
          <ac:spMkLst>
            <pc:docMk/>
            <pc:sldMk cId="367692109" sldId="498"/>
            <ac:spMk id="31" creationId="{73DE2CFE-42F2-48F0-8706-5264E012B10C}"/>
          </ac:spMkLst>
        </pc:spChg>
        <pc:spChg chg="add">
          <ac:chgData name="Anamika Mukhopadhyay" userId="a0eeb265-f05a-4197-8fa6-978f26d1476c" providerId="ADAL" clId="{D3DADA0F-94A7-4819-92E9-A84BD7908883}" dt="2022-04-25T04:14:37.736" v="6471" actId="26606"/>
          <ac:spMkLst>
            <pc:docMk/>
            <pc:sldMk cId="367692109" sldId="498"/>
            <ac:spMk id="33" creationId="{23A58148-D452-4F6F-A2FE-EED968DE1970}"/>
          </ac:spMkLst>
        </pc:spChg>
        <pc:spChg chg="add del">
          <ac:chgData name="Anamika Mukhopadhyay" userId="a0eeb265-f05a-4197-8fa6-978f26d1476c" providerId="ADAL" clId="{D3DADA0F-94A7-4819-92E9-A84BD7908883}" dt="2022-04-25T04:13:37.896" v="6470" actId="26606"/>
          <ac:spMkLst>
            <pc:docMk/>
            <pc:sldMk cId="367692109" sldId="498"/>
            <ac:spMk id="36" creationId="{42A5316D-ED2F-4F89-B4B4-8D9240B1A348}"/>
          </ac:spMkLst>
        </pc:spChg>
        <pc:graphicFrameChg chg="add del mod modGraphic">
          <ac:chgData name="Anamika Mukhopadhyay" userId="a0eeb265-f05a-4197-8fa6-978f26d1476c" providerId="ADAL" clId="{D3DADA0F-94A7-4819-92E9-A84BD7908883}" dt="2022-04-25T04:23:01.007" v="6536" actId="478"/>
          <ac:graphicFrameMkLst>
            <pc:docMk/>
            <pc:sldMk cId="367692109" sldId="498"/>
            <ac:graphicFrameMk id="2" creationId="{2EFDAD43-D7F9-4E05-AB9F-EF33BBF94BB2}"/>
          </ac:graphicFrameMkLst>
        </pc:graphicFrameChg>
        <pc:graphicFrameChg chg="add del mod modGraphic">
          <ac:chgData name="Anamika Mukhopadhyay" userId="a0eeb265-f05a-4197-8fa6-978f26d1476c" providerId="ADAL" clId="{D3DADA0F-94A7-4819-92E9-A84BD7908883}" dt="2022-04-25T04:24:11.298" v="6543" actId="478"/>
          <ac:graphicFrameMkLst>
            <pc:docMk/>
            <pc:sldMk cId="367692109" sldId="498"/>
            <ac:graphicFrameMk id="3" creationId="{8434B92F-C1A8-4849-A42A-E7F87E4D4121}"/>
          </ac:graphicFrameMkLst>
        </pc:graphicFrameChg>
        <pc:graphicFrameChg chg="add mod modGraphic">
          <ac:chgData name="Anamika Mukhopadhyay" userId="a0eeb265-f05a-4197-8fa6-978f26d1476c" providerId="ADAL" clId="{D3DADA0F-94A7-4819-92E9-A84BD7908883}" dt="2022-04-26T07:31:57.249" v="14412" actId="1076"/>
          <ac:graphicFrameMkLst>
            <pc:docMk/>
            <pc:sldMk cId="367692109" sldId="498"/>
            <ac:graphicFrameMk id="4" creationId="{FADF6583-AB25-427A-AD38-F2FB4EECB663}"/>
          </ac:graphicFrameMkLst>
        </pc:graphicFrameChg>
        <pc:graphicFrameChg chg="add mod ord modGraphic">
          <ac:chgData name="Anamika Mukhopadhyay" userId="a0eeb265-f05a-4197-8fa6-978f26d1476c" providerId="ADAL" clId="{D3DADA0F-94A7-4819-92E9-A84BD7908883}" dt="2022-04-26T09:29:55.965" v="16012" actId="404"/>
          <ac:graphicFrameMkLst>
            <pc:docMk/>
            <pc:sldMk cId="367692109" sldId="498"/>
            <ac:graphicFrameMk id="16" creationId="{44327803-779C-47FC-9BD6-55B235458375}"/>
          </ac:graphicFrameMkLst>
        </pc:graphicFrameChg>
      </pc:sldChg>
      <pc:sldChg chg="addSp delSp modSp new mod">
        <pc:chgData name="Anamika Mukhopadhyay" userId="a0eeb265-f05a-4197-8fa6-978f26d1476c" providerId="ADAL" clId="{D3DADA0F-94A7-4819-92E9-A84BD7908883}" dt="2022-04-26T09:12:12.178" v="15878" actId="20577"/>
        <pc:sldMkLst>
          <pc:docMk/>
          <pc:sldMk cId="1107936489" sldId="499"/>
        </pc:sldMkLst>
        <pc:spChg chg="add del">
          <ac:chgData name="Anamika Mukhopadhyay" userId="a0eeb265-f05a-4197-8fa6-978f26d1476c" providerId="ADAL" clId="{D3DADA0F-94A7-4819-92E9-A84BD7908883}" dt="2022-04-25T14:20:05.344" v="9058" actId="478"/>
          <ac:spMkLst>
            <pc:docMk/>
            <pc:sldMk cId="1107936489" sldId="499"/>
            <ac:spMk id="2" creationId="{682B7FC6-3E33-464E-8702-D8765BCA60E1}"/>
          </ac:spMkLst>
        </pc:spChg>
        <pc:spChg chg="add del">
          <ac:chgData name="Anamika Mukhopadhyay" userId="a0eeb265-f05a-4197-8fa6-978f26d1476c" providerId="ADAL" clId="{D3DADA0F-94A7-4819-92E9-A84BD7908883}" dt="2022-04-25T14:20:05.344" v="9058" actId="478"/>
          <ac:spMkLst>
            <pc:docMk/>
            <pc:sldMk cId="1107936489" sldId="499"/>
            <ac:spMk id="3" creationId="{3AC64058-5BA0-4367-AD9D-6BFA3023FF33}"/>
          </ac:spMkLst>
        </pc:spChg>
        <pc:spChg chg="add del">
          <ac:chgData name="Anamika Mukhopadhyay" userId="a0eeb265-f05a-4197-8fa6-978f26d1476c" providerId="ADAL" clId="{D3DADA0F-94A7-4819-92E9-A84BD7908883}" dt="2022-04-25T14:20:05.344" v="9058" actId="478"/>
          <ac:spMkLst>
            <pc:docMk/>
            <pc:sldMk cId="1107936489" sldId="499"/>
            <ac:spMk id="4" creationId="{89462300-F4E3-4565-8AC8-B8969B0F03B7}"/>
          </ac:spMkLst>
        </pc:spChg>
        <pc:spChg chg="add mod">
          <ac:chgData name="Anamika Mukhopadhyay" userId="a0eeb265-f05a-4197-8fa6-978f26d1476c" providerId="ADAL" clId="{D3DADA0F-94A7-4819-92E9-A84BD7908883}" dt="2022-04-25T14:25:26.486" v="9094" actId="20577"/>
          <ac:spMkLst>
            <pc:docMk/>
            <pc:sldMk cId="1107936489" sldId="499"/>
            <ac:spMk id="5" creationId="{6ABA8283-906C-402C-896B-B3E514E5746B}"/>
          </ac:spMkLst>
        </pc:spChg>
        <pc:spChg chg="del mod topLvl">
          <ac:chgData name="Anamika Mukhopadhyay" userId="a0eeb265-f05a-4197-8fa6-978f26d1476c" providerId="ADAL" clId="{D3DADA0F-94A7-4819-92E9-A84BD7908883}" dt="2022-04-25T15:39:36.423" v="9115" actId="21"/>
          <ac:spMkLst>
            <pc:docMk/>
            <pc:sldMk cId="1107936489" sldId="499"/>
            <ac:spMk id="7" creationId="{EC109789-C6F3-496B-8C2D-2F5366C1B3A5}"/>
          </ac:spMkLst>
        </pc:spChg>
        <pc:spChg chg="del mod topLvl">
          <ac:chgData name="Anamika Mukhopadhyay" userId="a0eeb265-f05a-4197-8fa6-978f26d1476c" providerId="ADAL" clId="{D3DADA0F-94A7-4819-92E9-A84BD7908883}" dt="2022-04-25T15:39:36.423" v="9115" actId="21"/>
          <ac:spMkLst>
            <pc:docMk/>
            <pc:sldMk cId="1107936489" sldId="499"/>
            <ac:spMk id="8" creationId="{C60CD0F6-2EA8-41C4-8BD2-CE040D4C21D3}"/>
          </ac:spMkLst>
        </pc:spChg>
        <pc:spChg chg="add mod">
          <ac:chgData name="Anamika Mukhopadhyay" userId="a0eeb265-f05a-4197-8fa6-978f26d1476c" providerId="ADAL" clId="{D3DADA0F-94A7-4819-92E9-A84BD7908883}" dt="2022-04-25T15:51:34.410" v="9386" actId="1038"/>
          <ac:spMkLst>
            <pc:docMk/>
            <pc:sldMk cId="1107936489" sldId="499"/>
            <ac:spMk id="9" creationId="{12B4020C-9DC5-4DFE-9B10-20A95363EF62}"/>
          </ac:spMkLst>
        </pc:spChg>
        <pc:spChg chg="add mod">
          <ac:chgData name="Anamika Mukhopadhyay" userId="a0eeb265-f05a-4197-8fa6-978f26d1476c" providerId="ADAL" clId="{D3DADA0F-94A7-4819-92E9-A84BD7908883}" dt="2022-04-25T15:51:34.410" v="9386" actId="1038"/>
          <ac:spMkLst>
            <pc:docMk/>
            <pc:sldMk cId="1107936489" sldId="499"/>
            <ac:spMk id="10" creationId="{129381D0-D86E-4605-8049-3F4156CE4D34}"/>
          </ac:spMkLst>
        </pc:spChg>
        <pc:spChg chg="mod">
          <ac:chgData name="Anamika Mukhopadhyay" userId="a0eeb265-f05a-4197-8fa6-978f26d1476c" providerId="ADAL" clId="{D3DADA0F-94A7-4819-92E9-A84BD7908883}" dt="2022-04-25T15:37:23.640" v="9101"/>
          <ac:spMkLst>
            <pc:docMk/>
            <pc:sldMk cId="1107936489" sldId="499"/>
            <ac:spMk id="14" creationId="{4D03BAAF-29CC-4A4E-8B4C-9F39AC06FB80}"/>
          </ac:spMkLst>
        </pc:spChg>
        <pc:spChg chg="mod">
          <ac:chgData name="Anamika Mukhopadhyay" userId="a0eeb265-f05a-4197-8fa6-978f26d1476c" providerId="ADAL" clId="{D3DADA0F-94A7-4819-92E9-A84BD7908883}" dt="2022-04-25T15:37:23.640" v="9101"/>
          <ac:spMkLst>
            <pc:docMk/>
            <pc:sldMk cId="1107936489" sldId="499"/>
            <ac:spMk id="16" creationId="{9F27B579-3E0E-434F-B250-32D6055A8ECB}"/>
          </ac:spMkLst>
        </pc:spChg>
        <pc:spChg chg="mod">
          <ac:chgData name="Anamika Mukhopadhyay" userId="a0eeb265-f05a-4197-8fa6-978f26d1476c" providerId="ADAL" clId="{D3DADA0F-94A7-4819-92E9-A84BD7908883}" dt="2022-04-25T15:37:23.640" v="9101"/>
          <ac:spMkLst>
            <pc:docMk/>
            <pc:sldMk cId="1107936489" sldId="499"/>
            <ac:spMk id="17" creationId="{A07BE8B0-9843-4369-80F4-C8D90EE7792F}"/>
          </ac:spMkLst>
        </pc:spChg>
        <pc:spChg chg="mod">
          <ac:chgData name="Anamika Mukhopadhyay" userId="a0eeb265-f05a-4197-8fa6-978f26d1476c" providerId="ADAL" clId="{D3DADA0F-94A7-4819-92E9-A84BD7908883}" dt="2022-04-25T15:37:23.640" v="9101"/>
          <ac:spMkLst>
            <pc:docMk/>
            <pc:sldMk cId="1107936489" sldId="499"/>
            <ac:spMk id="18" creationId="{F1B0CCA6-4E26-4C2C-8FBE-2FB6AD4666BE}"/>
          </ac:spMkLst>
        </pc:spChg>
        <pc:spChg chg="mod">
          <ac:chgData name="Anamika Mukhopadhyay" userId="a0eeb265-f05a-4197-8fa6-978f26d1476c" providerId="ADAL" clId="{D3DADA0F-94A7-4819-92E9-A84BD7908883}" dt="2022-04-25T15:37:23.640" v="9101"/>
          <ac:spMkLst>
            <pc:docMk/>
            <pc:sldMk cId="1107936489" sldId="499"/>
            <ac:spMk id="19" creationId="{3A9B667B-6F16-4F74-8CDF-4185659D4784}"/>
          </ac:spMkLst>
        </pc:spChg>
        <pc:spChg chg="mod">
          <ac:chgData name="Anamika Mukhopadhyay" userId="a0eeb265-f05a-4197-8fa6-978f26d1476c" providerId="ADAL" clId="{D3DADA0F-94A7-4819-92E9-A84BD7908883}" dt="2022-04-25T15:37:23.640" v="9101"/>
          <ac:spMkLst>
            <pc:docMk/>
            <pc:sldMk cId="1107936489" sldId="499"/>
            <ac:spMk id="20" creationId="{37AE52FC-1669-4D2A-B23F-C7B3868DEA0E}"/>
          </ac:spMkLst>
        </pc:spChg>
        <pc:spChg chg="mod">
          <ac:chgData name="Anamika Mukhopadhyay" userId="a0eeb265-f05a-4197-8fa6-978f26d1476c" providerId="ADAL" clId="{D3DADA0F-94A7-4819-92E9-A84BD7908883}" dt="2022-04-25T15:37:23.640" v="9101"/>
          <ac:spMkLst>
            <pc:docMk/>
            <pc:sldMk cId="1107936489" sldId="499"/>
            <ac:spMk id="21" creationId="{E1F852CF-24E6-4283-BDD5-D96D6111160D}"/>
          </ac:spMkLst>
        </pc:spChg>
        <pc:spChg chg="mod">
          <ac:chgData name="Anamika Mukhopadhyay" userId="a0eeb265-f05a-4197-8fa6-978f26d1476c" providerId="ADAL" clId="{D3DADA0F-94A7-4819-92E9-A84BD7908883}" dt="2022-04-25T15:37:23.640" v="9101"/>
          <ac:spMkLst>
            <pc:docMk/>
            <pc:sldMk cId="1107936489" sldId="499"/>
            <ac:spMk id="22" creationId="{75F91241-9F88-411A-99FE-8A0FF6CD7C69}"/>
          </ac:spMkLst>
        </pc:spChg>
        <pc:spChg chg="mod">
          <ac:chgData name="Anamika Mukhopadhyay" userId="a0eeb265-f05a-4197-8fa6-978f26d1476c" providerId="ADAL" clId="{D3DADA0F-94A7-4819-92E9-A84BD7908883}" dt="2022-04-25T15:37:23.640" v="9101"/>
          <ac:spMkLst>
            <pc:docMk/>
            <pc:sldMk cId="1107936489" sldId="499"/>
            <ac:spMk id="23" creationId="{EDAAB536-DD7B-4177-95EB-809A8C69E945}"/>
          </ac:spMkLst>
        </pc:spChg>
        <pc:spChg chg="mod">
          <ac:chgData name="Anamika Mukhopadhyay" userId="a0eeb265-f05a-4197-8fa6-978f26d1476c" providerId="ADAL" clId="{D3DADA0F-94A7-4819-92E9-A84BD7908883}" dt="2022-04-25T15:37:23.640" v="9101"/>
          <ac:spMkLst>
            <pc:docMk/>
            <pc:sldMk cId="1107936489" sldId="499"/>
            <ac:spMk id="24" creationId="{9868B251-152A-465F-A12F-DD606476D9D1}"/>
          </ac:spMkLst>
        </pc:spChg>
        <pc:spChg chg="mod">
          <ac:chgData name="Anamika Mukhopadhyay" userId="a0eeb265-f05a-4197-8fa6-978f26d1476c" providerId="ADAL" clId="{D3DADA0F-94A7-4819-92E9-A84BD7908883}" dt="2022-04-25T15:37:23.640" v="9101"/>
          <ac:spMkLst>
            <pc:docMk/>
            <pc:sldMk cId="1107936489" sldId="499"/>
            <ac:spMk id="25" creationId="{49C5402F-210E-431F-A3CB-A420BCE101DE}"/>
          </ac:spMkLst>
        </pc:spChg>
        <pc:spChg chg="mod">
          <ac:chgData name="Anamika Mukhopadhyay" userId="a0eeb265-f05a-4197-8fa6-978f26d1476c" providerId="ADAL" clId="{D3DADA0F-94A7-4819-92E9-A84BD7908883}" dt="2022-04-25T15:37:23.640" v="9101"/>
          <ac:spMkLst>
            <pc:docMk/>
            <pc:sldMk cId="1107936489" sldId="499"/>
            <ac:spMk id="26" creationId="{BB8AD0E3-499A-4ED7-B164-1C7E0B53E1E0}"/>
          </ac:spMkLst>
        </pc:spChg>
        <pc:spChg chg="mod">
          <ac:chgData name="Anamika Mukhopadhyay" userId="a0eeb265-f05a-4197-8fa6-978f26d1476c" providerId="ADAL" clId="{D3DADA0F-94A7-4819-92E9-A84BD7908883}" dt="2022-04-25T15:37:23.640" v="9101"/>
          <ac:spMkLst>
            <pc:docMk/>
            <pc:sldMk cId="1107936489" sldId="499"/>
            <ac:spMk id="27" creationId="{F2E5F9D6-E189-471C-9E2F-75D0671A2BBF}"/>
          </ac:spMkLst>
        </pc:spChg>
        <pc:spChg chg="mod">
          <ac:chgData name="Anamika Mukhopadhyay" userId="a0eeb265-f05a-4197-8fa6-978f26d1476c" providerId="ADAL" clId="{D3DADA0F-94A7-4819-92E9-A84BD7908883}" dt="2022-04-25T15:37:23.640" v="9101"/>
          <ac:spMkLst>
            <pc:docMk/>
            <pc:sldMk cId="1107936489" sldId="499"/>
            <ac:spMk id="28" creationId="{2DB81C6C-2F83-4839-AA52-0819B2F247CA}"/>
          </ac:spMkLst>
        </pc:spChg>
        <pc:spChg chg="mod">
          <ac:chgData name="Anamika Mukhopadhyay" userId="a0eeb265-f05a-4197-8fa6-978f26d1476c" providerId="ADAL" clId="{D3DADA0F-94A7-4819-92E9-A84BD7908883}" dt="2022-04-25T15:37:23.640" v="9101"/>
          <ac:spMkLst>
            <pc:docMk/>
            <pc:sldMk cId="1107936489" sldId="499"/>
            <ac:spMk id="29" creationId="{0EBFC7C4-99C6-400D-A344-C0B60E9B3A5C}"/>
          </ac:spMkLst>
        </pc:spChg>
        <pc:spChg chg="mod">
          <ac:chgData name="Anamika Mukhopadhyay" userId="a0eeb265-f05a-4197-8fa6-978f26d1476c" providerId="ADAL" clId="{D3DADA0F-94A7-4819-92E9-A84BD7908883}" dt="2022-04-25T15:37:23.640" v="9101"/>
          <ac:spMkLst>
            <pc:docMk/>
            <pc:sldMk cId="1107936489" sldId="499"/>
            <ac:spMk id="30" creationId="{5643D19C-646C-4A81-8900-815EB241A0C1}"/>
          </ac:spMkLst>
        </pc:spChg>
        <pc:spChg chg="add mod">
          <ac:chgData name="Anamika Mukhopadhyay" userId="a0eeb265-f05a-4197-8fa6-978f26d1476c" providerId="ADAL" clId="{D3DADA0F-94A7-4819-92E9-A84BD7908883}" dt="2022-04-25T15:51:34.410" v="9386" actId="1038"/>
          <ac:spMkLst>
            <pc:docMk/>
            <pc:sldMk cId="1107936489" sldId="499"/>
            <ac:spMk id="31" creationId="{FCF43868-8788-4DD9-B9F8-E7537A474782}"/>
          </ac:spMkLst>
        </pc:spChg>
        <pc:spChg chg="add mod">
          <ac:chgData name="Anamika Mukhopadhyay" userId="a0eeb265-f05a-4197-8fa6-978f26d1476c" providerId="ADAL" clId="{D3DADA0F-94A7-4819-92E9-A84BD7908883}" dt="2022-04-25T15:51:34.410" v="9386" actId="1038"/>
          <ac:spMkLst>
            <pc:docMk/>
            <pc:sldMk cId="1107936489" sldId="499"/>
            <ac:spMk id="32" creationId="{2DB2F9BE-B137-42BB-9621-5944E268591D}"/>
          </ac:spMkLst>
        </pc:spChg>
        <pc:spChg chg="add mod">
          <ac:chgData name="Anamika Mukhopadhyay" userId="a0eeb265-f05a-4197-8fa6-978f26d1476c" providerId="ADAL" clId="{D3DADA0F-94A7-4819-92E9-A84BD7908883}" dt="2022-04-25T15:51:34.410" v="9386" actId="1038"/>
          <ac:spMkLst>
            <pc:docMk/>
            <pc:sldMk cId="1107936489" sldId="499"/>
            <ac:spMk id="33" creationId="{66E6A6C3-374A-4A21-BB2D-D7C21FC47BC2}"/>
          </ac:spMkLst>
        </pc:spChg>
        <pc:spChg chg="mod">
          <ac:chgData name="Anamika Mukhopadhyay" userId="a0eeb265-f05a-4197-8fa6-978f26d1476c" providerId="ADAL" clId="{D3DADA0F-94A7-4819-92E9-A84BD7908883}" dt="2022-04-25T15:37:23.640" v="9101"/>
          <ac:spMkLst>
            <pc:docMk/>
            <pc:sldMk cId="1107936489" sldId="499"/>
            <ac:spMk id="35" creationId="{F5D1E5EA-572D-4226-A916-E6ABFFC01614}"/>
          </ac:spMkLst>
        </pc:spChg>
        <pc:spChg chg="mod">
          <ac:chgData name="Anamika Mukhopadhyay" userId="a0eeb265-f05a-4197-8fa6-978f26d1476c" providerId="ADAL" clId="{D3DADA0F-94A7-4819-92E9-A84BD7908883}" dt="2022-04-25T15:37:23.640" v="9101"/>
          <ac:spMkLst>
            <pc:docMk/>
            <pc:sldMk cId="1107936489" sldId="499"/>
            <ac:spMk id="36" creationId="{C1805DF7-0EFD-4DCC-963C-D916E6C1FA8B}"/>
          </ac:spMkLst>
        </pc:spChg>
        <pc:spChg chg="add mod">
          <ac:chgData name="Anamika Mukhopadhyay" userId="a0eeb265-f05a-4197-8fa6-978f26d1476c" providerId="ADAL" clId="{D3DADA0F-94A7-4819-92E9-A84BD7908883}" dt="2022-04-25T15:51:34.410" v="9386" actId="1038"/>
          <ac:spMkLst>
            <pc:docMk/>
            <pc:sldMk cId="1107936489" sldId="499"/>
            <ac:spMk id="37" creationId="{11D68D3E-2112-4FCD-B6A1-71DF610F64A7}"/>
          </ac:spMkLst>
        </pc:spChg>
        <pc:spChg chg="mod">
          <ac:chgData name="Anamika Mukhopadhyay" userId="a0eeb265-f05a-4197-8fa6-978f26d1476c" providerId="ADAL" clId="{D3DADA0F-94A7-4819-92E9-A84BD7908883}" dt="2022-04-25T15:38:43.759" v="9103"/>
          <ac:spMkLst>
            <pc:docMk/>
            <pc:sldMk cId="1107936489" sldId="499"/>
            <ac:spMk id="39" creationId="{8DDF06D3-71DA-4E94-AF3A-CA73658FB949}"/>
          </ac:spMkLst>
        </pc:spChg>
        <pc:spChg chg="mod">
          <ac:chgData name="Anamika Mukhopadhyay" userId="a0eeb265-f05a-4197-8fa6-978f26d1476c" providerId="ADAL" clId="{D3DADA0F-94A7-4819-92E9-A84BD7908883}" dt="2022-04-25T15:38:43.759" v="9103"/>
          <ac:spMkLst>
            <pc:docMk/>
            <pc:sldMk cId="1107936489" sldId="499"/>
            <ac:spMk id="42" creationId="{2D6799D5-026A-4FDD-B264-0BBA1113B3AC}"/>
          </ac:spMkLst>
        </pc:spChg>
        <pc:spChg chg="mod">
          <ac:chgData name="Anamika Mukhopadhyay" userId="a0eeb265-f05a-4197-8fa6-978f26d1476c" providerId="ADAL" clId="{D3DADA0F-94A7-4819-92E9-A84BD7908883}" dt="2022-04-25T15:38:43.759" v="9103"/>
          <ac:spMkLst>
            <pc:docMk/>
            <pc:sldMk cId="1107936489" sldId="499"/>
            <ac:spMk id="43" creationId="{75BD6EC4-BFD3-4A9C-834A-24F6983A0AA1}"/>
          </ac:spMkLst>
        </pc:spChg>
        <pc:spChg chg="mod">
          <ac:chgData name="Anamika Mukhopadhyay" userId="a0eeb265-f05a-4197-8fa6-978f26d1476c" providerId="ADAL" clId="{D3DADA0F-94A7-4819-92E9-A84BD7908883}" dt="2022-04-25T15:38:43.759" v="9103"/>
          <ac:spMkLst>
            <pc:docMk/>
            <pc:sldMk cId="1107936489" sldId="499"/>
            <ac:spMk id="44" creationId="{7368BC81-BDD9-47A0-8648-D30FAF5E86C1}"/>
          </ac:spMkLst>
        </pc:spChg>
        <pc:spChg chg="mod">
          <ac:chgData name="Anamika Mukhopadhyay" userId="a0eeb265-f05a-4197-8fa6-978f26d1476c" providerId="ADAL" clId="{D3DADA0F-94A7-4819-92E9-A84BD7908883}" dt="2022-04-25T15:38:43.759" v="9103"/>
          <ac:spMkLst>
            <pc:docMk/>
            <pc:sldMk cId="1107936489" sldId="499"/>
            <ac:spMk id="45" creationId="{D2D1A354-59F9-43A9-83D6-A3A1DACEDA0F}"/>
          </ac:spMkLst>
        </pc:spChg>
        <pc:spChg chg="mod">
          <ac:chgData name="Anamika Mukhopadhyay" userId="a0eeb265-f05a-4197-8fa6-978f26d1476c" providerId="ADAL" clId="{D3DADA0F-94A7-4819-92E9-A84BD7908883}" dt="2022-04-25T15:38:43.759" v="9103"/>
          <ac:spMkLst>
            <pc:docMk/>
            <pc:sldMk cId="1107936489" sldId="499"/>
            <ac:spMk id="46" creationId="{F251A58B-65E6-44BC-AE0E-E5FA00659C20}"/>
          </ac:spMkLst>
        </pc:spChg>
        <pc:spChg chg="mod">
          <ac:chgData name="Anamika Mukhopadhyay" userId="a0eeb265-f05a-4197-8fa6-978f26d1476c" providerId="ADAL" clId="{D3DADA0F-94A7-4819-92E9-A84BD7908883}" dt="2022-04-25T15:38:43.759" v="9103"/>
          <ac:spMkLst>
            <pc:docMk/>
            <pc:sldMk cId="1107936489" sldId="499"/>
            <ac:spMk id="47" creationId="{4C074E8F-34CF-4AF2-9119-C6F96E0AC420}"/>
          </ac:spMkLst>
        </pc:spChg>
        <pc:spChg chg="mod">
          <ac:chgData name="Anamika Mukhopadhyay" userId="a0eeb265-f05a-4197-8fa6-978f26d1476c" providerId="ADAL" clId="{D3DADA0F-94A7-4819-92E9-A84BD7908883}" dt="2022-04-25T15:38:43.759" v="9103"/>
          <ac:spMkLst>
            <pc:docMk/>
            <pc:sldMk cId="1107936489" sldId="499"/>
            <ac:spMk id="48" creationId="{B48B7DA3-7D3A-46A0-8A91-31A31F741411}"/>
          </ac:spMkLst>
        </pc:spChg>
        <pc:spChg chg="mod">
          <ac:chgData name="Anamika Mukhopadhyay" userId="a0eeb265-f05a-4197-8fa6-978f26d1476c" providerId="ADAL" clId="{D3DADA0F-94A7-4819-92E9-A84BD7908883}" dt="2022-04-25T15:38:43.759" v="9103"/>
          <ac:spMkLst>
            <pc:docMk/>
            <pc:sldMk cId="1107936489" sldId="499"/>
            <ac:spMk id="49" creationId="{A81614F5-FA28-4A28-ACC6-3B987B9FE8A9}"/>
          </ac:spMkLst>
        </pc:spChg>
        <pc:spChg chg="mod">
          <ac:chgData name="Anamika Mukhopadhyay" userId="a0eeb265-f05a-4197-8fa6-978f26d1476c" providerId="ADAL" clId="{D3DADA0F-94A7-4819-92E9-A84BD7908883}" dt="2022-04-25T15:38:43.759" v="9103"/>
          <ac:spMkLst>
            <pc:docMk/>
            <pc:sldMk cId="1107936489" sldId="499"/>
            <ac:spMk id="50" creationId="{06122C76-BF85-40EE-AEAF-7709F7FD7D0F}"/>
          </ac:spMkLst>
        </pc:spChg>
        <pc:spChg chg="mod">
          <ac:chgData name="Anamika Mukhopadhyay" userId="a0eeb265-f05a-4197-8fa6-978f26d1476c" providerId="ADAL" clId="{D3DADA0F-94A7-4819-92E9-A84BD7908883}" dt="2022-04-25T15:38:43.759" v="9103"/>
          <ac:spMkLst>
            <pc:docMk/>
            <pc:sldMk cId="1107936489" sldId="499"/>
            <ac:spMk id="52" creationId="{E3B8F6E8-998D-4320-AFDB-CAFFF3FE6290}"/>
          </ac:spMkLst>
        </pc:spChg>
        <pc:spChg chg="mod">
          <ac:chgData name="Anamika Mukhopadhyay" userId="a0eeb265-f05a-4197-8fa6-978f26d1476c" providerId="ADAL" clId="{D3DADA0F-94A7-4819-92E9-A84BD7908883}" dt="2022-04-25T15:38:43.759" v="9103"/>
          <ac:spMkLst>
            <pc:docMk/>
            <pc:sldMk cId="1107936489" sldId="499"/>
            <ac:spMk id="53" creationId="{09F95CB7-D5A5-4D5E-A789-4CCDADE5F392}"/>
          </ac:spMkLst>
        </pc:spChg>
        <pc:spChg chg="mod">
          <ac:chgData name="Anamika Mukhopadhyay" userId="a0eeb265-f05a-4197-8fa6-978f26d1476c" providerId="ADAL" clId="{D3DADA0F-94A7-4819-92E9-A84BD7908883}" dt="2022-04-25T15:38:43.759" v="9103"/>
          <ac:spMkLst>
            <pc:docMk/>
            <pc:sldMk cId="1107936489" sldId="499"/>
            <ac:spMk id="54" creationId="{980BFA1E-DDAA-493A-B57C-85E7DC84524C}"/>
          </ac:spMkLst>
        </pc:spChg>
        <pc:spChg chg="mod">
          <ac:chgData name="Anamika Mukhopadhyay" userId="a0eeb265-f05a-4197-8fa6-978f26d1476c" providerId="ADAL" clId="{D3DADA0F-94A7-4819-92E9-A84BD7908883}" dt="2022-04-25T15:38:43.759" v="9103"/>
          <ac:spMkLst>
            <pc:docMk/>
            <pc:sldMk cId="1107936489" sldId="499"/>
            <ac:spMk id="55" creationId="{6E04931A-94B9-487D-8730-D7CDE2078610}"/>
          </ac:spMkLst>
        </pc:spChg>
        <pc:spChg chg="mod">
          <ac:chgData name="Anamika Mukhopadhyay" userId="a0eeb265-f05a-4197-8fa6-978f26d1476c" providerId="ADAL" clId="{D3DADA0F-94A7-4819-92E9-A84BD7908883}" dt="2022-04-25T15:38:43.759" v="9103"/>
          <ac:spMkLst>
            <pc:docMk/>
            <pc:sldMk cId="1107936489" sldId="499"/>
            <ac:spMk id="56" creationId="{747F1DA0-DF79-4BF3-B2F9-55A34F223F4F}"/>
          </ac:spMkLst>
        </pc:spChg>
        <pc:spChg chg="add mod">
          <ac:chgData name="Anamika Mukhopadhyay" userId="a0eeb265-f05a-4197-8fa6-978f26d1476c" providerId="ADAL" clId="{D3DADA0F-94A7-4819-92E9-A84BD7908883}" dt="2022-04-25T16:53:42.960" v="10654" actId="1076"/>
          <ac:spMkLst>
            <pc:docMk/>
            <pc:sldMk cId="1107936489" sldId="499"/>
            <ac:spMk id="57" creationId="{62AB1609-D905-4124-BA8C-17CE05FA30A8}"/>
          </ac:spMkLst>
        </pc:spChg>
        <pc:spChg chg="add mod">
          <ac:chgData name="Anamika Mukhopadhyay" userId="a0eeb265-f05a-4197-8fa6-978f26d1476c" providerId="ADAL" clId="{D3DADA0F-94A7-4819-92E9-A84BD7908883}" dt="2022-04-25T16:53:54.530" v="10677" actId="1038"/>
          <ac:spMkLst>
            <pc:docMk/>
            <pc:sldMk cId="1107936489" sldId="499"/>
            <ac:spMk id="58" creationId="{221D7D88-5588-4149-AFC2-D3F656439966}"/>
          </ac:spMkLst>
        </pc:spChg>
        <pc:spChg chg="add mod">
          <ac:chgData name="Anamika Mukhopadhyay" userId="a0eeb265-f05a-4197-8fa6-978f26d1476c" providerId="ADAL" clId="{D3DADA0F-94A7-4819-92E9-A84BD7908883}" dt="2022-04-25T16:54:04.120" v="10680" actId="1076"/>
          <ac:spMkLst>
            <pc:docMk/>
            <pc:sldMk cId="1107936489" sldId="499"/>
            <ac:spMk id="60" creationId="{5F916F92-55DB-4488-9835-663748F2909A}"/>
          </ac:spMkLst>
        </pc:spChg>
        <pc:spChg chg="add mod">
          <ac:chgData name="Anamika Mukhopadhyay" userId="a0eeb265-f05a-4197-8fa6-978f26d1476c" providerId="ADAL" clId="{D3DADA0F-94A7-4819-92E9-A84BD7908883}" dt="2022-04-25T15:46:58.901" v="9244" actId="207"/>
          <ac:spMkLst>
            <pc:docMk/>
            <pc:sldMk cId="1107936489" sldId="499"/>
            <ac:spMk id="61" creationId="{2160A95E-7799-419D-AFF0-D40773BDB4C5}"/>
          </ac:spMkLst>
        </pc:spChg>
        <pc:spChg chg="add mod">
          <ac:chgData name="Anamika Mukhopadhyay" userId="a0eeb265-f05a-4197-8fa6-978f26d1476c" providerId="ADAL" clId="{D3DADA0F-94A7-4819-92E9-A84BD7908883}" dt="2022-04-25T15:48:27.757" v="9343" actId="403"/>
          <ac:spMkLst>
            <pc:docMk/>
            <pc:sldMk cId="1107936489" sldId="499"/>
            <ac:spMk id="62" creationId="{7E4A328C-CE26-4FD7-B71D-1D99876247EA}"/>
          </ac:spMkLst>
        </pc:spChg>
        <pc:spChg chg="mod">
          <ac:chgData name="Anamika Mukhopadhyay" userId="a0eeb265-f05a-4197-8fa6-978f26d1476c" providerId="ADAL" clId="{D3DADA0F-94A7-4819-92E9-A84BD7908883}" dt="2022-04-26T09:12:12.178" v="15878" actId="20577"/>
          <ac:spMkLst>
            <pc:docMk/>
            <pc:sldMk cId="1107936489" sldId="499"/>
            <ac:spMk id="64" creationId="{3B074CC8-50E8-441B-B1E0-C133EA6CB5C3}"/>
          </ac:spMkLst>
        </pc:spChg>
        <pc:spChg chg="mod">
          <ac:chgData name="Anamika Mukhopadhyay" userId="a0eeb265-f05a-4197-8fa6-978f26d1476c" providerId="ADAL" clId="{D3DADA0F-94A7-4819-92E9-A84BD7908883}" dt="2022-04-25T15:49:52.816" v="9360" actId="1076"/>
          <ac:spMkLst>
            <pc:docMk/>
            <pc:sldMk cId="1107936489" sldId="499"/>
            <ac:spMk id="65" creationId="{2E01635F-C7C8-4D88-88BE-418E3C716B52}"/>
          </ac:spMkLst>
        </pc:spChg>
        <pc:spChg chg="mod">
          <ac:chgData name="Anamika Mukhopadhyay" userId="a0eeb265-f05a-4197-8fa6-978f26d1476c" providerId="ADAL" clId="{D3DADA0F-94A7-4819-92E9-A84BD7908883}" dt="2022-04-25T15:49:44.776" v="9359" actId="1076"/>
          <ac:spMkLst>
            <pc:docMk/>
            <pc:sldMk cId="1107936489" sldId="499"/>
            <ac:spMk id="67" creationId="{F8944B85-463F-4784-93D0-7120A0FA3D0B}"/>
          </ac:spMkLst>
        </pc:spChg>
        <pc:spChg chg="mod">
          <ac:chgData name="Anamika Mukhopadhyay" userId="a0eeb265-f05a-4197-8fa6-978f26d1476c" providerId="ADAL" clId="{D3DADA0F-94A7-4819-92E9-A84BD7908883}" dt="2022-04-25T15:49:38.720" v="9358" actId="1076"/>
          <ac:spMkLst>
            <pc:docMk/>
            <pc:sldMk cId="1107936489" sldId="499"/>
            <ac:spMk id="68" creationId="{C425D7BD-8036-42C4-8559-D8A26A47E99A}"/>
          </ac:spMkLst>
        </pc:spChg>
        <pc:grpChg chg="add del mod">
          <ac:chgData name="Anamika Mukhopadhyay" userId="a0eeb265-f05a-4197-8fa6-978f26d1476c" providerId="ADAL" clId="{D3DADA0F-94A7-4819-92E9-A84BD7908883}" dt="2022-04-25T15:39:36.423" v="9115" actId="21"/>
          <ac:grpSpMkLst>
            <pc:docMk/>
            <pc:sldMk cId="1107936489" sldId="499"/>
            <ac:grpSpMk id="6" creationId="{67C61538-9802-4BC4-9FD3-7D06BCA7F9CE}"/>
          </ac:grpSpMkLst>
        </pc:grpChg>
        <pc:grpChg chg="add mod">
          <ac:chgData name="Anamika Mukhopadhyay" userId="a0eeb265-f05a-4197-8fa6-978f26d1476c" providerId="ADAL" clId="{D3DADA0F-94A7-4819-92E9-A84BD7908883}" dt="2022-04-25T15:51:34.410" v="9386" actId="1038"/>
          <ac:grpSpMkLst>
            <pc:docMk/>
            <pc:sldMk cId="1107936489" sldId="499"/>
            <ac:grpSpMk id="11" creationId="{AFCEF335-E0B2-4010-816F-7B80EF9A5E11}"/>
          </ac:grpSpMkLst>
        </pc:grpChg>
        <pc:grpChg chg="mod">
          <ac:chgData name="Anamika Mukhopadhyay" userId="a0eeb265-f05a-4197-8fa6-978f26d1476c" providerId="ADAL" clId="{D3DADA0F-94A7-4819-92E9-A84BD7908883}" dt="2022-04-25T15:37:23.640" v="9101"/>
          <ac:grpSpMkLst>
            <pc:docMk/>
            <pc:sldMk cId="1107936489" sldId="499"/>
            <ac:grpSpMk id="12" creationId="{D0E044B6-FE04-424F-B588-7E5403D6F4EC}"/>
          </ac:grpSpMkLst>
        </pc:grpChg>
        <pc:grpChg chg="mod">
          <ac:chgData name="Anamika Mukhopadhyay" userId="a0eeb265-f05a-4197-8fa6-978f26d1476c" providerId="ADAL" clId="{D3DADA0F-94A7-4819-92E9-A84BD7908883}" dt="2022-04-25T15:37:23.640" v="9101"/>
          <ac:grpSpMkLst>
            <pc:docMk/>
            <pc:sldMk cId="1107936489" sldId="499"/>
            <ac:grpSpMk id="13" creationId="{07040681-BB86-44E3-8FF5-83ACFDF9F9C0}"/>
          </ac:grpSpMkLst>
        </pc:grpChg>
        <pc:grpChg chg="mod">
          <ac:chgData name="Anamika Mukhopadhyay" userId="a0eeb265-f05a-4197-8fa6-978f26d1476c" providerId="ADAL" clId="{D3DADA0F-94A7-4819-92E9-A84BD7908883}" dt="2022-04-25T15:37:23.640" v="9101"/>
          <ac:grpSpMkLst>
            <pc:docMk/>
            <pc:sldMk cId="1107936489" sldId="499"/>
            <ac:grpSpMk id="15" creationId="{454B5E8F-FC71-443E-AFC5-7315718124EE}"/>
          </ac:grpSpMkLst>
        </pc:grpChg>
        <pc:grpChg chg="add mod">
          <ac:chgData name="Anamika Mukhopadhyay" userId="a0eeb265-f05a-4197-8fa6-978f26d1476c" providerId="ADAL" clId="{D3DADA0F-94A7-4819-92E9-A84BD7908883}" dt="2022-04-25T15:51:34.410" v="9386" actId="1038"/>
          <ac:grpSpMkLst>
            <pc:docMk/>
            <pc:sldMk cId="1107936489" sldId="499"/>
            <ac:grpSpMk id="34" creationId="{5999D4C5-65F3-4F01-9332-AD6BD8B1B5C0}"/>
          </ac:grpSpMkLst>
        </pc:grpChg>
        <pc:grpChg chg="add mod">
          <ac:chgData name="Anamika Mukhopadhyay" userId="a0eeb265-f05a-4197-8fa6-978f26d1476c" providerId="ADAL" clId="{D3DADA0F-94A7-4819-92E9-A84BD7908883}" dt="2022-04-25T15:51:34.410" v="9386" actId="1038"/>
          <ac:grpSpMkLst>
            <pc:docMk/>
            <pc:sldMk cId="1107936489" sldId="499"/>
            <ac:grpSpMk id="38" creationId="{A9B3A8B7-6E56-4665-8745-6B6B5529DB89}"/>
          </ac:grpSpMkLst>
        </pc:grpChg>
        <pc:grpChg chg="mod">
          <ac:chgData name="Anamika Mukhopadhyay" userId="a0eeb265-f05a-4197-8fa6-978f26d1476c" providerId="ADAL" clId="{D3DADA0F-94A7-4819-92E9-A84BD7908883}" dt="2022-04-25T15:38:43.759" v="9103"/>
          <ac:grpSpMkLst>
            <pc:docMk/>
            <pc:sldMk cId="1107936489" sldId="499"/>
            <ac:grpSpMk id="40" creationId="{E1D486D3-6E7E-42C4-B0CE-1EACFDC42938}"/>
          </ac:grpSpMkLst>
        </pc:grpChg>
        <pc:grpChg chg="mod">
          <ac:chgData name="Anamika Mukhopadhyay" userId="a0eeb265-f05a-4197-8fa6-978f26d1476c" providerId="ADAL" clId="{D3DADA0F-94A7-4819-92E9-A84BD7908883}" dt="2022-04-25T15:38:43.759" v="9103"/>
          <ac:grpSpMkLst>
            <pc:docMk/>
            <pc:sldMk cId="1107936489" sldId="499"/>
            <ac:grpSpMk id="41" creationId="{8B7C3468-077B-423E-AF59-03DEAD0C86A6}"/>
          </ac:grpSpMkLst>
        </pc:grpChg>
        <pc:grpChg chg="mod">
          <ac:chgData name="Anamika Mukhopadhyay" userId="a0eeb265-f05a-4197-8fa6-978f26d1476c" providerId="ADAL" clId="{D3DADA0F-94A7-4819-92E9-A84BD7908883}" dt="2022-04-25T15:38:43.759" v="9103"/>
          <ac:grpSpMkLst>
            <pc:docMk/>
            <pc:sldMk cId="1107936489" sldId="499"/>
            <ac:grpSpMk id="51" creationId="{E2FF2A96-9A81-4E6D-BCE9-9B83AC05E4F7}"/>
          </ac:grpSpMkLst>
        </pc:grpChg>
        <pc:grpChg chg="add mod">
          <ac:chgData name="Anamika Mukhopadhyay" userId="a0eeb265-f05a-4197-8fa6-978f26d1476c" providerId="ADAL" clId="{D3DADA0F-94A7-4819-92E9-A84BD7908883}" dt="2022-04-25T15:45:42.114" v="9237" actId="14100"/>
          <ac:grpSpMkLst>
            <pc:docMk/>
            <pc:sldMk cId="1107936489" sldId="499"/>
            <ac:grpSpMk id="63" creationId="{392FDB15-5858-4F56-B79C-47110AF407B2}"/>
          </ac:grpSpMkLst>
        </pc:grpChg>
        <pc:grpChg chg="add mod">
          <ac:chgData name="Anamika Mukhopadhyay" userId="a0eeb265-f05a-4197-8fa6-978f26d1476c" providerId="ADAL" clId="{D3DADA0F-94A7-4819-92E9-A84BD7908883}" dt="2022-04-25T15:45:07.545" v="9230" actId="1076"/>
          <ac:grpSpMkLst>
            <pc:docMk/>
            <pc:sldMk cId="1107936489" sldId="499"/>
            <ac:grpSpMk id="66" creationId="{F4374923-96B4-43B3-A744-871771293B5F}"/>
          </ac:grpSpMkLst>
        </pc:grpChg>
      </pc:sldChg>
      <pc:sldChg chg="addSp delSp modSp new del mod">
        <pc:chgData name="Anamika Mukhopadhyay" userId="a0eeb265-f05a-4197-8fa6-978f26d1476c" providerId="ADAL" clId="{D3DADA0F-94A7-4819-92E9-A84BD7908883}" dt="2022-04-25T12:34:56.074" v="8078" actId="47"/>
        <pc:sldMkLst>
          <pc:docMk/>
          <pc:sldMk cId="2709152182" sldId="499"/>
        </pc:sldMkLst>
        <pc:spChg chg="del">
          <ac:chgData name="Anamika Mukhopadhyay" userId="a0eeb265-f05a-4197-8fa6-978f26d1476c" providerId="ADAL" clId="{D3DADA0F-94A7-4819-92E9-A84BD7908883}" dt="2022-04-25T12:34:32.531" v="8076" actId="478"/>
          <ac:spMkLst>
            <pc:docMk/>
            <pc:sldMk cId="2709152182" sldId="499"/>
            <ac:spMk id="2" creationId="{1E535887-4CAB-4092-9BE0-F2F84B73F27F}"/>
          </ac:spMkLst>
        </pc:spChg>
        <pc:spChg chg="del">
          <ac:chgData name="Anamika Mukhopadhyay" userId="a0eeb265-f05a-4197-8fa6-978f26d1476c" providerId="ADAL" clId="{D3DADA0F-94A7-4819-92E9-A84BD7908883}" dt="2022-04-25T12:34:32.531" v="8076" actId="478"/>
          <ac:spMkLst>
            <pc:docMk/>
            <pc:sldMk cId="2709152182" sldId="499"/>
            <ac:spMk id="3" creationId="{D904844E-95CF-44CB-A945-E58C5CC0D25B}"/>
          </ac:spMkLst>
        </pc:spChg>
        <pc:spChg chg="del">
          <ac:chgData name="Anamika Mukhopadhyay" userId="a0eeb265-f05a-4197-8fa6-978f26d1476c" providerId="ADAL" clId="{D3DADA0F-94A7-4819-92E9-A84BD7908883}" dt="2022-04-25T12:34:32.531" v="8076" actId="478"/>
          <ac:spMkLst>
            <pc:docMk/>
            <pc:sldMk cId="2709152182" sldId="499"/>
            <ac:spMk id="4" creationId="{7B900B50-AAFF-4EE9-8AC7-DF0FECE5761E}"/>
          </ac:spMkLst>
        </pc:spChg>
        <pc:spChg chg="add mod">
          <ac:chgData name="Anamika Mukhopadhyay" userId="a0eeb265-f05a-4197-8fa6-978f26d1476c" providerId="ADAL" clId="{D3DADA0F-94A7-4819-92E9-A84BD7908883}" dt="2022-04-25T12:34:33.039" v="8077"/>
          <ac:spMkLst>
            <pc:docMk/>
            <pc:sldMk cId="2709152182" sldId="499"/>
            <ac:spMk id="5" creationId="{66B0FDC3-084F-490E-BB2A-874627F69512}"/>
          </ac:spMkLst>
        </pc:spChg>
        <pc:spChg chg="add mod">
          <ac:chgData name="Anamika Mukhopadhyay" userId="a0eeb265-f05a-4197-8fa6-978f26d1476c" providerId="ADAL" clId="{D3DADA0F-94A7-4819-92E9-A84BD7908883}" dt="2022-04-25T12:34:33.039" v="8077"/>
          <ac:spMkLst>
            <pc:docMk/>
            <pc:sldMk cId="2709152182" sldId="499"/>
            <ac:spMk id="6" creationId="{AEBC6338-4DDB-4CDA-AFBF-D7FDA1235964}"/>
          </ac:spMkLst>
        </pc:spChg>
        <pc:graphicFrameChg chg="add mod">
          <ac:chgData name="Anamika Mukhopadhyay" userId="a0eeb265-f05a-4197-8fa6-978f26d1476c" providerId="ADAL" clId="{D3DADA0F-94A7-4819-92E9-A84BD7908883}" dt="2022-04-25T12:34:33.039" v="8077"/>
          <ac:graphicFrameMkLst>
            <pc:docMk/>
            <pc:sldMk cId="2709152182" sldId="499"/>
            <ac:graphicFrameMk id="7" creationId="{6726927A-56B2-43AF-8C0B-36F742B8CB97}"/>
          </ac:graphicFrameMkLst>
        </pc:graphicFrameChg>
        <pc:graphicFrameChg chg="add mod">
          <ac:chgData name="Anamika Mukhopadhyay" userId="a0eeb265-f05a-4197-8fa6-978f26d1476c" providerId="ADAL" clId="{D3DADA0F-94A7-4819-92E9-A84BD7908883}" dt="2022-04-25T12:34:33.039" v="8077"/>
          <ac:graphicFrameMkLst>
            <pc:docMk/>
            <pc:sldMk cId="2709152182" sldId="499"/>
            <ac:graphicFrameMk id="8" creationId="{42F9A47F-5993-41F3-A7F2-823A9DD7AAED}"/>
          </ac:graphicFrameMkLst>
        </pc:graphicFrameChg>
      </pc:sldChg>
      <pc:sldChg chg="del">
        <pc:chgData name="Anamika Mukhopadhyay" userId="a0eeb265-f05a-4197-8fa6-978f26d1476c" providerId="ADAL" clId="{D3DADA0F-94A7-4819-92E9-A84BD7908883}" dt="2022-04-26T08:37:50.777" v="15560" actId="47"/>
        <pc:sldMkLst>
          <pc:docMk/>
          <pc:sldMk cId="1730139652" sldId="500"/>
        </pc:sldMkLst>
      </pc:sldChg>
      <pc:sldChg chg="addSp delSp new del mod">
        <pc:chgData name="Anamika Mukhopadhyay" userId="a0eeb265-f05a-4197-8fa6-978f26d1476c" providerId="ADAL" clId="{D3DADA0F-94A7-4819-92E9-A84BD7908883}" dt="2022-04-25T16:07:08.591" v="9505" actId="47"/>
        <pc:sldMkLst>
          <pc:docMk/>
          <pc:sldMk cId="4057141573" sldId="501"/>
        </pc:sldMkLst>
        <pc:picChg chg="add del">
          <ac:chgData name="Anamika Mukhopadhyay" userId="a0eeb265-f05a-4197-8fa6-978f26d1476c" providerId="ADAL" clId="{D3DADA0F-94A7-4819-92E9-A84BD7908883}" dt="2022-04-25T16:05:41.747" v="9500" actId="22"/>
          <ac:picMkLst>
            <pc:docMk/>
            <pc:sldMk cId="4057141573" sldId="501"/>
            <ac:picMk id="6" creationId="{D82768DD-ED28-41AD-AE4E-2F406849580A}"/>
          </ac:picMkLst>
        </pc:picChg>
      </pc:sldChg>
      <pc:sldChg chg="new del">
        <pc:chgData name="Anamika Mukhopadhyay" userId="a0eeb265-f05a-4197-8fa6-978f26d1476c" providerId="ADAL" clId="{D3DADA0F-94A7-4819-92E9-A84BD7908883}" dt="2022-04-25T16:07:10.648" v="9506" actId="47"/>
        <pc:sldMkLst>
          <pc:docMk/>
          <pc:sldMk cId="3053082379" sldId="502"/>
        </pc:sldMkLst>
      </pc:sldChg>
      <pc:sldChg chg="addSp delSp modSp new mod">
        <pc:chgData name="Anamika Mukhopadhyay" userId="a0eeb265-f05a-4197-8fa6-978f26d1476c" providerId="ADAL" clId="{D3DADA0F-94A7-4819-92E9-A84BD7908883}" dt="2022-04-26T09:20:13.700" v="15984" actId="1076"/>
        <pc:sldMkLst>
          <pc:docMk/>
          <pc:sldMk cId="2979447065" sldId="503"/>
        </pc:sldMkLst>
        <pc:spChg chg="del">
          <ac:chgData name="Anamika Mukhopadhyay" userId="a0eeb265-f05a-4197-8fa6-978f26d1476c" providerId="ADAL" clId="{D3DADA0F-94A7-4819-92E9-A84BD7908883}" dt="2022-04-25T16:07:14.977" v="9507" actId="478"/>
          <ac:spMkLst>
            <pc:docMk/>
            <pc:sldMk cId="2979447065" sldId="503"/>
            <ac:spMk id="2" creationId="{05C96FCB-AC51-4E0C-A49B-336E3B09B9DF}"/>
          </ac:spMkLst>
        </pc:spChg>
        <pc:spChg chg="add del mod">
          <ac:chgData name="Anamika Mukhopadhyay" userId="a0eeb265-f05a-4197-8fa6-978f26d1476c" providerId="ADAL" clId="{D3DADA0F-94A7-4819-92E9-A84BD7908883}" dt="2022-04-26T09:18:58.900" v="15909" actId="478"/>
          <ac:spMkLst>
            <pc:docMk/>
            <pc:sldMk cId="2979447065" sldId="503"/>
            <ac:spMk id="2" creationId="{B831BEDC-5AE3-4187-8640-E86669C9B154}"/>
          </ac:spMkLst>
        </pc:spChg>
        <pc:spChg chg="del">
          <ac:chgData name="Anamika Mukhopadhyay" userId="a0eeb265-f05a-4197-8fa6-978f26d1476c" providerId="ADAL" clId="{D3DADA0F-94A7-4819-92E9-A84BD7908883}" dt="2022-04-25T16:07:14.977" v="9507" actId="478"/>
          <ac:spMkLst>
            <pc:docMk/>
            <pc:sldMk cId="2979447065" sldId="503"/>
            <ac:spMk id="3" creationId="{5AC668C6-7744-4997-8D02-968AF461384A}"/>
          </ac:spMkLst>
        </pc:spChg>
        <pc:spChg chg="del">
          <ac:chgData name="Anamika Mukhopadhyay" userId="a0eeb265-f05a-4197-8fa6-978f26d1476c" providerId="ADAL" clId="{D3DADA0F-94A7-4819-92E9-A84BD7908883}" dt="2022-04-25T16:07:14.977" v="9507" actId="478"/>
          <ac:spMkLst>
            <pc:docMk/>
            <pc:sldMk cId="2979447065" sldId="503"/>
            <ac:spMk id="4" creationId="{851F7264-A409-4A45-989A-5C4FB1CBB066}"/>
          </ac:spMkLst>
        </pc:spChg>
        <pc:spChg chg="add del mod">
          <ac:chgData name="Anamika Mukhopadhyay" userId="a0eeb265-f05a-4197-8fa6-978f26d1476c" providerId="ADAL" clId="{D3DADA0F-94A7-4819-92E9-A84BD7908883}" dt="2022-04-25T16:31:12.095" v="10555" actId="478"/>
          <ac:spMkLst>
            <pc:docMk/>
            <pc:sldMk cId="2979447065" sldId="503"/>
            <ac:spMk id="5" creationId="{1B7028D3-9ED4-4AF0-9648-83D03CD4AB1F}"/>
          </ac:spMkLst>
        </pc:spChg>
        <pc:spChg chg="add del mod">
          <ac:chgData name="Anamika Mukhopadhyay" userId="a0eeb265-f05a-4197-8fa6-978f26d1476c" providerId="ADAL" clId="{D3DADA0F-94A7-4819-92E9-A84BD7908883}" dt="2022-04-25T16:09:24.241" v="9571" actId="478"/>
          <ac:spMkLst>
            <pc:docMk/>
            <pc:sldMk cId="2979447065" sldId="503"/>
            <ac:spMk id="7" creationId="{4710874E-2D6B-4C19-A7F4-F51CF5344A43}"/>
          </ac:spMkLst>
        </pc:spChg>
        <pc:spChg chg="add del mod">
          <ac:chgData name="Anamika Mukhopadhyay" userId="a0eeb265-f05a-4197-8fa6-978f26d1476c" providerId="ADAL" clId="{D3DADA0F-94A7-4819-92E9-A84BD7908883}" dt="2022-04-25T16:09:21.801" v="9570" actId="478"/>
          <ac:spMkLst>
            <pc:docMk/>
            <pc:sldMk cId="2979447065" sldId="503"/>
            <ac:spMk id="8" creationId="{33DF9259-42C2-4684-B652-A15A8A3F8C0F}"/>
          </ac:spMkLst>
        </pc:spChg>
        <pc:spChg chg="add mod">
          <ac:chgData name="Anamika Mukhopadhyay" userId="a0eeb265-f05a-4197-8fa6-978f26d1476c" providerId="ADAL" clId="{D3DADA0F-94A7-4819-92E9-A84BD7908883}" dt="2022-04-26T09:20:05.518" v="15983" actId="1035"/>
          <ac:spMkLst>
            <pc:docMk/>
            <pc:sldMk cId="2979447065" sldId="503"/>
            <ac:spMk id="9" creationId="{391463DD-FC6C-4F7D-B3E0-C8EBF7EC33B9}"/>
          </ac:spMkLst>
        </pc:spChg>
        <pc:spChg chg="mod">
          <ac:chgData name="Anamika Mukhopadhyay" userId="a0eeb265-f05a-4197-8fa6-978f26d1476c" providerId="ADAL" clId="{D3DADA0F-94A7-4819-92E9-A84BD7908883}" dt="2022-04-25T16:07:15.430" v="9508"/>
          <ac:spMkLst>
            <pc:docMk/>
            <pc:sldMk cId="2979447065" sldId="503"/>
            <ac:spMk id="11" creationId="{E7FCE579-A721-4F55-AD32-1B181880C5ED}"/>
          </ac:spMkLst>
        </pc:spChg>
        <pc:spChg chg="mod">
          <ac:chgData name="Anamika Mukhopadhyay" userId="a0eeb265-f05a-4197-8fa6-978f26d1476c" providerId="ADAL" clId="{D3DADA0F-94A7-4819-92E9-A84BD7908883}" dt="2022-04-25T16:07:15.430" v="9508"/>
          <ac:spMkLst>
            <pc:docMk/>
            <pc:sldMk cId="2979447065" sldId="503"/>
            <ac:spMk id="12" creationId="{197A7E7B-4C39-48AB-8CE0-B091A99BA55B}"/>
          </ac:spMkLst>
        </pc:spChg>
        <pc:spChg chg="add mod">
          <ac:chgData name="Anamika Mukhopadhyay" userId="a0eeb265-f05a-4197-8fa6-978f26d1476c" providerId="ADAL" clId="{D3DADA0F-94A7-4819-92E9-A84BD7908883}" dt="2022-04-26T09:19:32.909" v="15964" actId="1036"/>
          <ac:spMkLst>
            <pc:docMk/>
            <pc:sldMk cId="2979447065" sldId="503"/>
            <ac:spMk id="13" creationId="{0CA134A7-D7C9-4E0A-B327-4D4C3E2D6DD4}"/>
          </ac:spMkLst>
        </pc:spChg>
        <pc:spChg chg="mod">
          <ac:chgData name="Anamika Mukhopadhyay" userId="a0eeb265-f05a-4197-8fa6-978f26d1476c" providerId="ADAL" clId="{D3DADA0F-94A7-4819-92E9-A84BD7908883}" dt="2022-04-25T16:07:15.430" v="9508"/>
          <ac:spMkLst>
            <pc:docMk/>
            <pc:sldMk cId="2979447065" sldId="503"/>
            <ac:spMk id="15" creationId="{355F4709-F11E-4A62-AA8B-FC6DDF5F04A4}"/>
          </ac:spMkLst>
        </pc:spChg>
        <pc:spChg chg="mod">
          <ac:chgData name="Anamika Mukhopadhyay" userId="a0eeb265-f05a-4197-8fa6-978f26d1476c" providerId="ADAL" clId="{D3DADA0F-94A7-4819-92E9-A84BD7908883}" dt="2022-04-25T16:07:15.430" v="9508"/>
          <ac:spMkLst>
            <pc:docMk/>
            <pc:sldMk cId="2979447065" sldId="503"/>
            <ac:spMk id="16" creationId="{4A189D5B-3667-4EF8-8723-10EEB7020575}"/>
          </ac:spMkLst>
        </pc:spChg>
        <pc:spChg chg="add mod">
          <ac:chgData name="Anamika Mukhopadhyay" userId="a0eeb265-f05a-4197-8fa6-978f26d1476c" providerId="ADAL" clId="{D3DADA0F-94A7-4819-92E9-A84BD7908883}" dt="2022-04-26T09:19:55.789" v="15972" actId="1036"/>
          <ac:spMkLst>
            <pc:docMk/>
            <pc:sldMk cId="2979447065" sldId="503"/>
            <ac:spMk id="17" creationId="{E6755A1F-4BE8-48B7-9FBC-DF49BF5D299A}"/>
          </ac:spMkLst>
        </pc:spChg>
        <pc:spChg chg="mod">
          <ac:chgData name="Anamika Mukhopadhyay" userId="a0eeb265-f05a-4197-8fa6-978f26d1476c" providerId="ADAL" clId="{D3DADA0F-94A7-4819-92E9-A84BD7908883}" dt="2022-04-25T16:07:15.430" v="9508"/>
          <ac:spMkLst>
            <pc:docMk/>
            <pc:sldMk cId="2979447065" sldId="503"/>
            <ac:spMk id="19" creationId="{28E7EF64-5ED8-4884-84D1-48369857B436}"/>
          </ac:spMkLst>
        </pc:spChg>
        <pc:spChg chg="mod">
          <ac:chgData name="Anamika Mukhopadhyay" userId="a0eeb265-f05a-4197-8fa6-978f26d1476c" providerId="ADAL" clId="{D3DADA0F-94A7-4819-92E9-A84BD7908883}" dt="2022-04-25T16:07:15.430" v="9508"/>
          <ac:spMkLst>
            <pc:docMk/>
            <pc:sldMk cId="2979447065" sldId="503"/>
            <ac:spMk id="20" creationId="{58CF297F-88F4-476B-A763-82D1138787EE}"/>
          </ac:spMkLst>
        </pc:spChg>
        <pc:spChg chg="add mod">
          <ac:chgData name="Anamika Mukhopadhyay" userId="a0eeb265-f05a-4197-8fa6-978f26d1476c" providerId="ADAL" clId="{D3DADA0F-94A7-4819-92E9-A84BD7908883}" dt="2022-04-26T09:20:05.518" v="15983" actId="1035"/>
          <ac:spMkLst>
            <pc:docMk/>
            <pc:sldMk cId="2979447065" sldId="503"/>
            <ac:spMk id="21" creationId="{D258B295-6205-41A0-8A9B-8555BDD85E55}"/>
          </ac:spMkLst>
        </pc:spChg>
        <pc:spChg chg="mod">
          <ac:chgData name="Anamika Mukhopadhyay" userId="a0eeb265-f05a-4197-8fa6-978f26d1476c" providerId="ADAL" clId="{D3DADA0F-94A7-4819-92E9-A84BD7908883}" dt="2022-04-25T16:07:15.430" v="9508"/>
          <ac:spMkLst>
            <pc:docMk/>
            <pc:sldMk cId="2979447065" sldId="503"/>
            <ac:spMk id="23" creationId="{1028AEB3-D8BD-4481-81BC-22406B237DAC}"/>
          </ac:spMkLst>
        </pc:spChg>
        <pc:spChg chg="mod">
          <ac:chgData name="Anamika Mukhopadhyay" userId="a0eeb265-f05a-4197-8fa6-978f26d1476c" providerId="ADAL" clId="{D3DADA0F-94A7-4819-92E9-A84BD7908883}" dt="2022-04-25T16:07:15.430" v="9508"/>
          <ac:spMkLst>
            <pc:docMk/>
            <pc:sldMk cId="2979447065" sldId="503"/>
            <ac:spMk id="24" creationId="{C24C9284-A3AC-4F29-B121-41DF3BCBFB75}"/>
          </ac:spMkLst>
        </pc:spChg>
        <pc:spChg chg="add del mod">
          <ac:chgData name="Anamika Mukhopadhyay" userId="a0eeb265-f05a-4197-8fa6-978f26d1476c" providerId="ADAL" clId="{D3DADA0F-94A7-4819-92E9-A84BD7908883}" dt="2022-04-25T16:09:11.801" v="9568" actId="478"/>
          <ac:spMkLst>
            <pc:docMk/>
            <pc:sldMk cId="2979447065" sldId="503"/>
            <ac:spMk id="25" creationId="{446BC3AE-44D2-494D-AF5A-97F5A2BFF974}"/>
          </ac:spMkLst>
        </pc:spChg>
        <pc:spChg chg="add mod">
          <ac:chgData name="Anamika Mukhopadhyay" userId="a0eeb265-f05a-4197-8fa6-978f26d1476c" providerId="ADAL" clId="{D3DADA0F-94A7-4819-92E9-A84BD7908883}" dt="2022-04-25T16:08:17.586" v="9541" actId="20577"/>
          <ac:spMkLst>
            <pc:docMk/>
            <pc:sldMk cId="2979447065" sldId="503"/>
            <ac:spMk id="26" creationId="{5D2D1CEC-AE90-4E1C-9419-5A890DB6FD07}"/>
          </ac:spMkLst>
        </pc:spChg>
        <pc:spChg chg="mod">
          <ac:chgData name="Anamika Mukhopadhyay" userId="a0eeb265-f05a-4197-8fa6-978f26d1476c" providerId="ADAL" clId="{D3DADA0F-94A7-4819-92E9-A84BD7908883}" dt="2022-04-25T16:20:51.564" v="9992"/>
          <ac:spMkLst>
            <pc:docMk/>
            <pc:sldMk cId="2979447065" sldId="503"/>
            <ac:spMk id="28" creationId="{15547635-1872-44AD-B80D-0141C09C9D95}"/>
          </ac:spMkLst>
        </pc:spChg>
        <pc:spChg chg="mod">
          <ac:chgData name="Anamika Mukhopadhyay" userId="a0eeb265-f05a-4197-8fa6-978f26d1476c" providerId="ADAL" clId="{D3DADA0F-94A7-4819-92E9-A84BD7908883}" dt="2022-04-25T16:21:03.673" v="9995" actId="20577"/>
          <ac:spMkLst>
            <pc:docMk/>
            <pc:sldMk cId="2979447065" sldId="503"/>
            <ac:spMk id="29" creationId="{B4E14BC2-E613-45F9-8EBE-3AEF4BD57F01}"/>
          </ac:spMkLst>
        </pc:spChg>
        <pc:spChg chg="mod">
          <ac:chgData name="Anamika Mukhopadhyay" userId="a0eeb265-f05a-4197-8fa6-978f26d1476c" providerId="ADAL" clId="{D3DADA0F-94A7-4819-92E9-A84BD7908883}" dt="2022-04-25T16:20:51.564" v="9992"/>
          <ac:spMkLst>
            <pc:docMk/>
            <pc:sldMk cId="2979447065" sldId="503"/>
            <ac:spMk id="31" creationId="{A34BC653-E9FC-4C92-91A0-4ACADB0A41E5}"/>
          </ac:spMkLst>
        </pc:spChg>
        <pc:spChg chg="mod">
          <ac:chgData name="Anamika Mukhopadhyay" userId="a0eeb265-f05a-4197-8fa6-978f26d1476c" providerId="ADAL" clId="{D3DADA0F-94A7-4819-92E9-A84BD7908883}" dt="2022-04-25T16:24:33.624" v="10202" actId="20577"/>
          <ac:spMkLst>
            <pc:docMk/>
            <pc:sldMk cId="2979447065" sldId="503"/>
            <ac:spMk id="32" creationId="{74A44CA0-9E7E-44A0-9DC8-7EBA9C397353}"/>
          </ac:spMkLst>
        </pc:spChg>
        <pc:spChg chg="add del mod">
          <ac:chgData name="Anamika Mukhopadhyay" userId="a0eeb265-f05a-4197-8fa6-978f26d1476c" providerId="ADAL" clId="{D3DADA0F-94A7-4819-92E9-A84BD7908883}" dt="2022-04-26T09:19:21.244" v="15920" actId="478"/>
          <ac:spMkLst>
            <pc:docMk/>
            <pc:sldMk cId="2979447065" sldId="503"/>
            <ac:spMk id="33" creationId="{A896A9F4-CC68-4BA9-AA49-2618793E1CB7}"/>
          </ac:spMkLst>
        </pc:spChg>
        <pc:spChg chg="mod">
          <ac:chgData name="Anamika Mukhopadhyay" userId="a0eeb265-f05a-4197-8fa6-978f26d1476c" providerId="ADAL" clId="{D3DADA0F-94A7-4819-92E9-A84BD7908883}" dt="2022-04-25T16:20:51.564" v="9992"/>
          <ac:spMkLst>
            <pc:docMk/>
            <pc:sldMk cId="2979447065" sldId="503"/>
            <ac:spMk id="34" creationId="{E6194494-46B8-4202-AC82-2890A131F6EC}"/>
          </ac:spMkLst>
        </pc:spChg>
        <pc:spChg chg="mod">
          <ac:chgData name="Anamika Mukhopadhyay" userId="a0eeb265-f05a-4197-8fa6-978f26d1476c" providerId="ADAL" clId="{D3DADA0F-94A7-4819-92E9-A84BD7908883}" dt="2022-04-25T16:30:38.135" v="10550" actId="6549"/>
          <ac:spMkLst>
            <pc:docMk/>
            <pc:sldMk cId="2979447065" sldId="503"/>
            <ac:spMk id="35" creationId="{F3EE8BA8-07E1-4BB6-A1DA-4BC36FEFEE53}"/>
          </ac:spMkLst>
        </pc:spChg>
        <pc:spChg chg="mod">
          <ac:chgData name="Anamika Mukhopadhyay" userId="a0eeb265-f05a-4197-8fa6-978f26d1476c" providerId="ADAL" clId="{D3DADA0F-94A7-4819-92E9-A84BD7908883}" dt="2022-04-25T16:20:51.564" v="9992"/>
          <ac:spMkLst>
            <pc:docMk/>
            <pc:sldMk cId="2979447065" sldId="503"/>
            <ac:spMk id="37" creationId="{6ACE9D46-2DD4-49B6-BC37-D245F0761CCB}"/>
          </ac:spMkLst>
        </pc:spChg>
        <pc:spChg chg="mod">
          <ac:chgData name="Anamika Mukhopadhyay" userId="a0eeb265-f05a-4197-8fa6-978f26d1476c" providerId="ADAL" clId="{D3DADA0F-94A7-4819-92E9-A84BD7908883}" dt="2022-04-25T16:20:51.564" v="9992"/>
          <ac:spMkLst>
            <pc:docMk/>
            <pc:sldMk cId="2979447065" sldId="503"/>
            <ac:spMk id="38" creationId="{5325AED2-8A23-48F1-B4F4-4004FFF68FAC}"/>
          </ac:spMkLst>
        </pc:spChg>
        <pc:spChg chg="add mod">
          <ac:chgData name="Anamika Mukhopadhyay" userId="a0eeb265-f05a-4197-8fa6-978f26d1476c" providerId="ADAL" clId="{D3DADA0F-94A7-4819-92E9-A84BD7908883}" dt="2022-04-26T09:19:32.909" v="15964" actId="1036"/>
          <ac:spMkLst>
            <pc:docMk/>
            <pc:sldMk cId="2979447065" sldId="503"/>
            <ac:spMk id="39" creationId="{624196AB-44EB-4F91-A099-B5FE4239367F}"/>
          </ac:spMkLst>
        </pc:spChg>
        <pc:spChg chg="add mod">
          <ac:chgData name="Anamika Mukhopadhyay" userId="a0eeb265-f05a-4197-8fa6-978f26d1476c" providerId="ADAL" clId="{D3DADA0F-94A7-4819-92E9-A84BD7908883}" dt="2022-04-26T09:19:55.789" v="15972" actId="1036"/>
          <ac:spMkLst>
            <pc:docMk/>
            <pc:sldMk cId="2979447065" sldId="503"/>
            <ac:spMk id="40" creationId="{A4D3A603-6C5E-44FC-9FA2-503F6E248B63}"/>
          </ac:spMkLst>
        </pc:spChg>
        <pc:spChg chg="add del mod">
          <ac:chgData name="Anamika Mukhopadhyay" userId="a0eeb265-f05a-4197-8fa6-978f26d1476c" providerId="ADAL" clId="{D3DADA0F-94A7-4819-92E9-A84BD7908883}" dt="2022-04-25T16:39:06.146" v="10576" actId="478"/>
          <ac:spMkLst>
            <pc:docMk/>
            <pc:sldMk cId="2979447065" sldId="503"/>
            <ac:spMk id="41" creationId="{D7D5E3E0-EE5E-48CA-962A-AB34945F86B2}"/>
          </ac:spMkLst>
        </pc:spChg>
        <pc:spChg chg="add mod">
          <ac:chgData name="Anamika Mukhopadhyay" userId="a0eeb265-f05a-4197-8fa6-978f26d1476c" providerId="ADAL" clId="{D3DADA0F-94A7-4819-92E9-A84BD7908883}" dt="2022-04-26T09:20:13.700" v="15984" actId="1076"/>
          <ac:spMkLst>
            <pc:docMk/>
            <pc:sldMk cId="2979447065" sldId="503"/>
            <ac:spMk id="43" creationId="{00891E05-6C7A-412E-B709-295A0C433966}"/>
          </ac:spMkLst>
        </pc:spChg>
        <pc:grpChg chg="add mod">
          <ac:chgData name="Anamika Mukhopadhyay" userId="a0eeb265-f05a-4197-8fa6-978f26d1476c" providerId="ADAL" clId="{D3DADA0F-94A7-4819-92E9-A84BD7908883}" dt="2022-04-26T09:20:05.518" v="15983" actId="1035"/>
          <ac:grpSpMkLst>
            <pc:docMk/>
            <pc:sldMk cId="2979447065" sldId="503"/>
            <ac:grpSpMk id="10" creationId="{FD816260-2BB7-4BE5-AE18-F4DA3BA5A79A}"/>
          </ac:grpSpMkLst>
        </pc:grpChg>
        <pc:grpChg chg="add mod">
          <ac:chgData name="Anamika Mukhopadhyay" userId="a0eeb265-f05a-4197-8fa6-978f26d1476c" providerId="ADAL" clId="{D3DADA0F-94A7-4819-92E9-A84BD7908883}" dt="2022-04-26T09:19:32.909" v="15964" actId="1036"/>
          <ac:grpSpMkLst>
            <pc:docMk/>
            <pc:sldMk cId="2979447065" sldId="503"/>
            <ac:grpSpMk id="14" creationId="{BBB97C0B-1E39-41CD-AFC3-00CCD5965888}"/>
          </ac:grpSpMkLst>
        </pc:grpChg>
        <pc:grpChg chg="add mod">
          <ac:chgData name="Anamika Mukhopadhyay" userId="a0eeb265-f05a-4197-8fa6-978f26d1476c" providerId="ADAL" clId="{D3DADA0F-94A7-4819-92E9-A84BD7908883}" dt="2022-04-26T09:19:55.789" v="15972" actId="1036"/>
          <ac:grpSpMkLst>
            <pc:docMk/>
            <pc:sldMk cId="2979447065" sldId="503"/>
            <ac:grpSpMk id="18" creationId="{87B17649-5087-4675-994F-113D99E37E04}"/>
          </ac:grpSpMkLst>
        </pc:grpChg>
        <pc:grpChg chg="add mod">
          <ac:chgData name="Anamika Mukhopadhyay" userId="a0eeb265-f05a-4197-8fa6-978f26d1476c" providerId="ADAL" clId="{D3DADA0F-94A7-4819-92E9-A84BD7908883}" dt="2022-04-26T09:20:05.518" v="15983" actId="1035"/>
          <ac:grpSpMkLst>
            <pc:docMk/>
            <pc:sldMk cId="2979447065" sldId="503"/>
            <ac:grpSpMk id="22" creationId="{8FA5051D-1305-466F-BD46-A98CE99BEC8E}"/>
          </ac:grpSpMkLst>
        </pc:grpChg>
        <pc:grpChg chg="add mod">
          <ac:chgData name="Anamika Mukhopadhyay" userId="a0eeb265-f05a-4197-8fa6-978f26d1476c" providerId="ADAL" clId="{D3DADA0F-94A7-4819-92E9-A84BD7908883}" dt="2022-04-26T09:19:32.909" v="15964" actId="1036"/>
          <ac:grpSpMkLst>
            <pc:docMk/>
            <pc:sldMk cId="2979447065" sldId="503"/>
            <ac:grpSpMk id="27" creationId="{4F6F5312-254B-46A2-A9B6-4B5D4B2812E1}"/>
          </ac:grpSpMkLst>
        </pc:grpChg>
        <pc:grpChg chg="add mod">
          <ac:chgData name="Anamika Mukhopadhyay" userId="a0eeb265-f05a-4197-8fa6-978f26d1476c" providerId="ADAL" clId="{D3DADA0F-94A7-4819-92E9-A84BD7908883}" dt="2022-04-26T09:19:55.789" v="15972" actId="1036"/>
          <ac:grpSpMkLst>
            <pc:docMk/>
            <pc:sldMk cId="2979447065" sldId="503"/>
            <ac:grpSpMk id="30" creationId="{382F5E2D-535D-43D9-8720-ECAD88B179D0}"/>
          </ac:grpSpMkLst>
        </pc:grpChg>
        <pc:grpChg chg="add del mod">
          <ac:chgData name="Anamika Mukhopadhyay" userId="a0eeb265-f05a-4197-8fa6-978f26d1476c" providerId="ADAL" clId="{D3DADA0F-94A7-4819-92E9-A84BD7908883}" dt="2022-04-25T16:30:39.527" v="10551" actId="478"/>
          <ac:grpSpMkLst>
            <pc:docMk/>
            <pc:sldMk cId="2979447065" sldId="503"/>
            <ac:grpSpMk id="33" creationId="{A79343EC-A909-4D92-913A-C450551DAD73}"/>
          </ac:grpSpMkLst>
        </pc:grpChg>
        <pc:grpChg chg="add del mod">
          <ac:chgData name="Anamika Mukhopadhyay" userId="a0eeb265-f05a-4197-8fa6-978f26d1476c" providerId="ADAL" clId="{D3DADA0F-94A7-4819-92E9-A84BD7908883}" dt="2022-04-25T16:30:32.966" v="10549" actId="478"/>
          <ac:grpSpMkLst>
            <pc:docMk/>
            <pc:sldMk cId="2979447065" sldId="503"/>
            <ac:grpSpMk id="36" creationId="{DB7A9A51-7C73-407A-9077-3DFBCF155780}"/>
          </ac:grpSpMkLst>
        </pc:grpChg>
        <pc:picChg chg="add del mod">
          <ac:chgData name="Anamika Mukhopadhyay" userId="a0eeb265-f05a-4197-8fa6-978f26d1476c" providerId="ADAL" clId="{D3DADA0F-94A7-4819-92E9-A84BD7908883}" dt="2022-04-25T16:31:12.095" v="10555" actId="478"/>
          <ac:picMkLst>
            <pc:docMk/>
            <pc:sldMk cId="2979447065" sldId="503"/>
            <ac:picMk id="6" creationId="{A195AB7A-EDFE-434D-9168-E80CD670E4A1}"/>
          </ac:picMkLst>
        </pc:picChg>
        <pc:picChg chg="add del mod">
          <ac:chgData name="Anamika Mukhopadhyay" userId="a0eeb265-f05a-4197-8fa6-978f26d1476c" providerId="ADAL" clId="{D3DADA0F-94A7-4819-92E9-A84BD7908883}" dt="2022-04-25T16:39:06.146" v="10576" actId="478"/>
          <ac:picMkLst>
            <pc:docMk/>
            <pc:sldMk cId="2979447065" sldId="503"/>
            <ac:picMk id="42" creationId="{620171E2-545C-4C37-AC26-6A770AD57A57}"/>
          </ac:picMkLst>
        </pc:picChg>
      </pc:sldChg>
      <pc:sldChg chg="new del">
        <pc:chgData name="Anamika Mukhopadhyay" userId="a0eeb265-f05a-4197-8fa6-978f26d1476c" providerId="ADAL" clId="{D3DADA0F-94A7-4819-92E9-A84BD7908883}" dt="2022-04-25T16:54:27.766" v="10682" actId="47"/>
        <pc:sldMkLst>
          <pc:docMk/>
          <pc:sldMk cId="2957991897" sldId="504"/>
        </pc:sldMkLst>
      </pc:sldChg>
      <pc:sldChg chg="add del">
        <pc:chgData name="Anamika Mukhopadhyay" userId="a0eeb265-f05a-4197-8fa6-978f26d1476c" providerId="ADAL" clId="{D3DADA0F-94A7-4819-92E9-A84BD7908883}" dt="2022-04-25T16:40:40.920" v="10584"/>
        <pc:sldMkLst>
          <pc:docMk/>
          <pc:sldMk cId="1531054418" sldId="505"/>
        </pc:sldMkLst>
      </pc:sldChg>
      <pc:sldChg chg="addSp delSp modSp add mod ord">
        <pc:chgData name="Anamika Mukhopadhyay" userId="a0eeb265-f05a-4197-8fa6-978f26d1476c" providerId="ADAL" clId="{D3DADA0F-94A7-4819-92E9-A84BD7908883}" dt="2022-04-25T16:51:57.345" v="10646" actId="1036"/>
        <pc:sldMkLst>
          <pc:docMk/>
          <pc:sldMk cId="2881174214" sldId="505"/>
        </pc:sldMkLst>
        <pc:spChg chg="del">
          <ac:chgData name="Anamika Mukhopadhyay" userId="a0eeb265-f05a-4197-8fa6-978f26d1476c" providerId="ADAL" clId="{D3DADA0F-94A7-4819-92E9-A84BD7908883}" dt="2022-04-25T16:40:53.266" v="10588" actId="478"/>
          <ac:spMkLst>
            <pc:docMk/>
            <pc:sldMk cId="2881174214" sldId="505"/>
            <ac:spMk id="9" creationId="{391463DD-FC6C-4F7D-B3E0-C8EBF7EC33B9}"/>
          </ac:spMkLst>
        </pc:spChg>
        <pc:spChg chg="del">
          <ac:chgData name="Anamika Mukhopadhyay" userId="a0eeb265-f05a-4197-8fa6-978f26d1476c" providerId="ADAL" clId="{D3DADA0F-94A7-4819-92E9-A84BD7908883}" dt="2022-04-25T16:40:53.266" v="10588" actId="478"/>
          <ac:spMkLst>
            <pc:docMk/>
            <pc:sldMk cId="2881174214" sldId="505"/>
            <ac:spMk id="13" creationId="{0CA134A7-D7C9-4E0A-B327-4D4C3E2D6DD4}"/>
          </ac:spMkLst>
        </pc:spChg>
        <pc:spChg chg="del">
          <ac:chgData name="Anamika Mukhopadhyay" userId="a0eeb265-f05a-4197-8fa6-978f26d1476c" providerId="ADAL" clId="{D3DADA0F-94A7-4819-92E9-A84BD7908883}" dt="2022-04-25T16:40:53.266" v="10588" actId="478"/>
          <ac:spMkLst>
            <pc:docMk/>
            <pc:sldMk cId="2881174214" sldId="505"/>
            <ac:spMk id="17" creationId="{E6755A1F-4BE8-48B7-9FBC-DF49BF5D299A}"/>
          </ac:spMkLst>
        </pc:spChg>
        <pc:spChg chg="del">
          <ac:chgData name="Anamika Mukhopadhyay" userId="a0eeb265-f05a-4197-8fa6-978f26d1476c" providerId="ADAL" clId="{D3DADA0F-94A7-4819-92E9-A84BD7908883}" dt="2022-04-25T16:40:53.266" v="10588" actId="478"/>
          <ac:spMkLst>
            <pc:docMk/>
            <pc:sldMk cId="2881174214" sldId="505"/>
            <ac:spMk id="21" creationId="{D258B295-6205-41A0-8A9B-8555BDD85E55}"/>
          </ac:spMkLst>
        </pc:spChg>
        <pc:spChg chg="mod">
          <ac:chgData name="Anamika Mukhopadhyay" userId="a0eeb265-f05a-4197-8fa6-978f26d1476c" providerId="ADAL" clId="{D3DADA0F-94A7-4819-92E9-A84BD7908883}" dt="2022-04-25T16:42:23.610" v="10629" actId="20577"/>
          <ac:spMkLst>
            <pc:docMk/>
            <pc:sldMk cId="2881174214" sldId="505"/>
            <ac:spMk id="26" creationId="{5D2D1CEC-AE90-4E1C-9419-5A890DB6FD07}"/>
          </ac:spMkLst>
        </pc:spChg>
        <pc:spChg chg="mod">
          <ac:chgData name="Anamika Mukhopadhyay" userId="a0eeb265-f05a-4197-8fa6-978f26d1476c" providerId="ADAL" clId="{D3DADA0F-94A7-4819-92E9-A84BD7908883}" dt="2022-04-25T16:40:58.042" v="10589"/>
          <ac:spMkLst>
            <pc:docMk/>
            <pc:sldMk cId="2881174214" sldId="505"/>
            <ac:spMk id="34" creationId="{8A56B2BF-F4C8-4A77-AC8A-0CFF3923E19C}"/>
          </ac:spMkLst>
        </pc:spChg>
        <pc:spChg chg="mod">
          <ac:chgData name="Anamika Mukhopadhyay" userId="a0eeb265-f05a-4197-8fa6-978f26d1476c" providerId="ADAL" clId="{D3DADA0F-94A7-4819-92E9-A84BD7908883}" dt="2022-04-25T16:40:58.042" v="10589"/>
          <ac:spMkLst>
            <pc:docMk/>
            <pc:sldMk cId="2881174214" sldId="505"/>
            <ac:spMk id="35" creationId="{0E0508BC-E438-4313-8DAD-5EB7B385D734}"/>
          </ac:spMkLst>
        </pc:spChg>
        <pc:spChg chg="mod">
          <ac:chgData name="Anamika Mukhopadhyay" userId="a0eeb265-f05a-4197-8fa6-978f26d1476c" providerId="ADAL" clId="{D3DADA0F-94A7-4819-92E9-A84BD7908883}" dt="2022-04-25T16:40:58.042" v="10589"/>
          <ac:spMkLst>
            <pc:docMk/>
            <pc:sldMk cId="2881174214" sldId="505"/>
            <ac:spMk id="36" creationId="{B652BAF9-B2AA-4B9C-824A-186CDFCB3B61}"/>
          </ac:spMkLst>
        </pc:spChg>
        <pc:spChg chg="mod">
          <ac:chgData name="Anamika Mukhopadhyay" userId="a0eeb265-f05a-4197-8fa6-978f26d1476c" providerId="ADAL" clId="{D3DADA0F-94A7-4819-92E9-A84BD7908883}" dt="2022-04-25T16:40:58.042" v="10589"/>
          <ac:spMkLst>
            <pc:docMk/>
            <pc:sldMk cId="2881174214" sldId="505"/>
            <ac:spMk id="37" creationId="{2EE77AEB-A22B-48A7-A447-310F9D5D06E5}"/>
          </ac:spMkLst>
        </pc:spChg>
        <pc:spChg chg="mod">
          <ac:chgData name="Anamika Mukhopadhyay" userId="a0eeb265-f05a-4197-8fa6-978f26d1476c" providerId="ADAL" clId="{D3DADA0F-94A7-4819-92E9-A84BD7908883}" dt="2022-04-25T16:40:58.042" v="10589"/>
          <ac:spMkLst>
            <pc:docMk/>
            <pc:sldMk cId="2881174214" sldId="505"/>
            <ac:spMk id="38" creationId="{D2050597-8B31-4857-A9D9-E9015348E409}"/>
          </ac:spMkLst>
        </pc:spChg>
        <pc:spChg chg="del">
          <ac:chgData name="Anamika Mukhopadhyay" userId="a0eeb265-f05a-4197-8fa6-978f26d1476c" providerId="ADAL" clId="{D3DADA0F-94A7-4819-92E9-A84BD7908883}" dt="2022-04-25T16:40:53.266" v="10588" actId="478"/>
          <ac:spMkLst>
            <pc:docMk/>
            <pc:sldMk cId="2881174214" sldId="505"/>
            <ac:spMk id="39" creationId="{624196AB-44EB-4F91-A099-B5FE4239367F}"/>
          </ac:spMkLst>
        </pc:spChg>
        <pc:spChg chg="del">
          <ac:chgData name="Anamika Mukhopadhyay" userId="a0eeb265-f05a-4197-8fa6-978f26d1476c" providerId="ADAL" clId="{D3DADA0F-94A7-4819-92E9-A84BD7908883}" dt="2022-04-25T16:40:53.266" v="10588" actId="478"/>
          <ac:spMkLst>
            <pc:docMk/>
            <pc:sldMk cId="2881174214" sldId="505"/>
            <ac:spMk id="40" creationId="{A4D3A603-6C5E-44FC-9FA2-503F6E248B63}"/>
          </ac:spMkLst>
        </pc:spChg>
        <pc:spChg chg="mod">
          <ac:chgData name="Anamika Mukhopadhyay" userId="a0eeb265-f05a-4197-8fa6-978f26d1476c" providerId="ADAL" clId="{D3DADA0F-94A7-4819-92E9-A84BD7908883}" dt="2022-04-25T16:40:58.042" v="10589"/>
          <ac:spMkLst>
            <pc:docMk/>
            <pc:sldMk cId="2881174214" sldId="505"/>
            <ac:spMk id="41" creationId="{DBFB56CA-D95E-4DF5-96C1-05F18C459FFB}"/>
          </ac:spMkLst>
        </pc:spChg>
        <pc:spChg chg="mod">
          <ac:chgData name="Anamika Mukhopadhyay" userId="a0eeb265-f05a-4197-8fa6-978f26d1476c" providerId="ADAL" clId="{D3DADA0F-94A7-4819-92E9-A84BD7908883}" dt="2022-04-25T16:40:58.042" v="10589"/>
          <ac:spMkLst>
            <pc:docMk/>
            <pc:sldMk cId="2881174214" sldId="505"/>
            <ac:spMk id="42" creationId="{A496A278-1929-43BA-98FB-D00CBACEA19B}"/>
          </ac:spMkLst>
        </pc:spChg>
        <pc:spChg chg="del">
          <ac:chgData name="Anamika Mukhopadhyay" userId="a0eeb265-f05a-4197-8fa6-978f26d1476c" providerId="ADAL" clId="{D3DADA0F-94A7-4819-92E9-A84BD7908883}" dt="2022-04-25T16:40:53.266" v="10588" actId="478"/>
          <ac:spMkLst>
            <pc:docMk/>
            <pc:sldMk cId="2881174214" sldId="505"/>
            <ac:spMk id="43" creationId="{00891E05-6C7A-412E-B709-295A0C433966}"/>
          </ac:spMkLst>
        </pc:spChg>
        <pc:spChg chg="mod">
          <ac:chgData name="Anamika Mukhopadhyay" userId="a0eeb265-f05a-4197-8fa6-978f26d1476c" providerId="ADAL" clId="{D3DADA0F-94A7-4819-92E9-A84BD7908883}" dt="2022-04-25T16:40:58.042" v="10589"/>
          <ac:spMkLst>
            <pc:docMk/>
            <pc:sldMk cId="2881174214" sldId="505"/>
            <ac:spMk id="44" creationId="{8C6B26A6-CD29-4FA8-9110-7F47EAFB52C0}"/>
          </ac:spMkLst>
        </pc:spChg>
        <pc:spChg chg="mod">
          <ac:chgData name="Anamika Mukhopadhyay" userId="a0eeb265-f05a-4197-8fa6-978f26d1476c" providerId="ADAL" clId="{D3DADA0F-94A7-4819-92E9-A84BD7908883}" dt="2022-04-25T16:40:58.042" v="10589"/>
          <ac:spMkLst>
            <pc:docMk/>
            <pc:sldMk cId="2881174214" sldId="505"/>
            <ac:spMk id="45" creationId="{694D11ED-44BC-4B22-B883-F594685ABA4F}"/>
          </ac:spMkLst>
        </pc:spChg>
        <pc:spChg chg="mod">
          <ac:chgData name="Anamika Mukhopadhyay" userId="a0eeb265-f05a-4197-8fa6-978f26d1476c" providerId="ADAL" clId="{D3DADA0F-94A7-4819-92E9-A84BD7908883}" dt="2022-04-25T16:40:58.042" v="10589"/>
          <ac:spMkLst>
            <pc:docMk/>
            <pc:sldMk cId="2881174214" sldId="505"/>
            <ac:spMk id="46" creationId="{03F4A5F0-D17D-48F3-8B1C-F34878B99FA2}"/>
          </ac:spMkLst>
        </pc:spChg>
        <pc:spChg chg="mod">
          <ac:chgData name="Anamika Mukhopadhyay" userId="a0eeb265-f05a-4197-8fa6-978f26d1476c" providerId="ADAL" clId="{D3DADA0F-94A7-4819-92E9-A84BD7908883}" dt="2022-04-25T16:40:58.042" v="10589"/>
          <ac:spMkLst>
            <pc:docMk/>
            <pc:sldMk cId="2881174214" sldId="505"/>
            <ac:spMk id="47" creationId="{F605A5EE-AA9C-49F9-AEB2-D9B432EF2F61}"/>
          </ac:spMkLst>
        </pc:spChg>
        <pc:spChg chg="mod">
          <ac:chgData name="Anamika Mukhopadhyay" userId="a0eeb265-f05a-4197-8fa6-978f26d1476c" providerId="ADAL" clId="{D3DADA0F-94A7-4819-92E9-A84BD7908883}" dt="2022-04-25T16:40:58.042" v="10589"/>
          <ac:spMkLst>
            <pc:docMk/>
            <pc:sldMk cId="2881174214" sldId="505"/>
            <ac:spMk id="48" creationId="{C5DB8007-C444-43A4-BF0C-16A621DB81A5}"/>
          </ac:spMkLst>
        </pc:spChg>
        <pc:spChg chg="mod">
          <ac:chgData name="Anamika Mukhopadhyay" userId="a0eeb265-f05a-4197-8fa6-978f26d1476c" providerId="ADAL" clId="{D3DADA0F-94A7-4819-92E9-A84BD7908883}" dt="2022-04-25T16:40:58.042" v="10589"/>
          <ac:spMkLst>
            <pc:docMk/>
            <pc:sldMk cId="2881174214" sldId="505"/>
            <ac:spMk id="49" creationId="{2E1E0E55-7440-458C-8727-D346DBB5E4F8}"/>
          </ac:spMkLst>
        </pc:spChg>
        <pc:spChg chg="mod">
          <ac:chgData name="Anamika Mukhopadhyay" userId="a0eeb265-f05a-4197-8fa6-978f26d1476c" providerId="ADAL" clId="{D3DADA0F-94A7-4819-92E9-A84BD7908883}" dt="2022-04-25T16:40:58.042" v="10589"/>
          <ac:spMkLst>
            <pc:docMk/>
            <pc:sldMk cId="2881174214" sldId="505"/>
            <ac:spMk id="50" creationId="{C8108206-FD9D-4337-A979-9580B2F9EEAB}"/>
          </ac:spMkLst>
        </pc:spChg>
        <pc:spChg chg="mod">
          <ac:chgData name="Anamika Mukhopadhyay" userId="a0eeb265-f05a-4197-8fa6-978f26d1476c" providerId="ADAL" clId="{D3DADA0F-94A7-4819-92E9-A84BD7908883}" dt="2022-04-25T16:40:58.042" v="10589"/>
          <ac:spMkLst>
            <pc:docMk/>
            <pc:sldMk cId="2881174214" sldId="505"/>
            <ac:spMk id="51" creationId="{795E000B-44EC-47DC-8B9B-A0AD733C941F}"/>
          </ac:spMkLst>
        </pc:spChg>
        <pc:spChg chg="mod">
          <ac:chgData name="Anamika Mukhopadhyay" userId="a0eeb265-f05a-4197-8fa6-978f26d1476c" providerId="ADAL" clId="{D3DADA0F-94A7-4819-92E9-A84BD7908883}" dt="2022-04-25T16:40:58.042" v="10589"/>
          <ac:spMkLst>
            <pc:docMk/>
            <pc:sldMk cId="2881174214" sldId="505"/>
            <ac:spMk id="52" creationId="{DE0CD111-2433-4D72-B3DE-D22BE49A4705}"/>
          </ac:spMkLst>
        </pc:spChg>
        <pc:grpChg chg="del">
          <ac:chgData name="Anamika Mukhopadhyay" userId="a0eeb265-f05a-4197-8fa6-978f26d1476c" providerId="ADAL" clId="{D3DADA0F-94A7-4819-92E9-A84BD7908883}" dt="2022-04-25T16:40:53.266" v="10588" actId="478"/>
          <ac:grpSpMkLst>
            <pc:docMk/>
            <pc:sldMk cId="2881174214" sldId="505"/>
            <ac:grpSpMk id="10" creationId="{FD816260-2BB7-4BE5-AE18-F4DA3BA5A79A}"/>
          </ac:grpSpMkLst>
        </pc:grpChg>
        <pc:grpChg chg="del">
          <ac:chgData name="Anamika Mukhopadhyay" userId="a0eeb265-f05a-4197-8fa6-978f26d1476c" providerId="ADAL" clId="{D3DADA0F-94A7-4819-92E9-A84BD7908883}" dt="2022-04-25T16:40:53.266" v="10588" actId="478"/>
          <ac:grpSpMkLst>
            <pc:docMk/>
            <pc:sldMk cId="2881174214" sldId="505"/>
            <ac:grpSpMk id="14" creationId="{BBB97C0B-1E39-41CD-AFC3-00CCD5965888}"/>
          </ac:grpSpMkLst>
        </pc:grpChg>
        <pc:grpChg chg="del">
          <ac:chgData name="Anamika Mukhopadhyay" userId="a0eeb265-f05a-4197-8fa6-978f26d1476c" providerId="ADAL" clId="{D3DADA0F-94A7-4819-92E9-A84BD7908883}" dt="2022-04-25T16:40:53.266" v="10588" actId="478"/>
          <ac:grpSpMkLst>
            <pc:docMk/>
            <pc:sldMk cId="2881174214" sldId="505"/>
            <ac:grpSpMk id="18" creationId="{87B17649-5087-4675-994F-113D99E37E04}"/>
          </ac:grpSpMkLst>
        </pc:grpChg>
        <pc:grpChg chg="del">
          <ac:chgData name="Anamika Mukhopadhyay" userId="a0eeb265-f05a-4197-8fa6-978f26d1476c" providerId="ADAL" clId="{D3DADA0F-94A7-4819-92E9-A84BD7908883}" dt="2022-04-25T16:40:53.266" v="10588" actId="478"/>
          <ac:grpSpMkLst>
            <pc:docMk/>
            <pc:sldMk cId="2881174214" sldId="505"/>
            <ac:grpSpMk id="22" creationId="{8FA5051D-1305-466F-BD46-A98CE99BEC8E}"/>
          </ac:grpSpMkLst>
        </pc:grpChg>
        <pc:grpChg chg="del">
          <ac:chgData name="Anamika Mukhopadhyay" userId="a0eeb265-f05a-4197-8fa6-978f26d1476c" providerId="ADAL" clId="{D3DADA0F-94A7-4819-92E9-A84BD7908883}" dt="2022-04-25T16:40:53.266" v="10588" actId="478"/>
          <ac:grpSpMkLst>
            <pc:docMk/>
            <pc:sldMk cId="2881174214" sldId="505"/>
            <ac:grpSpMk id="27" creationId="{4F6F5312-254B-46A2-A9B6-4B5D4B2812E1}"/>
          </ac:grpSpMkLst>
        </pc:grpChg>
        <pc:grpChg chg="del">
          <ac:chgData name="Anamika Mukhopadhyay" userId="a0eeb265-f05a-4197-8fa6-978f26d1476c" providerId="ADAL" clId="{D3DADA0F-94A7-4819-92E9-A84BD7908883}" dt="2022-04-25T16:40:53.266" v="10588" actId="478"/>
          <ac:grpSpMkLst>
            <pc:docMk/>
            <pc:sldMk cId="2881174214" sldId="505"/>
            <ac:grpSpMk id="30" creationId="{382F5E2D-535D-43D9-8720-ECAD88B179D0}"/>
          </ac:grpSpMkLst>
        </pc:grpChg>
        <pc:grpChg chg="add del mod">
          <ac:chgData name="Anamika Mukhopadhyay" userId="a0eeb265-f05a-4197-8fa6-978f26d1476c" providerId="ADAL" clId="{D3DADA0F-94A7-4819-92E9-A84BD7908883}" dt="2022-04-25T16:41:29.090" v="10593" actId="478"/>
          <ac:grpSpMkLst>
            <pc:docMk/>
            <pc:sldMk cId="2881174214" sldId="505"/>
            <ac:grpSpMk id="33" creationId="{8C6E9688-4175-48F5-AB00-1282EE6AE312}"/>
          </ac:grpSpMkLst>
        </pc:grpChg>
        <pc:picChg chg="add mod ord modCrop">
          <ac:chgData name="Anamika Mukhopadhyay" userId="a0eeb265-f05a-4197-8fa6-978f26d1476c" providerId="ADAL" clId="{D3DADA0F-94A7-4819-92E9-A84BD7908883}" dt="2022-04-25T16:51:57.345" v="10646" actId="1036"/>
          <ac:picMkLst>
            <pc:docMk/>
            <pc:sldMk cId="2881174214" sldId="505"/>
            <ac:picMk id="53" creationId="{FEB5841B-518A-4AE1-9E29-5797B3832D2F}"/>
          </ac:picMkLst>
        </pc:picChg>
      </pc:sldChg>
      <pc:sldChg chg="del">
        <pc:chgData name="Anamika Mukhopadhyay" userId="a0eeb265-f05a-4197-8fa6-978f26d1476c" providerId="ADAL" clId="{D3DADA0F-94A7-4819-92E9-A84BD7908883}" dt="2022-04-26T08:37:50.777" v="15560" actId="47"/>
        <pc:sldMkLst>
          <pc:docMk/>
          <pc:sldMk cId="2228152778" sldId="506"/>
        </pc:sldMkLst>
      </pc:sldChg>
      <pc:sldChg chg="addSp delSp modSp add mod">
        <pc:chgData name="Anamika Mukhopadhyay" userId="a0eeb265-f05a-4197-8fa6-978f26d1476c" providerId="ADAL" clId="{D3DADA0F-94A7-4819-92E9-A84BD7908883}" dt="2022-04-26T09:07:40.374" v="15871"/>
        <pc:sldMkLst>
          <pc:docMk/>
          <pc:sldMk cId="42909850" sldId="507"/>
        </pc:sldMkLst>
        <pc:spChg chg="add del mod">
          <ac:chgData name="Anamika Mukhopadhyay" userId="a0eeb265-f05a-4197-8fa6-978f26d1476c" providerId="ADAL" clId="{D3DADA0F-94A7-4819-92E9-A84BD7908883}" dt="2022-04-25T17:08:56.394" v="10864" actId="478"/>
          <ac:spMkLst>
            <pc:docMk/>
            <pc:sldMk cId="42909850" sldId="507"/>
            <ac:spMk id="3" creationId="{98AE26D8-4A89-439A-97F0-6CAFA975AFD3}"/>
          </ac:spMkLst>
        </pc:spChg>
        <pc:spChg chg="add del">
          <ac:chgData name="Anamika Mukhopadhyay" userId="a0eeb265-f05a-4197-8fa6-978f26d1476c" providerId="ADAL" clId="{D3DADA0F-94A7-4819-92E9-A84BD7908883}" dt="2022-04-25T17:09:36.995" v="10866" actId="478"/>
          <ac:spMkLst>
            <pc:docMk/>
            <pc:sldMk cId="42909850" sldId="507"/>
            <ac:spMk id="4" creationId="{BDF13B76-30CD-4C99-9479-1DC7D45A023E}"/>
          </ac:spMkLst>
        </pc:spChg>
        <pc:spChg chg="add mod">
          <ac:chgData name="Anamika Mukhopadhyay" userId="a0eeb265-f05a-4197-8fa6-978f26d1476c" providerId="ADAL" clId="{D3DADA0F-94A7-4819-92E9-A84BD7908883}" dt="2022-04-25T17:16:21.589" v="10966" actId="208"/>
          <ac:spMkLst>
            <pc:docMk/>
            <pc:sldMk cId="42909850" sldId="507"/>
            <ac:spMk id="5" creationId="{C0645239-4C64-44FE-9553-CAC34E411289}"/>
          </ac:spMkLst>
        </pc:spChg>
        <pc:spChg chg="add mod ord">
          <ac:chgData name="Anamika Mukhopadhyay" userId="a0eeb265-f05a-4197-8fa6-978f26d1476c" providerId="ADAL" clId="{D3DADA0F-94A7-4819-92E9-A84BD7908883}" dt="2022-04-25T17:13:19.286" v="10903" actId="167"/>
          <ac:spMkLst>
            <pc:docMk/>
            <pc:sldMk cId="42909850" sldId="507"/>
            <ac:spMk id="6" creationId="{E5E86B30-4A39-464D-ADBA-14B19C1A8C06}"/>
          </ac:spMkLst>
        </pc:spChg>
        <pc:spChg chg="del">
          <ac:chgData name="Anamika Mukhopadhyay" userId="a0eeb265-f05a-4197-8fa6-978f26d1476c" providerId="ADAL" clId="{D3DADA0F-94A7-4819-92E9-A84BD7908883}" dt="2022-04-25T17:08:53.942" v="10863" actId="478"/>
          <ac:spMkLst>
            <pc:docMk/>
            <pc:sldMk cId="42909850" sldId="507"/>
            <ac:spMk id="9" creationId="{391463DD-FC6C-4F7D-B3E0-C8EBF7EC33B9}"/>
          </ac:spMkLst>
        </pc:spChg>
        <pc:spChg chg="add mod">
          <ac:chgData name="Anamika Mukhopadhyay" userId="a0eeb265-f05a-4197-8fa6-978f26d1476c" providerId="ADAL" clId="{D3DADA0F-94A7-4819-92E9-A84BD7908883}" dt="2022-04-26T09:07:40.374" v="15871"/>
          <ac:spMkLst>
            <pc:docMk/>
            <pc:sldMk cId="42909850" sldId="507"/>
            <ac:spMk id="10" creationId="{6D15D79E-CD0D-4A01-9C54-8F9DC756C181}"/>
          </ac:spMkLst>
        </pc:spChg>
        <pc:spChg chg="del">
          <ac:chgData name="Anamika Mukhopadhyay" userId="a0eeb265-f05a-4197-8fa6-978f26d1476c" providerId="ADAL" clId="{D3DADA0F-94A7-4819-92E9-A84BD7908883}" dt="2022-04-25T17:08:53.942" v="10863" actId="478"/>
          <ac:spMkLst>
            <pc:docMk/>
            <pc:sldMk cId="42909850" sldId="507"/>
            <ac:spMk id="13" creationId="{0CA134A7-D7C9-4E0A-B327-4D4C3E2D6DD4}"/>
          </ac:spMkLst>
        </pc:spChg>
        <pc:spChg chg="del">
          <ac:chgData name="Anamika Mukhopadhyay" userId="a0eeb265-f05a-4197-8fa6-978f26d1476c" providerId="ADAL" clId="{D3DADA0F-94A7-4819-92E9-A84BD7908883}" dt="2022-04-25T17:08:53.942" v="10863" actId="478"/>
          <ac:spMkLst>
            <pc:docMk/>
            <pc:sldMk cId="42909850" sldId="507"/>
            <ac:spMk id="17" creationId="{E6755A1F-4BE8-48B7-9FBC-DF49BF5D299A}"/>
          </ac:spMkLst>
        </pc:spChg>
        <pc:spChg chg="del">
          <ac:chgData name="Anamika Mukhopadhyay" userId="a0eeb265-f05a-4197-8fa6-978f26d1476c" providerId="ADAL" clId="{D3DADA0F-94A7-4819-92E9-A84BD7908883}" dt="2022-04-25T17:08:53.942" v="10863" actId="478"/>
          <ac:spMkLst>
            <pc:docMk/>
            <pc:sldMk cId="42909850" sldId="507"/>
            <ac:spMk id="21" creationId="{D258B295-6205-41A0-8A9B-8555BDD85E55}"/>
          </ac:spMkLst>
        </pc:spChg>
        <pc:spChg chg="del">
          <ac:chgData name="Anamika Mukhopadhyay" userId="a0eeb265-f05a-4197-8fa6-978f26d1476c" providerId="ADAL" clId="{D3DADA0F-94A7-4819-92E9-A84BD7908883}" dt="2022-04-25T17:08:53.942" v="10863" actId="478"/>
          <ac:spMkLst>
            <pc:docMk/>
            <pc:sldMk cId="42909850" sldId="507"/>
            <ac:spMk id="26" creationId="{5D2D1CEC-AE90-4E1C-9419-5A890DB6FD07}"/>
          </ac:spMkLst>
        </pc:spChg>
        <pc:spChg chg="add mod">
          <ac:chgData name="Anamika Mukhopadhyay" userId="a0eeb265-f05a-4197-8fa6-978f26d1476c" providerId="ADAL" clId="{D3DADA0F-94A7-4819-92E9-A84BD7908883}" dt="2022-04-25T17:10:31.556" v="10879" actId="1076"/>
          <ac:spMkLst>
            <pc:docMk/>
            <pc:sldMk cId="42909850" sldId="507"/>
            <ac:spMk id="33" creationId="{625222CE-8DAB-435C-9E27-0D9409391DA6}"/>
          </ac:spMkLst>
        </pc:spChg>
        <pc:spChg chg="add mod">
          <ac:chgData name="Anamika Mukhopadhyay" userId="a0eeb265-f05a-4197-8fa6-978f26d1476c" providerId="ADAL" clId="{D3DADA0F-94A7-4819-92E9-A84BD7908883}" dt="2022-04-25T17:12:11.266" v="10892"/>
          <ac:spMkLst>
            <pc:docMk/>
            <pc:sldMk cId="42909850" sldId="507"/>
            <ac:spMk id="36" creationId="{72DBE64C-847D-4575-B4CC-BC6920DDD272}"/>
          </ac:spMkLst>
        </pc:spChg>
        <pc:spChg chg="add mod">
          <ac:chgData name="Anamika Mukhopadhyay" userId="a0eeb265-f05a-4197-8fa6-978f26d1476c" providerId="ADAL" clId="{D3DADA0F-94A7-4819-92E9-A84BD7908883}" dt="2022-04-25T17:26:58.951" v="11120" actId="2711"/>
          <ac:spMkLst>
            <pc:docMk/>
            <pc:sldMk cId="42909850" sldId="507"/>
            <ac:spMk id="37" creationId="{5EDD40B5-087A-4E64-AB55-67CE182E4D5E}"/>
          </ac:spMkLst>
        </pc:spChg>
        <pc:spChg chg="del">
          <ac:chgData name="Anamika Mukhopadhyay" userId="a0eeb265-f05a-4197-8fa6-978f26d1476c" providerId="ADAL" clId="{D3DADA0F-94A7-4819-92E9-A84BD7908883}" dt="2022-04-25T17:08:53.942" v="10863" actId="478"/>
          <ac:spMkLst>
            <pc:docMk/>
            <pc:sldMk cId="42909850" sldId="507"/>
            <ac:spMk id="39" creationId="{624196AB-44EB-4F91-A099-B5FE4239367F}"/>
          </ac:spMkLst>
        </pc:spChg>
        <pc:spChg chg="del">
          <ac:chgData name="Anamika Mukhopadhyay" userId="a0eeb265-f05a-4197-8fa6-978f26d1476c" providerId="ADAL" clId="{D3DADA0F-94A7-4819-92E9-A84BD7908883}" dt="2022-04-25T17:08:53.942" v="10863" actId="478"/>
          <ac:spMkLst>
            <pc:docMk/>
            <pc:sldMk cId="42909850" sldId="507"/>
            <ac:spMk id="40" creationId="{A4D3A603-6C5E-44FC-9FA2-503F6E248B63}"/>
          </ac:spMkLst>
        </pc:spChg>
        <pc:spChg chg="del">
          <ac:chgData name="Anamika Mukhopadhyay" userId="a0eeb265-f05a-4197-8fa6-978f26d1476c" providerId="ADAL" clId="{D3DADA0F-94A7-4819-92E9-A84BD7908883}" dt="2022-04-25T17:08:53.942" v="10863" actId="478"/>
          <ac:spMkLst>
            <pc:docMk/>
            <pc:sldMk cId="42909850" sldId="507"/>
            <ac:spMk id="43" creationId="{00891E05-6C7A-412E-B709-295A0C433966}"/>
          </ac:spMkLst>
        </pc:spChg>
        <pc:grpChg chg="del">
          <ac:chgData name="Anamika Mukhopadhyay" userId="a0eeb265-f05a-4197-8fa6-978f26d1476c" providerId="ADAL" clId="{D3DADA0F-94A7-4819-92E9-A84BD7908883}" dt="2022-04-25T17:08:53.942" v="10863" actId="478"/>
          <ac:grpSpMkLst>
            <pc:docMk/>
            <pc:sldMk cId="42909850" sldId="507"/>
            <ac:grpSpMk id="10" creationId="{FD816260-2BB7-4BE5-AE18-F4DA3BA5A79A}"/>
          </ac:grpSpMkLst>
        </pc:grpChg>
        <pc:grpChg chg="del">
          <ac:chgData name="Anamika Mukhopadhyay" userId="a0eeb265-f05a-4197-8fa6-978f26d1476c" providerId="ADAL" clId="{D3DADA0F-94A7-4819-92E9-A84BD7908883}" dt="2022-04-25T17:08:53.942" v="10863" actId="478"/>
          <ac:grpSpMkLst>
            <pc:docMk/>
            <pc:sldMk cId="42909850" sldId="507"/>
            <ac:grpSpMk id="14" creationId="{BBB97C0B-1E39-41CD-AFC3-00CCD5965888}"/>
          </ac:grpSpMkLst>
        </pc:grpChg>
        <pc:grpChg chg="del">
          <ac:chgData name="Anamika Mukhopadhyay" userId="a0eeb265-f05a-4197-8fa6-978f26d1476c" providerId="ADAL" clId="{D3DADA0F-94A7-4819-92E9-A84BD7908883}" dt="2022-04-25T17:08:53.942" v="10863" actId="478"/>
          <ac:grpSpMkLst>
            <pc:docMk/>
            <pc:sldMk cId="42909850" sldId="507"/>
            <ac:grpSpMk id="18" creationId="{87B17649-5087-4675-994F-113D99E37E04}"/>
          </ac:grpSpMkLst>
        </pc:grpChg>
        <pc:grpChg chg="del">
          <ac:chgData name="Anamika Mukhopadhyay" userId="a0eeb265-f05a-4197-8fa6-978f26d1476c" providerId="ADAL" clId="{D3DADA0F-94A7-4819-92E9-A84BD7908883}" dt="2022-04-25T17:08:53.942" v="10863" actId="478"/>
          <ac:grpSpMkLst>
            <pc:docMk/>
            <pc:sldMk cId="42909850" sldId="507"/>
            <ac:grpSpMk id="22" creationId="{8FA5051D-1305-466F-BD46-A98CE99BEC8E}"/>
          </ac:grpSpMkLst>
        </pc:grpChg>
        <pc:grpChg chg="del">
          <ac:chgData name="Anamika Mukhopadhyay" userId="a0eeb265-f05a-4197-8fa6-978f26d1476c" providerId="ADAL" clId="{D3DADA0F-94A7-4819-92E9-A84BD7908883}" dt="2022-04-25T17:08:53.942" v="10863" actId="478"/>
          <ac:grpSpMkLst>
            <pc:docMk/>
            <pc:sldMk cId="42909850" sldId="507"/>
            <ac:grpSpMk id="27" creationId="{4F6F5312-254B-46A2-A9B6-4B5D4B2812E1}"/>
          </ac:grpSpMkLst>
        </pc:grpChg>
        <pc:grpChg chg="del">
          <ac:chgData name="Anamika Mukhopadhyay" userId="a0eeb265-f05a-4197-8fa6-978f26d1476c" providerId="ADAL" clId="{D3DADA0F-94A7-4819-92E9-A84BD7908883}" dt="2022-04-25T17:08:53.942" v="10863" actId="478"/>
          <ac:grpSpMkLst>
            <pc:docMk/>
            <pc:sldMk cId="42909850" sldId="507"/>
            <ac:grpSpMk id="30" creationId="{382F5E2D-535D-43D9-8720-ECAD88B179D0}"/>
          </ac:grpSpMkLst>
        </pc:grpChg>
        <pc:picChg chg="add mod">
          <ac:chgData name="Anamika Mukhopadhyay" userId="a0eeb265-f05a-4197-8fa6-978f26d1476c" providerId="ADAL" clId="{D3DADA0F-94A7-4819-92E9-A84BD7908883}" dt="2022-04-25T17:12:29.276" v="10894" actId="1076"/>
          <ac:picMkLst>
            <pc:docMk/>
            <pc:sldMk cId="42909850" sldId="507"/>
            <ac:picMk id="34" creationId="{31F83C3E-C59F-4D89-8C5D-B48431001D45}"/>
          </ac:picMkLst>
        </pc:picChg>
        <pc:picChg chg="add mod">
          <ac:chgData name="Anamika Mukhopadhyay" userId="a0eeb265-f05a-4197-8fa6-978f26d1476c" providerId="ADAL" clId="{D3DADA0F-94A7-4819-92E9-A84BD7908883}" dt="2022-04-25T17:12:37.963" v="10896" actId="14100"/>
          <ac:picMkLst>
            <pc:docMk/>
            <pc:sldMk cId="42909850" sldId="507"/>
            <ac:picMk id="35" creationId="{0BA4BBB8-27AA-4082-AE76-730FA9A8FBF7}"/>
          </ac:picMkLst>
        </pc:picChg>
      </pc:sldChg>
      <pc:sldChg chg="new del">
        <pc:chgData name="Anamika Mukhopadhyay" userId="a0eeb265-f05a-4197-8fa6-978f26d1476c" providerId="ADAL" clId="{D3DADA0F-94A7-4819-92E9-A84BD7908883}" dt="2022-04-25T17:08:44.869" v="10861" actId="47"/>
        <pc:sldMkLst>
          <pc:docMk/>
          <pc:sldMk cId="85994087" sldId="507"/>
        </pc:sldMkLst>
      </pc:sldChg>
      <pc:sldChg chg="new del">
        <pc:chgData name="Anamika Mukhopadhyay" userId="a0eeb265-f05a-4197-8fa6-978f26d1476c" providerId="ADAL" clId="{D3DADA0F-94A7-4819-92E9-A84BD7908883}" dt="2022-04-25T17:07:30.866" v="10854" actId="47"/>
        <pc:sldMkLst>
          <pc:docMk/>
          <pc:sldMk cId="2292995927" sldId="507"/>
        </pc:sldMkLst>
      </pc:sldChg>
      <pc:sldChg chg="addSp delSp modSp new del mod">
        <pc:chgData name="Anamika Mukhopadhyay" userId="a0eeb265-f05a-4197-8fa6-978f26d1476c" providerId="ADAL" clId="{D3DADA0F-94A7-4819-92E9-A84BD7908883}" dt="2022-04-25T17:03:54.133" v="10806" actId="47"/>
        <pc:sldMkLst>
          <pc:docMk/>
          <pc:sldMk cId="3663074804" sldId="507"/>
        </pc:sldMkLst>
        <pc:spChg chg="del">
          <ac:chgData name="Anamika Mukhopadhyay" userId="a0eeb265-f05a-4197-8fa6-978f26d1476c" providerId="ADAL" clId="{D3DADA0F-94A7-4819-92E9-A84BD7908883}" dt="2022-04-25T16:55:00.873" v="10687" actId="478"/>
          <ac:spMkLst>
            <pc:docMk/>
            <pc:sldMk cId="3663074804" sldId="507"/>
            <ac:spMk id="2" creationId="{C63A68E7-2490-405B-9049-545AA0E5921E}"/>
          </ac:spMkLst>
        </pc:spChg>
        <pc:spChg chg="del">
          <ac:chgData name="Anamika Mukhopadhyay" userId="a0eeb265-f05a-4197-8fa6-978f26d1476c" providerId="ADAL" clId="{D3DADA0F-94A7-4819-92E9-A84BD7908883}" dt="2022-04-25T16:55:00.873" v="10687" actId="478"/>
          <ac:spMkLst>
            <pc:docMk/>
            <pc:sldMk cId="3663074804" sldId="507"/>
            <ac:spMk id="3" creationId="{5E94CF49-6140-4DFC-BF1B-DBA9F9404827}"/>
          </ac:spMkLst>
        </pc:spChg>
        <pc:spChg chg="del">
          <ac:chgData name="Anamika Mukhopadhyay" userId="a0eeb265-f05a-4197-8fa6-978f26d1476c" providerId="ADAL" clId="{D3DADA0F-94A7-4819-92E9-A84BD7908883}" dt="2022-04-25T16:55:00.873" v="10687" actId="478"/>
          <ac:spMkLst>
            <pc:docMk/>
            <pc:sldMk cId="3663074804" sldId="507"/>
            <ac:spMk id="4" creationId="{1FAC1794-AFE7-4E4F-9534-FC278E70647C}"/>
          </ac:spMkLst>
        </pc:spChg>
        <pc:spChg chg="add mod">
          <ac:chgData name="Anamika Mukhopadhyay" userId="a0eeb265-f05a-4197-8fa6-978f26d1476c" providerId="ADAL" clId="{D3DADA0F-94A7-4819-92E9-A84BD7908883}" dt="2022-04-25T16:55:18.465" v="10696" actId="20577"/>
          <ac:spMkLst>
            <pc:docMk/>
            <pc:sldMk cId="3663074804" sldId="507"/>
            <ac:spMk id="5" creationId="{B632796E-7998-47DA-8BDC-B4DC370A0A9D}"/>
          </ac:spMkLst>
        </pc:spChg>
        <pc:spChg chg="add mod">
          <ac:chgData name="Anamika Mukhopadhyay" userId="a0eeb265-f05a-4197-8fa6-978f26d1476c" providerId="ADAL" clId="{D3DADA0F-94A7-4819-92E9-A84BD7908883}" dt="2022-04-25T16:57:52.559" v="10727" actId="1076"/>
          <ac:spMkLst>
            <pc:docMk/>
            <pc:sldMk cId="3663074804" sldId="507"/>
            <ac:spMk id="7" creationId="{07B9A040-29BF-4B25-8989-182AAB1AFD1C}"/>
          </ac:spMkLst>
        </pc:spChg>
        <pc:picChg chg="add mod">
          <ac:chgData name="Anamika Mukhopadhyay" userId="a0eeb265-f05a-4197-8fa6-978f26d1476c" providerId="ADAL" clId="{D3DADA0F-94A7-4819-92E9-A84BD7908883}" dt="2022-04-25T16:58:08.703" v="10731" actId="1076"/>
          <ac:picMkLst>
            <pc:docMk/>
            <pc:sldMk cId="3663074804" sldId="507"/>
            <ac:picMk id="8" creationId="{265E9AA2-9FCD-4CCF-A38C-C1F2AD65ECFE}"/>
          </ac:picMkLst>
        </pc:picChg>
      </pc:sldChg>
      <pc:sldChg chg="addSp delSp modSp new mod">
        <pc:chgData name="Anamika Mukhopadhyay" userId="a0eeb265-f05a-4197-8fa6-978f26d1476c" providerId="ADAL" clId="{D3DADA0F-94A7-4819-92E9-A84BD7908883}" dt="2022-04-26T09:07:47.185" v="15873" actId="1076"/>
        <pc:sldMkLst>
          <pc:docMk/>
          <pc:sldMk cId="2787937099" sldId="508"/>
        </pc:sldMkLst>
        <pc:spChg chg="del">
          <ac:chgData name="Anamika Mukhopadhyay" userId="a0eeb265-f05a-4197-8fa6-978f26d1476c" providerId="ADAL" clId="{D3DADA0F-94A7-4819-92E9-A84BD7908883}" dt="2022-04-25T17:14:12.565" v="10949" actId="478"/>
          <ac:spMkLst>
            <pc:docMk/>
            <pc:sldMk cId="2787937099" sldId="508"/>
            <ac:spMk id="2" creationId="{6F9D969E-B827-452C-A566-C69B85EAB9B6}"/>
          </ac:spMkLst>
        </pc:spChg>
        <pc:spChg chg="del">
          <ac:chgData name="Anamika Mukhopadhyay" userId="a0eeb265-f05a-4197-8fa6-978f26d1476c" providerId="ADAL" clId="{D3DADA0F-94A7-4819-92E9-A84BD7908883}" dt="2022-04-25T17:14:12.565" v="10949" actId="478"/>
          <ac:spMkLst>
            <pc:docMk/>
            <pc:sldMk cId="2787937099" sldId="508"/>
            <ac:spMk id="3" creationId="{45A26FFD-8825-4CF1-A5AA-EE2EA955D979}"/>
          </ac:spMkLst>
        </pc:spChg>
        <pc:spChg chg="del">
          <ac:chgData name="Anamika Mukhopadhyay" userId="a0eeb265-f05a-4197-8fa6-978f26d1476c" providerId="ADAL" clId="{D3DADA0F-94A7-4819-92E9-A84BD7908883}" dt="2022-04-25T17:14:12.565" v="10949" actId="478"/>
          <ac:spMkLst>
            <pc:docMk/>
            <pc:sldMk cId="2787937099" sldId="508"/>
            <ac:spMk id="4" creationId="{6A918D6C-A635-44F1-83BA-5EFCD29A387E}"/>
          </ac:spMkLst>
        </pc:spChg>
        <pc:spChg chg="add mod">
          <ac:chgData name="Anamika Mukhopadhyay" userId="a0eeb265-f05a-4197-8fa6-978f26d1476c" providerId="ADAL" clId="{D3DADA0F-94A7-4819-92E9-A84BD7908883}" dt="2022-04-25T17:15:54.092" v="10962" actId="1076"/>
          <ac:spMkLst>
            <pc:docMk/>
            <pc:sldMk cId="2787937099" sldId="508"/>
            <ac:spMk id="5" creationId="{F6FAB330-8C62-4797-9567-6E8B094CFD94}"/>
          </ac:spMkLst>
        </pc:spChg>
        <pc:spChg chg="add del mod">
          <ac:chgData name="Anamika Mukhopadhyay" userId="a0eeb265-f05a-4197-8fa6-978f26d1476c" providerId="ADAL" clId="{D3DADA0F-94A7-4819-92E9-A84BD7908883}" dt="2022-04-25T17:15:59.716" v="10963" actId="478"/>
          <ac:spMkLst>
            <pc:docMk/>
            <pc:sldMk cId="2787937099" sldId="508"/>
            <ac:spMk id="6" creationId="{0F45EDD4-B96C-47DD-B2A6-74D5CB1AB6C0}"/>
          </ac:spMkLst>
        </pc:spChg>
        <pc:spChg chg="add del mod">
          <ac:chgData name="Anamika Mukhopadhyay" userId="a0eeb265-f05a-4197-8fa6-978f26d1476c" providerId="ADAL" clId="{D3DADA0F-94A7-4819-92E9-A84BD7908883}" dt="2022-04-25T17:15:59.716" v="10963" actId="478"/>
          <ac:spMkLst>
            <pc:docMk/>
            <pc:sldMk cId="2787937099" sldId="508"/>
            <ac:spMk id="7" creationId="{873F7A0C-8DB5-4FE6-82C8-F3E540C44525}"/>
          </ac:spMkLst>
        </pc:spChg>
        <pc:spChg chg="add mod">
          <ac:chgData name="Anamika Mukhopadhyay" userId="a0eeb265-f05a-4197-8fa6-978f26d1476c" providerId="ADAL" clId="{D3DADA0F-94A7-4819-92E9-A84BD7908883}" dt="2022-04-26T09:07:47.185" v="15873" actId="1076"/>
          <ac:spMkLst>
            <pc:docMk/>
            <pc:sldMk cId="2787937099" sldId="508"/>
            <ac:spMk id="7" creationId="{CAA99AF7-7443-47DB-904A-6082244A6DC2}"/>
          </ac:spMkLst>
        </pc:spChg>
        <pc:spChg chg="add mod">
          <ac:chgData name="Anamika Mukhopadhyay" userId="a0eeb265-f05a-4197-8fa6-978f26d1476c" providerId="ADAL" clId="{D3DADA0F-94A7-4819-92E9-A84BD7908883}" dt="2022-04-25T17:16:05.694" v="10964"/>
          <ac:spMkLst>
            <pc:docMk/>
            <pc:sldMk cId="2787937099" sldId="508"/>
            <ac:spMk id="9" creationId="{66DE701A-8689-4799-902C-68247C14E036}"/>
          </ac:spMkLst>
        </pc:spChg>
        <pc:spChg chg="add mod">
          <ac:chgData name="Anamika Mukhopadhyay" userId="a0eeb265-f05a-4197-8fa6-978f26d1476c" providerId="ADAL" clId="{D3DADA0F-94A7-4819-92E9-A84BD7908883}" dt="2022-04-25T17:17:33.349" v="10973" actId="1076"/>
          <ac:spMkLst>
            <pc:docMk/>
            <pc:sldMk cId="2787937099" sldId="508"/>
            <ac:spMk id="11" creationId="{1359A50D-7191-43BF-AF2B-1B0B5CE021DD}"/>
          </ac:spMkLst>
        </pc:spChg>
        <pc:spChg chg="add mod">
          <ac:chgData name="Anamika Mukhopadhyay" userId="a0eeb265-f05a-4197-8fa6-978f26d1476c" providerId="ADAL" clId="{D3DADA0F-94A7-4819-92E9-A84BD7908883}" dt="2022-04-25T17:26:02.358" v="11112" actId="113"/>
          <ac:spMkLst>
            <pc:docMk/>
            <pc:sldMk cId="2787937099" sldId="508"/>
            <ac:spMk id="12" creationId="{4EEDB67E-68CF-4627-AE46-72576C18C6E9}"/>
          </ac:spMkLst>
        </pc:spChg>
        <pc:picChg chg="mod">
          <ac:chgData name="Anamika Mukhopadhyay" userId="a0eeb265-f05a-4197-8fa6-978f26d1476c" providerId="ADAL" clId="{D3DADA0F-94A7-4819-92E9-A84BD7908883}" dt="2022-04-26T08:11:39.232" v="14808" actId="14100"/>
          <ac:picMkLst>
            <pc:docMk/>
            <pc:sldMk cId="2787937099" sldId="508"/>
            <ac:picMk id="6" creationId="{D162E805-722B-67C4-6AFD-87363986BEF1}"/>
          </ac:picMkLst>
        </pc:picChg>
        <pc:picChg chg="add del mod">
          <ac:chgData name="Anamika Mukhopadhyay" userId="a0eeb265-f05a-4197-8fa6-978f26d1476c" providerId="ADAL" clId="{D3DADA0F-94A7-4819-92E9-A84BD7908883}" dt="2022-04-25T17:17:02.845" v="10971" actId="478"/>
          <ac:picMkLst>
            <pc:docMk/>
            <pc:sldMk cId="2787937099" sldId="508"/>
            <ac:picMk id="8" creationId="{884E1D32-118C-442C-B36B-1B349EDCD443}"/>
          </ac:picMkLst>
        </pc:picChg>
        <pc:picChg chg="add mod">
          <ac:chgData name="Anamika Mukhopadhyay" userId="a0eeb265-f05a-4197-8fa6-978f26d1476c" providerId="ADAL" clId="{D3DADA0F-94A7-4819-92E9-A84BD7908883}" dt="2022-04-25T17:17:58.070" v="10977" actId="208"/>
          <ac:picMkLst>
            <pc:docMk/>
            <pc:sldMk cId="2787937099" sldId="508"/>
            <ac:picMk id="10" creationId="{CCE54B15-D81D-48C4-8FE7-4DD035CE6E74}"/>
          </ac:picMkLst>
        </pc:picChg>
      </pc:sldChg>
      <pc:sldChg chg="addSp delSp modSp new mod">
        <pc:chgData name="Anamika Mukhopadhyay" userId="a0eeb265-f05a-4197-8fa6-978f26d1476c" providerId="ADAL" clId="{D3DADA0F-94A7-4819-92E9-A84BD7908883}" dt="2022-04-26T09:47:36.435" v="16286" actId="20577"/>
        <pc:sldMkLst>
          <pc:docMk/>
          <pc:sldMk cId="65308051" sldId="509"/>
        </pc:sldMkLst>
        <pc:spChg chg="del">
          <ac:chgData name="Anamika Mukhopadhyay" userId="a0eeb265-f05a-4197-8fa6-978f26d1476c" providerId="ADAL" clId="{D3DADA0F-94A7-4819-92E9-A84BD7908883}" dt="2022-04-25T17:34:37.941" v="11181" actId="478"/>
          <ac:spMkLst>
            <pc:docMk/>
            <pc:sldMk cId="65308051" sldId="509"/>
            <ac:spMk id="2" creationId="{7837C6D4-88D3-4417-85B1-7F25A4A4B1DA}"/>
          </ac:spMkLst>
        </pc:spChg>
        <pc:spChg chg="del">
          <ac:chgData name="Anamika Mukhopadhyay" userId="a0eeb265-f05a-4197-8fa6-978f26d1476c" providerId="ADAL" clId="{D3DADA0F-94A7-4819-92E9-A84BD7908883}" dt="2022-04-25T17:34:36.126" v="11179" actId="478"/>
          <ac:spMkLst>
            <pc:docMk/>
            <pc:sldMk cId="65308051" sldId="509"/>
            <ac:spMk id="3" creationId="{84357497-8B90-4BF1-B514-8C87A641F300}"/>
          </ac:spMkLst>
        </pc:spChg>
        <pc:spChg chg="del">
          <ac:chgData name="Anamika Mukhopadhyay" userId="a0eeb265-f05a-4197-8fa6-978f26d1476c" providerId="ADAL" clId="{D3DADA0F-94A7-4819-92E9-A84BD7908883}" dt="2022-04-25T17:34:37.077" v="11180" actId="478"/>
          <ac:spMkLst>
            <pc:docMk/>
            <pc:sldMk cId="65308051" sldId="509"/>
            <ac:spMk id="4" creationId="{0C7DAB9D-26CC-4A0B-8FCB-A7ACAA02C2EB}"/>
          </ac:spMkLst>
        </pc:spChg>
        <pc:spChg chg="add mod">
          <ac:chgData name="Anamika Mukhopadhyay" userId="a0eeb265-f05a-4197-8fa6-978f26d1476c" providerId="ADAL" clId="{D3DADA0F-94A7-4819-92E9-A84BD7908883}" dt="2022-04-25T17:35:00.459" v="11200" actId="20577"/>
          <ac:spMkLst>
            <pc:docMk/>
            <pc:sldMk cId="65308051" sldId="509"/>
            <ac:spMk id="5" creationId="{4F0EB61C-08E9-4677-B8A8-99782073AC7F}"/>
          </ac:spMkLst>
        </pc:spChg>
        <pc:spChg chg="mod">
          <ac:chgData name="Anamika Mukhopadhyay" userId="a0eeb265-f05a-4197-8fa6-978f26d1476c" providerId="ADAL" clId="{D3DADA0F-94A7-4819-92E9-A84BD7908883}" dt="2022-04-25T17:36:36.483" v="11207"/>
          <ac:spMkLst>
            <pc:docMk/>
            <pc:sldMk cId="65308051" sldId="509"/>
            <ac:spMk id="7" creationId="{EE40C4AC-E0EA-4658-A8F1-ED286919D839}"/>
          </ac:spMkLst>
        </pc:spChg>
        <pc:spChg chg="mod">
          <ac:chgData name="Anamika Mukhopadhyay" userId="a0eeb265-f05a-4197-8fa6-978f26d1476c" providerId="ADAL" clId="{D3DADA0F-94A7-4819-92E9-A84BD7908883}" dt="2022-04-25T17:36:36.483" v="11207"/>
          <ac:spMkLst>
            <pc:docMk/>
            <pc:sldMk cId="65308051" sldId="509"/>
            <ac:spMk id="8" creationId="{35735D7A-60D5-4379-852A-162EE225044A}"/>
          </ac:spMkLst>
        </pc:spChg>
        <pc:spChg chg="mod">
          <ac:chgData name="Anamika Mukhopadhyay" userId="a0eeb265-f05a-4197-8fa6-978f26d1476c" providerId="ADAL" clId="{D3DADA0F-94A7-4819-92E9-A84BD7908883}" dt="2022-04-25T17:36:36.483" v="11207"/>
          <ac:spMkLst>
            <pc:docMk/>
            <pc:sldMk cId="65308051" sldId="509"/>
            <ac:spMk id="9" creationId="{0BF441ED-310C-43FA-B488-19E15377EC40}"/>
          </ac:spMkLst>
        </pc:spChg>
        <pc:spChg chg="mod">
          <ac:chgData name="Anamika Mukhopadhyay" userId="a0eeb265-f05a-4197-8fa6-978f26d1476c" providerId="ADAL" clId="{D3DADA0F-94A7-4819-92E9-A84BD7908883}" dt="2022-04-25T17:36:36.483" v="11207"/>
          <ac:spMkLst>
            <pc:docMk/>
            <pc:sldMk cId="65308051" sldId="509"/>
            <ac:spMk id="10" creationId="{F098D370-4DB9-4A26-9DD8-E1293B624E39}"/>
          </ac:spMkLst>
        </pc:spChg>
        <pc:spChg chg="mod">
          <ac:chgData name="Anamika Mukhopadhyay" userId="a0eeb265-f05a-4197-8fa6-978f26d1476c" providerId="ADAL" clId="{D3DADA0F-94A7-4819-92E9-A84BD7908883}" dt="2022-04-25T17:36:36.483" v="11207"/>
          <ac:spMkLst>
            <pc:docMk/>
            <pc:sldMk cId="65308051" sldId="509"/>
            <ac:spMk id="11" creationId="{D61837E5-46E8-484A-844A-AACFFAADEE2B}"/>
          </ac:spMkLst>
        </pc:spChg>
        <pc:spChg chg="mod">
          <ac:chgData name="Anamika Mukhopadhyay" userId="a0eeb265-f05a-4197-8fa6-978f26d1476c" providerId="ADAL" clId="{D3DADA0F-94A7-4819-92E9-A84BD7908883}" dt="2022-04-25T17:36:36.483" v="11207"/>
          <ac:spMkLst>
            <pc:docMk/>
            <pc:sldMk cId="65308051" sldId="509"/>
            <ac:spMk id="12" creationId="{7BA425FC-3959-4B72-BE0F-6BDF157209B4}"/>
          </ac:spMkLst>
        </pc:spChg>
        <pc:spChg chg="mod">
          <ac:chgData name="Anamika Mukhopadhyay" userId="a0eeb265-f05a-4197-8fa6-978f26d1476c" providerId="ADAL" clId="{D3DADA0F-94A7-4819-92E9-A84BD7908883}" dt="2022-04-25T17:36:36.483" v="11207"/>
          <ac:spMkLst>
            <pc:docMk/>
            <pc:sldMk cId="65308051" sldId="509"/>
            <ac:spMk id="13" creationId="{573269E1-08A4-4C27-82AB-50151CE81F3E}"/>
          </ac:spMkLst>
        </pc:spChg>
        <pc:spChg chg="mod">
          <ac:chgData name="Anamika Mukhopadhyay" userId="a0eeb265-f05a-4197-8fa6-978f26d1476c" providerId="ADAL" clId="{D3DADA0F-94A7-4819-92E9-A84BD7908883}" dt="2022-04-25T17:36:36.483" v="11207"/>
          <ac:spMkLst>
            <pc:docMk/>
            <pc:sldMk cId="65308051" sldId="509"/>
            <ac:spMk id="14" creationId="{311236DA-77CB-4B1E-A2F2-37B0278554DB}"/>
          </ac:spMkLst>
        </pc:spChg>
        <pc:spChg chg="mod">
          <ac:chgData name="Anamika Mukhopadhyay" userId="a0eeb265-f05a-4197-8fa6-978f26d1476c" providerId="ADAL" clId="{D3DADA0F-94A7-4819-92E9-A84BD7908883}" dt="2022-04-25T17:36:36.483" v="11207"/>
          <ac:spMkLst>
            <pc:docMk/>
            <pc:sldMk cId="65308051" sldId="509"/>
            <ac:spMk id="15" creationId="{9E9250E6-E7B7-4235-9AF3-AB3DAFB8BD88}"/>
          </ac:spMkLst>
        </pc:spChg>
        <pc:spChg chg="mod">
          <ac:chgData name="Anamika Mukhopadhyay" userId="a0eeb265-f05a-4197-8fa6-978f26d1476c" providerId="ADAL" clId="{D3DADA0F-94A7-4819-92E9-A84BD7908883}" dt="2022-04-25T17:36:36.483" v="11207"/>
          <ac:spMkLst>
            <pc:docMk/>
            <pc:sldMk cId="65308051" sldId="509"/>
            <ac:spMk id="16" creationId="{7A2D87A7-E54C-4E6C-9E8E-3144C0110CD3}"/>
          </ac:spMkLst>
        </pc:spChg>
        <pc:spChg chg="mod">
          <ac:chgData name="Anamika Mukhopadhyay" userId="a0eeb265-f05a-4197-8fa6-978f26d1476c" providerId="ADAL" clId="{D3DADA0F-94A7-4819-92E9-A84BD7908883}" dt="2022-04-25T17:36:36.483" v="11207"/>
          <ac:spMkLst>
            <pc:docMk/>
            <pc:sldMk cId="65308051" sldId="509"/>
            <ac:spMk id="17" creationId="{BEF7047D-233F-43DD-A864-560AB4049FC1}"/>
          </ac:spMkLst>
        </pc:spChg>
        <pc:spChg chg="mod">
          <ac:chgData name="Anamika Mukhopadhyay" userId="a0eeb265-f05a-4197-8fa6-978f26d1476c" providerId="ADAL" clId="{D3DADA0F-94A7-4819-92E9-A84BD7908883}" dt="2022-04-25T17:36:36.483" v="11207"/>
          <ac:spMkLst>
            <pc:docMk/>
            <pc:sldMk cId="65308051" sldId="509"/>
            <ac:spMk id="18" creationId="{9EBE6EFF-FC83-45B5-B23A-12FFB2312652}"/>
          </ac:spMkLst>
        </pc:spChg>
        <pc:spChg chg="mod">
          <ac:chgData name="Anamika Mukhopadhyay" userId="a0eeb265-f05a-4197-8fa6-978f26d1476c" providerId="ADAL" clId="{D3DADA0F-94A7-4819-92E9-A84BD7908883}" dt="2022-04-25T17:36:36.483" v="11207"/>
          <ac:spMkLst>
            <pc:docMk/>
            <pc:sldMk cId="65308051" sldId="509"/>
            <ac:spMk id="19" creationId="{37448F80-556B-4F60-BA49-12C46FA9ECE5}"/>
          </ac:spMkLst>
        </pc:spChg>
        <pc:spChg chg="mod">
          <ac:chgData name="Anamika Mukhopadhyay" userId="a0eeb265-f05a-4197-8fa6-978f26d1476c" providerId="ADAL" clId="{D3DADA0F-94A7-4819-92E9-A84BD7908883}" dt="2022-04-25T17:36:36.483" v="11207"/>
          <ac:spMkLst>
            <pc:docMk/>
            <pc:sldMk cId="65308051" sldId="509"/>
            <ac:spMk id="20" creationId="{54B77996-EFF3-46D4-806D-8D64000EED03}"/>
          </ac:spMkLst>
        </pc:spChg>
        <pc:spChg chg="mod">
          <ac:chgData name="Anamika Mukhopadhyay" userId="a0eeb265-f05a-4197-8fa6-978f26d1476c" providerId="ADAL" clId="{D3DADA0F-94A7-4819-92E9-A84BD7908883}" dt="2022-04-25T17:36:36.483" v="11207"/>
          <ac:spMkLst>
            <pc:docMk/>
            <pc:sldMk cId="65308051" sldId="509"/>
            <ac:spMk id="21" creationId="{65B7193C-73CB-484D-BE6C-29E6738FB54F}"/>
          </ac:spMkLst>
        </pc:spChg>
        <pc:spChg chg="mod">
          <ac:chgData name="Anamika Mukhopadhyay" userId="a0eeb265-f05a-4197-8fa6-978f26d1476c" providerId="ADAL" clId="{D3DADA0F-94A7-4819-92E9-A84BD7908883}" dt="2022-04-25T17:36:36.483" v="11207"/>
          <ac:spMkLst>
            <pc:docMk/>
            <pc:sldMk cId="65308051" sldId="509"/>
            <ac:spMk id="22" creationId="{DE431BBD-5304-40B2-9F41-16DEB5882255}"/>
          </ac:spMkLst>
        </pc:spChg>
        <pc:spChg chg="mod">
          <ac:chgData name="Anamika Mukhopadhyay" userId="a0eeb265-f05a-4197-8fa6-978f26d1476c" providerId="ADAL" clId="{D3DADA0F-94A7-4819-92E9-A84BD7908883}" dt="2022-04-25T17:36:36.483" v="11207"/>
          <ac:spMkLst>
            <pc:docMk/>
            <pc:sldMk cId="65308051" sldId="509"/>
            <ac:spMk id="23" creationId="{762CC739-A3A7-4C60-9D73-3FF42B3F5591}"/>
          </ac:spMkLst>
        </pc:spChg>
        <pc:spChg chg="mod">
          <ac:chgData name="Anamika Mukhopadhyay" userId="a0eeb265-f05a-4197-8fa6-978f26d1476c" providerId="ADAL" clId="{D3DADA0F-94A7-4819-92E9-A84BD7908883}" dt="2022-04-25T17:36:36.483" v="11207"/>
          <ac:spMkLst>
            <pc:docMk/>
            <pc:sldMk cId="65308051" sldId="509"/>
            <ac:spMk id="24" creationId="{4DCAC816-BD57-4205-9849-DC67FCCA0022}"/>
          </ac:spMkLst>
        </pc:spChg>
        <pc:spChg chg="mod">
          <ac:chgData name="Anamika Mukhopadhyay" userId="a0eeb265-f05a-4197-8fa6-978f26d1476c" providerId="ADAL" clId="{D3DADA0F-94A7-4819-92E9-A84BD7908883}" dt="2022-04-25T17:36:36.483" v="11207"/>
          <ac:spMkLst>
            <pc:docMk/>
            <pc:sldMk cId="65308051" sldId="509"/>
            <ac:spMk id="25" creationId="{9E3EABD5-7AED-465F-9964-73BA5DA38948}"/>
          </ac:spMkLst>
        </pc:spChg>
        <pc:spChg chg="mod">
          <ac:chgData name="Anamika Mukhopadhyay" userId="a0eeb265-f05a-4197-8fa6-978f26d1476c" providerId="ADAL" clId="{D3DADA0F-94A7-4819-92E9-A84BD7908883}" dt="2022-04-25T17:36:36.483" v="11207"/>
          <ac:spMkLst>
            <pc:docMk/>
            <pc:sldMk cId="65308051" sldId="509"/>
            <ac:spMk id="26" creationId="{6D5CC048-9EE1-4265-B679-6D7EE22613BC}"/>
          </ac:spMkLst>
        </pc:spChg>
        <pc:spChg chg="mod">
          <ac:chgData name="Anamika Mukhopadhyay" userId="a0eeb265-f05a-4197-8fa6-978f26d1476c" providerId="ADAL" clId="{D3DADA0F-94A7-4819-92E9-A84BD7908883}" dt="2022-04-25T17:36:36.483" v="11207"/>
          <ac:spMkLst>
            <pc:docMk/>
            <pc:sldMk cId="65308051" sldId="509"/>
            <ac:spMk id="27" creationId="{841BA369-6610-4D26-9A60-DEE72901A249}"/>
          </ac:spMkLst>
        </pc:spChg>
        <pc:spChg chg="mod">
          <ac:chgData name="Anamika Mukhopadhyay" userId="a0eeb265-f05a-4197-8fa6-978f26d1476c" providerId="ADAL" clId="{D3DADA0F-94A7-4819-92E9-A84BD7908883}" dt="2022-04-25T17:36:36.483" v="11207"/>
          <ac:spMkLst>
            <pc:docMk/>
            <pc:sldMk cId="65308051" sldId="509"/>
            <ac:spMk id="28" creationId="{04CC1091-0498-45C7-8EF2-22B7C445BEC8}"/>
          </ac:spMkLst>
        </pc:spChg>
        <pc:spChg chg="mod">
          <ac:chgData name="Anamika Mukhopadhyay" userId="a0eeb265-f05a-4197-8fa6-978f26d1476c" providerId="ADAL" clId="{D3DADA0F-94A7-4819-92E9-A84BD7908883}" dt="2022-04-25T17:36:36.483" v="11207"/>
          <ac:spMkLst>
            <pc:docMk/>
            <pc:sldMk cId="65308051" sldId="509"/>
            <ac:spMk id="29" creationId="{2B20EDAD-DD0D-4B3E-80B8-9A7E26AA890C}"/>
          </ac:spMkLst>
        </pc:spChg>
        <pc:spChg chg="mod">
          <ac:chgData name="Anamika Mukhopadhyay" userId="a0eeb265-f05a-4197-8fa6-978f26d1476c" providerId="ADAL" clId="{D3DADA0F-94A7-4819-92E9-A84BD7908883}" dt="2022-04-25T17:36:36.483" v="11207"/>
          <ac:spMkLst>
            <pc:docMk/>
            <pc:sldMk cId="65308051" sldId="509"/>
            <ac:spMk id="30" creationId="{B629E45C-931A-427E-81C9-79A56189F18E}"/>
          </ac:spMkLst>
        </pc:spChg>
        <pc:spChg chg="mod">
          <ac:chgData name="Anamika Mukhopadhyay" userId="a0eeb265-f05a-4197-8fa6-978f26d1476c" providerId="ADAL" clId="{D3DADA0F-94A7-4819-92E9-A84BD7908883}" dt="2022-04-25T17:36:36.483" v="11207"/>
          <ac:spMkLst>
            <pc:docMk/>
            <pc:sldMk cId="65308051" sldId="509"/>
            <ac:spMk id="31" creationId="{1A24D85C-8F4F-4874-AE8B-4CF3704A77A8}"/>
          </ac:spMkLst>
        </pc:spChg>
        <pc:spChg chg="mod">
          <ac:chgData name="Anamika Mukhopadhyay" userId="a0eeb265-f05a-4197-8fa6-978f26d1476c" providerId="ADAL" clId="{D3DADA0F-94A7-4819-92E9-A84BD7908883}" dt="2022-04-25T17:36:36.483" v="11207"/>
          <ac:spMkLst>
            <pc:docMk/>
            <pc:sldMk cId="65308051" sldId="509"/>
            <ac:spMk id="32" creationId="{F1809209-047A-4BB1-99CD-7DB2ACE0CE20}"/>
          </ac:spMkLst>
        </pc:spChg>
        <pc:spChg chg="mod">
          <ac:chgData name="Anamika Mukhopadhyay" userId="a0eeb265-f05a-4197-8fa6-978f26d1476c" providerId="ADAL" clId="{D3DADA0F-94A7-4819-92E9-A84BD7908883}" dt="2022-04-25T17:36:36.483" v="11207"/>
          <ac:spMkLst>
            <pc:docMk/>
            <pc:sldMk cId="65308051" sldId="509"/>
            <ac:spMk id="33" creationId="{25C80E24-7150-4168-91C6-402C8A51089C}"/>
          </ac:spMkLst>
        </pc:spChg>
        <pc:spChg chg="mod">
          <ac:chgData name="Anamika Mukhopadhyay" userId="a0eeb265-f05a-4197-8fa6-978f26d1476c" providerId="ADAL" clId="{D3DADA0F-94A7-4819-92E9-A84BD7908883}" dt="2022-04-25T17:36:36.483" v="11207"/>
          <ac:spMkLst>
            <pc:docMk/>
            <pc:sldMk cId="65308051" sldId="509"/>
            <ac:spMk id="34" creationId="{377FFA69-3229-4093-827F-4523FE54CCE7}"/>
          </ac:spMkLst>
        </pc:spChg>
        <pc:spChg chg="mod">
          <ac:chgData name="Anamika Mukhopadhyay" userId="a0eeb265-f05a-4197-8fa6-978f26d1476c" providerId="ADAL" clId="{D3DADA0F-94A7-4819-92E9-A84BD7908883}" dt="2022-04-25T17:36:36.483" v="11207"/>
          <ac:spMkLst>
            <pc:docMk/>
            <pc:sldMk cId="65308051" sldId="509"/>
            <ac:spMk id="35" creationId="{90D3853B-7BD9-496E-9634-91021ED1C3D4}"/>
          </ac:spMkLst>
        </pc:spChg>
        <pc:spChg chg="mod">
          <ac:chgData name="Anamika Mukhopadhyay" userId="a0eeb265-f05a-4197-8fa6-978f26d1476c" providerId="ADAL" clId="{D3DADA0F-94A7-4819-92E9-A84BD7908883}" dt="2022-04-25T17:36:36.483" v="11207"/>
          <ac:spMkLst>
            <pc:docMk/>
            <pc:sldMk cId="65308051" sldId="509"/>
            <ac:spMk id="36" creationId="{C4F09532-B4AA-47AC-B90D-87931E6EFF04}"/>
          </ac:spMkLst>
        </pc:spChg>
        <pc:spChg chg="mod">
          <ac:chgData name="Anamika Mukhopadhyay" userId="a0eeb265-f05a-4197-8fa6-978f26d1476c" providerId="ADAL" clId="{D3DADA0F-94A7-4819-92E9-A84BD7908883}" dt="2022-04-25T17:36:36.483" v="11207"/>
          <ac:spMkLst>
            <pc:docMk/>
            <pc:sldMk cId="65308051" sldId="509"/>
            <ac:spMk id="37" creationId="{FBCA664B-F361-4D9B-989F-CCF82F63FD63}"/>
          </ac:spMkLst>
        </pc:spChg>
        <pc:spChg chg="mod">
          <ac:chgData name="Anamika Mukhopadhyay" userId="a0eeb265-f05a-4197-8fa6-978f26d1476c" providerId="ADAL" clId="{D3DADA0F-94A7-4819-92E9-A84BD7908883}" dt="2022-04-25T17:36:36.483" v="11207"/>
          <ac:spMkLst>
            <pc:docMk/>
            <pc:sldMk cId="65308051" sldId="509"/>
            <ac:spMk id="38" creationId="{5826CBD5-5EC9-404D-B6A3-1399A4E7CF63}"/>
          </ac:spMkLst>
        </pc:spChg>
        <pc:spChg chg="mod">
          <ac:chgData name="Anamika Mukhopadhyay" userId="a0eeb265-f05a-4197-8fa6-978f26d1476c" providerId="ADAL" clId="{D3DADA0F-94A7-4819-92E9-A84BD7908883}" dt="2022-04-25T17:36:36.483" v="11207"/>
          <ac:spMkLst>
            <pc:docMk/>
            <pc:sldMk cId="65308051" sldId="509"/>
            <ac:spMk id="39" creationId="{EA16835E-EDFA-4AE3-BE22-5928D5404357}"/>
          </ac:spMkLst>
        </pc:spChg>
        <pc:spChg chg="mod">
          <ac:chgData name="Anamika Mukhopadhyay" userId="a0eeb265-f05a-4197-8fa6-978f26d1476c" providerId="ADAL" clId="{D3DADA0F-94A7-4819-92E9-A84BD7908883}" dt="2022-04-25T17:36:36.483" v="11207"/>
          <ac:spMkLst>
            <pc:docMk/>
            <pc:sldMk cId="65308051" sldId="509"/>
            <ac:spMk id="40" creationId="{AD7D8904-B9AA-4E46-B92A-D61C6662A596}"/>
          </ac:spMkLst>
        </pc:spChg>
        <pc:spChg chg="mod">
          <ac:chgData name="Anamika Mukhopadhyay" userId="a0eeb265-f05a-4197-8fa6-978f26d1476c" providerId="ADAL" clId="{D3DADA0F-94A7-4819-92E9-A84BD7908883}" dt="2022-04-25T17:36:36.483" v="11207"/>
          <ac:spMkLst>
            <pc:docMk/>
            <pc:sldMk cId="65308051" sldId="509"/>
            <ac:spMk id="41" creationId="{DFB2FB22-2C39-47CB-9247-B5C97F5A9376}"/>
          </ac:spMkLst>
        </pc:spChg>
        <pc:spChg chg="mod">
          <ac:chgData name="Anamika Mukhopadhyay" userId="a0eeb265-f05a-4197-8fa6-978f26d1476c" providerId="ADAL" clId="{D3DADA0F-94A7-4819-92E9-A84BD7908883}" dt="2022-04-25T17:36:36.483" v="11207"/>
          <ac:spMkLst>
            <pc:docMk/>
            <pc:sldMk cId="65308051" sldId="509"/>
            <ac:spMk id="42" creationId="{E84A3E77-5AE9-41D8-B36A-9E769A30CD98}"/>
          </ac:spMkLst>
        </pc:spChg>
        <pc:spChg chg="mod">
          <ac:chgData name="Anamika Mukhopadhyay" userId="a0eeb265-f05a-4197-8fa6-978f26d1476c" providerId="ADAL" clId="{D3DADA0F-94A7-4819-92E9-A84BD7908883}" dt="2022-04-25T17:36:36.483" v="11207"/>
          <ac:spMkLst>
            <pc:docMk/>
            <pc:sldMk cId="65308051" sldId="509"/>
            <ac:spMk id="43" creationId="{4F5B03B4-CC78-4F25-B4F7-93304E38EFF6}"/>
          </ac:spMkLst>
        </pc:spChg>
        <pc:spChg chg="mod">
          <ac:chgData name="Anamika Mukhopadhyay" userId="a0eeb265-f05a-4197-8fa6-978f26d1476c" providerId="ADAL" clId="{D3DADA0F-94A7-4819-92E9-A84BD7908883}" dt="2022-04-25T17:36:36.483" v="11207"/>
          <ac:spMkLst>
            <pc:docMk/>
            <pc:sldMk cId="65308051" sldId="509"/>
            <ac:spMk id="44" creationId="{325F262B-24DF-4D62-835F-58B961424FEA}"/>
          </ac:spMkLst>
        </pc:spChg>
        <pc:spChg chg="mod">
          <ac:chgData name="Anamika Mukhopadhyay" userId="a0eeb265-f05a-4197-8fa6-978f26d1476c" providerId="ADAL" clId="{D3DADA0F-94A7-4819-92E9-A84BD7908883}" dt="2022-04-25T17:36:36.483" v="11207"/>
          <ac:spMkLst>
            <pc:docMk/>
            <pc:sldMk cId="65308051" sldId="509"/>
            <ac:spMk id="45" creationId="{6D01F426-7519-4842-9757-B1CEFDBB5561}"/>
          </ac:spMkLst>
        </pc:spChg>
        <pc:spChg chg="mod">
          <ac:chgData name="Anamika Mukhopadhyay" userId="a0eeb265-f05a-4197-8fa6-978f26d1476c" providerId="ADAL" clId="{D3DADA0F-94A7-4819-92E9-A84BD7908883}" dt="2022-04-25T17:36:36.483" v="11207"/>
          <ac:spMkLst>
            <pc:docMk/>
            <pc:sldMk cId="65308051" sldId="509"/>
            <ac:spMk id="46" creationId="{888CA622-9365-4B89-BDCF-7480B97AD16D}"/>
          </ac:spMkLst>
        </pc:spChg>
        <pc:spChg chg="mod">
          <ac:chgData name="Anamika Mukhopadhyay" userId="a0eeb265-f05a-4197-8fa6-978f26d1476c" providerId="ADAL" clId="{D3DADA0F-94A7-4819-92E9-A84BD7908883}" dt="2022-04-25T17:36:36.483" v="11207"/>
          <ac:spMkLst>
            <pc:docMk/>
            <pc:sldMk cId="65308051" sldId="509"/>
            <ac:spMk id="47" creationId="{C64373E9-D39B-4D4B-9597-206B9091392B}"/>
          </ac:spMkLst>
        </pc:spChg>
        <pc:spChg chg="mod">
          <ac:chgData name="Anamika Mukhopadhyay" userId="a0eeb265-f05a-4197-8fa6-978f26d1476c" providerId="ADAL" clId="{D3DADA0F-94A7-4819-92E9-A84BD7908883}" dt="2022-04-25T17:36:36.483" v="11207"/>
          <ac:spMkLst>
            <pc:docMk/>
            <pc:sldMk cId="65308051" sldId="509"/>
            <ac:spMk id="48" creationId="{10E4ECE0-E7FF-4385-9D3B-F219B09AB4A0}"/>
          </ac:spMkLst>
        </pc:spChg>
        <pc:spChg chg="mod">
          <ac:chgData name="Anamika Mukhopadhyay" userId="a0eeb265-f05a-4197-8fa6-978f26d1476c" providerId="ADAL" clId="{D3DADA0F-94A7-4819-92E9-A84BD7908883}" dt="2022-04-25T17:36:36.483" v="11207"/>
          <ac:spMkLst>
            <pc:docMk/>
            <pc:sldMk cId="65308051" sldId="509"/>
            <ac:spMk id="49" creationId="{E320A2F4-9267-4446-95F4-13608A88116B}"/>
          </ac:spMkLst>
        </pc:spChg>
        <pc:spChg chg="mod">
          <ac:chgData name="Anamika Mukhopadhyay" userId="a0eeb265-f05a-4197-8fa6-978f26d1476c" providerId="ADAL" clId="{D3DADA0F-94A7-4819-92E9-A84BD7908883}" dt="2022-04-25T17:36:36.483" v="11207"/>
          <ac:spMkLst>
            <pc:docMk/>
            <pc:sldMk cId="65308051" sldId="509"/>
            <ac:spMk id="50" creationId="{3E775487-71FE-4707-8CE8-2A5FF9755126}"/>
          </ac:spMkLst>
        </pc:spChg>
        <pc:spChg chg="mod">
          <ac:chgData name="Anamika Mukhopadhyay" userId="a0eeb265-f05a-4197-8fa6-978f26d1476c" providerId="ADAL" clId="{D3DADA0F-94A7-4819-92E9-A84BD7908883}" dt="2022-04-25T17:36:36.483" v="11207"/>
          <ac:spMkLst>
            <pc:docMk/>
            <pc:sldMk cId="65308051" sldId="509"/>
            <ac:spMk id="51" creationId="{B539B8F8-0AA8-4EF7-B39A-790D9059714E}"/>
          </ac:spMkLst>
        </pc:spChg>
        <pc:spChg chg="mod">
          <ac:chgData name="Anamika Mukhopadhyay" userId="a0eeb265-f05a-4197-8fa6-978f26d1476c" providerId="ADAL" clId="{D3DADA0F-94A7-4819-92E9-A84BD7908883}" dt="2022-04-25T17:36:36.483" v="11207"/>
          <ac:spMkLst>
            <pc:docMk/>
            <pc:sldMk cId="65308051" sldId="509"/>
            <ac:spMk id="52" creationId="{52A328C7-361E-4F45-BC50-9B7D9A5FEFE4}"/>
          </ac:spMkLst>
        </pc:spChg>
        <pc:spChg chg="mod">
          <ac:chgData name="Anamika Mukhopadhyay" userId="a0eeb265-f05a-4197-8fa6-978f26d1476c" providerId="ADAL" clId="{D3DADA0F-94A7-4819-92E9-A84BD7908883}" dt="2022-04-25T17:36:36.483" v="11207"/>
          <ac:spMkLst>
            <pc:docMk/>
            <pc:sldMk cId="65308051" sldId="509"/>
            <ac:spMk id="53" creationId="{1B0CEC9F-4A17-4F08-B3CC-FA2D7F79CE9A}"/>
          </ac:spMkLst>
        </pc:spChg>
        <pc:spChg chg="mod">
          <ac:chgData name="Anamika Mukhopadhyay" userId="a0eeb265-f05a-4197-8fa6-978f26d1476c" providerId="ADAL" clId="{D3DADA0F-94A7-4819-92E9-A84BD7908883}" dt="2022-04-25T17:36:36.483" v="11207"/>
          <ac:spMkLst>
            <pc:docMk/>
            <pc:sldMk cId="65308051" sldId="509"/>
            <ac:spMk id="54" creationId="{FD5C1954-BAC0-47F9-89E1-6AC465CB5521}"/>
          </ac:spMkLst>
        </pc:spChg>
        <pc:spChg chg="mod">
          <ac:chgData name="Anamika Mukhopadhyay" userId="a0eeb265-f05a-4197-8fa6-978f26d1476c" providerId="ADAL" clId="{D3DADA0F-94A7-4819-92E9-A84BD7908883}" dt="2022-04-25T17:36:36.483" v="11207"/>
          <ac:spMkLst>
            <pc:docMk/>
            <pc:sldMk cId="65308051" sldId="509"/>
            <ac:spMk id="55" creationId="{318136F1-DEC8-4F29-A919-9F280BA83664}"/>
          </ac:spMkLst>
        </pc:spChg>
        <pc:spChg chg="mod">
          <ac:chgData name="Anamika Mukhopadhyay" userId="a0eeb265-f05a-4197-8fa6-978f26d1476c" providerId="ADAL" clId="{D3DADA0F-94A7-4819-92E9-A84BD7908883}" dt="2022-04-25T17:36:36.483" v="11207"/>
          <ac:spMkLst>
            <pc:docMk/>
            <pc:sldMk cId="65308051" sldId="509"/>
            <ac:spMk id="56" creationId="{6DB5FB87-0AA5-41B5-BCB6-611182BA9CC6}"/>
          </ac:spMkLst>
        </pc:spChg>
        <pc:spChg chg="mod">
          <ac:chgData name="Anamika Mukhopadhyay" userId="a0eeb265-f05a-4197-8fa6-978f26d1476c" providerId="ADAL" clId="{D3DADA0F-94A7-4819-92E9-A84BD7908883}" dt="2022-04-25T17:36:36.483" v="11207"/>
          <ac:spMkLst>
            <pc:docMk/>
            <pc:sldMk cId="65308051" sldId="509"/>
            <ac:spMk id="57" creationId="{D398EC36-D9B1-4EF8-91A2-DBD2FC3169DE}"/>
          </ac:spMkLst>
        </pc:spChg>
        <pc:spChg chg="mod">
          <ac:chgData name="Anamika Mukhopadhyay" userId="a0eeb265-f05a-4197-8fa6-978f26d1476c" providerId="ADAL" clId="{D3DADA0F-94A7-4819-92E9-A84BD7908883}" dt="2022-04-25T17:36:36.483" v="11207"/>
          <ac:spMkLst>
            <pc:docMk/>
            <pc:sldMk cId="65308051" sldId="509"/>
            <ac:spMk id="58" creationId="{634FA27D-ECAF-49AD-90A1-679F1FE5619A}"/>
          </ac:spMkLst>
        </pc:spChg>
        <pc:spChg chg="mod">
          <ac:chgData name="Anamika Mukhopadhyay" userId="a0eeb265-f05a-4197-8fa6-978f26d1476c" providerId="ADAL" clId="{D3DADA0F-94A7-4819-92E9-A84BD7908883}" dt="2022-04-25T17:36:36.483" v="11207"/>
          <ac:spMkLst>
            <pc:docMk/>
            <pc:sldMk cId="65308051" sldId="509"/>
            <ac:spMk id="59" creationId="{E98030AC-CB67-4B62-87A6-11E25E8210A2}"/>
          </ac:spMkLst>
        </pc:spChg>
        <pc:spChg chg="mod">
          <ac:chgData name="Anamika Mukhopadhyay" userId="a0eeb265-f05a-4197-8fa6-978f26d1476c" providerId="ADAL" clId="{D3DADA0F-94A7-4819-92E9-A84BD7908883}" dt="2022-04-25T17:36:36.483" v="11207"/>
          <ac:spMkLst>
            <pc:docMk/>
            <pc:sldMk cId="65308051" sldId="509"/>
            <ac:spMk id="60" creationId="{76B24C9E-EFA8-4DDB-8CED-870A8211D2C5}"/>
          </ac:spMkLst>
        </pc:spChg>
        <pc:spChg chg="mod">
          <ac:chgData name="Anamika Mukhopadhyay" userId="a0eeb265-f05a-4197-8fa6-978f26d1476c" providerId="ADAL" clId="{D3DADA0F-94A7-4819-92E9-A84BD7908883}" dt="2022-04-25T17:36:36.483" v="11207"/>
          <ac:spMkLst>
            <pc:docMk/>
            <pc:sldMk cId="65308051" sldId="509"/>
            <ac:spMk id="61" creationId="{4ABB4362-5FF9-4796-ACD9-103416B88CC3}"/>
          </ac:spMkLst>
        </pc:spChg>
        <pc:spChg chg="mod">
          <ac:chgData name="Anamika Mukhopadhyay" userId="a0eeb265-f05a-4197-8fa6-978f26d1476c" providerId="ADAL" clId="{D3DADA0F-94A7-4819-92E9-A84BD7908883}" dt="2022-04-25T17:36:36.483" v="11207"/>
          <ac:spMkLst>
            <pc:docMk/>
            <pc:sldMk cId="65308051" sldId="509"/>
            <ac:spMk id="62" creationId="{883D6602-096C-432E-90C4-CD1964183211}"/>
          </ac:spMkLst>
        </pc:spChg>
        <pc:spChg chg="mod">
          <ac:chgData name="Anamika Mukhopadhyay" userId="a0eeb265-f05a-4197-8fa6-978f26d1476c" providerId="ADAL" clId="{D3DADA0F-94A7-4819-92E9-A84BD7908883}" dt="2022-04-25T17:36:36.483" v="11207"/>
          <ac:spMkLst>
            <pc:docMk/>
            <pc:sldMk cId="65308051" sldId="509"/>
            <ac:spMk id="63" creationId="{0A13198A-2CE2-44F0-9EB6-B943D96ABEA3}"/>
          </ac:spMkLst>
        </pc:spChg>
        <pc:spChg chg="mod">
          <ac:chgData name="Anamika Mukhopadhyay" userId="a0eeb265-f05a-4197-8fa6-978f26d1476c" providerId="ADAL" clId="{D3DADA0F-94A7-4819-92E9-A84BD7908883}" dt="2022-04-25T17:36:36.483" v="11207"/>
          <ac:spMkLst>
            <pc:docMk/>
            <pc:sldMk cId="65308051" sldId="509"/>
            <ac:spMk id="64" creationId="{09E0A738-B2E8-43FC-9B80-A958F7F86052}"/>
          </ac:spMkLst>
        </pc:spChg>
        <pc:spChg chg="mod">
          <ac:chgData name="Anamika Mukhopadhyay" userId="a0eeb265-f05a-4197-8fa6-978f26d1476c" providerId="ADAL" clId="{D3DADA0F-94A7-4819-92E9-A84BD7908883}" dt="2022-04-25T17:36:36.483" v="11207"/>
          <ac:spMkLst>
            <pc:docMk/>
            <pc:sldMk cId="65308051" sldId="509"/>
            <ac:spMk id="65" creationId="{0D19E233-F8BD-481A-ABB6-BAB6346DE6AF}"/>
          </ac:spMkLst>
        </pc:spChg>
        <pc:spChg chg="mod">
          <ac:chgData name="Anamika Mukhopadhyay" userId="a0eeb265-f05a-4197-8fa6-978f26d1476c" providerId="ADAL" clId="{D3DADA0F-94A7-4819-92E9-A84BD7908883}" dt="2022-04-25T17:36:36.483" v="11207"/>
          <ac:spMkLst>
            <pc:docMk/>
            <pc:sldMk cId="65308051" sldId="509"/>
            <ac:spMk id="66" creationId="{C073965A-53DD-4F6C-BEA6-1314C88B2DDA}"/>
          </ac:spMkLst>
        </pc:spChg>
        <pc:spChg chg="mod">
          <ac:chgData name="Anamika Mukhopadhyay" userId="a0eeb265-f05a-4197-8fa6-978f26d1476c" providerId="ADAL" clId="{D3DADA0F-94A7-4819-92E9-A84BD7908883}" dt="2022-04-25T17:36:36.483" v="11207"/>
          <ac:spMkLst>
            <pc:docMk/>
            <pc:sldMk cId="65308051" sldId="509"/>
            <ac:spMk id="67" creationId="{9A83E8DC-BD43-4BDF-87F6-837DBF6C1838}"/>
          </ac:spMkLst>
        </pc:spChg>
        <pc:spChg chg="mod">
          <ac:chgData name="Anamika Mukhopadhyay" userId="a0eeb265-f05a-4197-8fa6-978f26d1476c" providerId="ADAL" clId="{D3DADA0F-94A7-4819-92E9-A84BD7908883}" dt="2022-04-25T17:36:36.483" v="11207"/>
          <ac:spMkLst>
            <pc:docMk/>
            <pc:sldMk cId="65308051" sldId="509"/>
            <ac:spMk id="68" creationId="{4DBE5A39-7197-4B20-B556-8B62C1E8A1E2}"/>
          </ac:spMkLst>
        </pc:spChg>
        <pc:spChg chg="mod">
          <ac:chgData name="Anamika Mukhopadhyay" userId="a0eeb265-f05a-4197-8fa6-978f26d1476c" providerId="ADAL" clId="{D3DADA0F-94A7-4819-92E9-A84BD7908883}" dt="2022-04-25T17:36:36.483" v="11207"/>
          <ac:spMkLst>
            <pc:docMk/>
            <pc:sldMk cId="65308051" sldId="509"/>
            <ac:spMk id="69" creationId="{E81818C2-CD93-44E7-A196-8AC9D19A86A2}"/>
          </ac:spMkLst>
        </pc:spChg>
        <pc:spChg chg="mod">
          <ac:chgData name="Anamika Mukhopadhyay" userId="a0eeb265-f05a-4197-8fa6-978f26d1476c" providerId="ADAL" clId="{D3DADA0F-94A7-4819-92E9-A84BD7908883}" dt="2022-04-25T17:36:36.483" v="11207"/>
          <ac:spMkLst>
            <pc:docMk/>
            <pc:sldMk cId="65308051" sldId="509"/>
            <ac:spMk id="70" creationId="{9B5B8F65-7023-441A-A68E-828C3C3A76DF}"/>
          </ac:spMkLst>
        </pc:spChg>
        <pc:spChg chg="mod">
          <ac:chgData name="Anamika Mukhopadhyay" userId="a0eeb265-f05a-4197-8fa6-978f26d1476c" providerId="ADAL" clId="{D3DADA0F-94A7-4819-92E9-A84BD7908883}" dt="2022-04-25T17:36:36.483" v="11207"/>
          <ac:spMkLst>
            <pc:docMk/>
            <pc:sldMk cId="65308051" sldId="509"/>
            <ac:spMk id="71" creationId="{E5F89AB4-2B6D-441C-83BA-98BA604FEF4B}"/>
          </ac:spMkLst>
        </pc:spChg>
        <pc:spChg chg="mod">
          <ac:chgData name="Anamika Mukhopadhyay" userId="a0eeb265-f05a-4197-8fa6-978f26d1476c" providerId="ADAL" clId="{D3DADA0F-94A7-4819-92E9-A84BD7908883}" dt="2022-04-25T17:36:36.483" v="11207"/>
          <ac:spMkLst>
            <pc:docMk/>
            <pc:sldMk cId="65308051" sldId="509"/>
            <ac:spMk id="72" creationId="{819BA2A6-F99C-446C-853C-DC08C018220E}"/>
          </ac:spMkLst>
        </pc:spChg>
        <pc:spChg chg="mod">
          <ac:chgData name="Anamika Mukhopadhyay" userId="a0eeb265-f05a-4197-8fa6-978f26d1476c" providerId="ADAL" clId="{D3DADA0F-94A7-4819-92E9-A84BD7908883}" dt="2022-04-25T17:36:36.483" v="11207"/>
          <ac:spMkLst>
            <pc:docMk/>
            <pc:sldMk cId="65308051" sldId="509"/>
            <ac:spMk id="73" creationId="{DFDE3F0B-44DD-459B-8553-6257927836C5}"/>
          </ac:spMkLst>
        </pc:spChg>
        <pc:spChg chg="mod">
          <ac:chgData name="Anamika Mukhopadhyay" userId="a0eeb265-f05a-4197-8fa6-978f26d1476c" providerId="ADAL" clId="{D3DADA0F-94A7-4819-92E9-A84BD7908883}" dt="2022-04-25T17:36:36.483" v="11207"/>
          <ac:spMkLst>
            <pc:docMk/>
            <pc:sldMk cId="65308051" sldId="509"/>
            <ac:spMk id="74" creationId="{0C3239B9-CBCA-40B9-A10A-9E886537E040}"/>
          </ac:spMkLst>
        </pc:spChg>
        <pc:spChg chg="mod">
          <ac:chgData name="Anamika Mukhopadhyay" userId="a0eeb265-f05a-4197-8fa6-978f26d1476c" providerId="ADAL" clId="{D3DADA0F-94A7-4819-92E9-A84BD7908883}" dt="2022-04-25T17:36:36.483" v="11207"/>
          <ac:spMkLst>
            <pc:docMk/>
            <pc:sldMk cId="65308051" sldId="509"/>
            <ac:spMk id="75" creationId="{31C5F5A6-BED3-457F-A99E-A01187D959D0}"/>
          </ac:spMkLst>
        </pc:spChg>
        <pc:spChg chg="mod">
          <ac:chgData name="Anamika Mukhopadhyay" userId="a0eeb265-f05a-4197-8fa6-978f26d1476c" providerId="ADAL" clId="{D3DADA0F-94A7-4819-92E9-A84BD7908883}" dt="2022-04-25T17:36:36.483" v="11207"/>
          <ac:spMkLst>
            <pc:docMk/>
            <pc:sldMk cId="65308051" sldId="509"/>
            <ac:spMk id="76" creationId="{D5011FE8-6918-44E9-93C9-4E76C766FA49}"/>
          </ac:spMkLst>
        </pc:spChg>
        <pc:spChg chg="mod">
          <ac:chgData name="Anamika Mukhopadhyay" userId="a0eeb265-f05a-4197-8fa6-978f26d1476c" providerId="ADAL" clId="{D3DADA0F-94A7-4819-92E9-A84BD7908883}" dt="2022-04-25T17:36:36.483" v="11207"/>
          <ac:spMkLst>
            <pc:docMk/>
            <pc:sldMk cId="65308051" sldId="509"/>
            <ac:spMk id="77" creationId="{18AAFEEC-191B-494A-9457-7821064B116B}"/>
          </ac:spMkLst>
        </pc:spChg>
        <pc:spChg chg="mod">
          <ac:chgData name="Anamika Mukhopadhyay" userId="a0eeb265-f05a-4197-8fa6-978f26d1476c" providerId="ADAL" clId="{D3DADA0F-94A7-4819-92E9-A84BD7908883}" dt="2022-04-25T17:36:36.483" v="11207"/>
          <ac:spMkLst>
            <pc:docMk/>
            <pc:sldMk cId="65308051" sldId="509"/>
            <ac:spMk id="78" creationId="{A58D9AFC-3056-4BCF-AB79-B5D9B60EB863}"/>
          </ac:spMkLst>
        </pc:spChg>
        <pc:spChg chg="mod">
          <ac:chgData name="Anamika Mukhopadhyay" userId="a0eeb265-f05a-4197-8fa6-978f26d1476c" providerId="ADAL" clId="{D3DADA0F-94A7-4819-92E9-A84BD7908883}" dt="2022-04-25T17:36:36.483" v="11207"/>
          <ac:spMkLst>
            <pc:docMk/>
            <pc:sldMk cId="65308051" sldId="509"/>
            <ac:spMk id="79" creationId="{C413AD8D-F15A-4FE4-BC71-B35494EC4752}"/>
          </ac:spMkLst>
        </pc:spChg>
        <pc:spChg chg="mod">
          <ac:chgData name="Anamika Mukhopadhyay" userId="a0eeb265-f05a-4197-8fa6-978f26d1476c" providerId="ADAL" clId="{D3DADA0F-94A7-4819-92E9-A84BD7908883}" dt="2022-04-25T17:36:36.483" v="11207"/>
          <ac:spMkLst>
            <pc:docMk/>
            <pc:sldMk cId="65308051" sldId="509"/>
            <ac:spMk id="80" creationId="{BAAD0007-3860-47FB-A72C-8722F4DAE9CB}"/>
          </ac:spMkLst>
        </pc:spChg>
        <pc:spChg chg="mod">
          <ac:chgData name="Anamika Mukhopadhyay" userId="a0eeb265-f05a-4197-8fa6-978f26d1476c" providerId="ADAL" clId="{D3DADA0F-94A7-4819-92E9-A84BD7908883}" dt="2022-04-25T17:36:36.483" v="11207"/>
          <ac:spMkLst>
            <pc:docMk/>
            <pc:sldMk cId="65308051" sldId="509"/>
            <ac:spMk id="81" creationId="{D834F87E-E9CD-41A0-8747-DB610C487DB7}"/>
          </ac:spMkLst>
        </pc:spChg>
        <pc:spChg chg="mod">
          <ac:chgData name="Anamika Mukhopadhyay" userId="a0eeb265-f05a-4197-8fa6-978f26d1476c" providerId="ADAL" clId="{D3DADA0F-94A7-4819-92E9-A84BD7908883}" dt="2022-04-25T17:36:36.483" v="11207"/>
          <ac:spMkLst>
            <pc:docMk/>
            <pc:sldMk cId="65308051" sldId="509"/>
            <ac:spMk id="82" creationId="{9FF2319A-DD76-442F-A79B-8D0112BEA9A0}"/>
          </ac:spMkLst>
        </pc:spChg>
        <pc:spChg chg="mod">
          <ac:chgData name="Anamika Mukhopadhyay" userId="a0eeb265-f05a-4197-8fa6-978f26d1476c" providerId="ADAL" clId="{D3DADA0F-94A7-4819-92E9-A84BD7908883}" dt="2022-04-25T17:36:36.483" v="11207"/>
          <ac:spMkLst>
            <pc:docMk/>
            <pc:sldMk cId="65308051" sldId="509"/>
            <ac:spMk id="83" creationId="{E6F3CC0F-D3EB-44CD-9081-02F4B12AAA4E}"/>
          </ac:spMkLst>
        </pc:spChg>
        <pc:spChg chg="mod">
          <ac:chgData name="Anamika Mukhopadhyay" userId="a0eeb265-f05a-4197-8fa6-978f26d1476c" providerId="ADAL" clId="{D3DADA0F-94A7-4819-92E9-A84BD7908883}" dt="2022-04-25T17:36:36.483" v="11207"/>
          <ac:spMkLst>
            <pc:docMk/>
            <pc:sldMk cId="65308051" sldId="509"/>
            <ac:spMk id="84" creationId="{C30AD9E1-6ED2-4DDB-AAFD-A9F293F9BDBB}"/>
          </ac:spMkLst>
        </pc:spChg>
        <pc:spChg chg="mod">
          <ac:chgData name="Anamika Mukhopadhyay" userId="a0eeb265-f05a-4197-8fa6-978f26d1476c" providerId="ADAL" clId="{D3DADA0F-94A7-4819-92E9-A84BD7908883}" dt="2022-04-25T17:36:36.483" v="11207"/>
          <ac:spMkLst>
            <pc:docMk/>
            <pc:sldMk cId="65308051" sldId="509"/>
            <ac:spMk id="85" creationId="{168C8FE9-A0E2-443A-A914-66EDFF8D1780}"/>
          </ac:spMkLst>
        </pc:spChg>
        <pc:spChg chg="mod">
          <ac:chgData name="Anamika Mukhopadhyay" userId="a0eeb265-f05a-4197-8fa6-978f26d1476c" providerId="ADAL" clId="{D3DADA0F-94A7-4819-92E9-A84BD7908883}" dt="2022-04-25T17:36:36.483" v="11207"/>
          <ac:spMkLst>
            <pc:docMk/>
            <pc:sldMk cId="65308051" sldId="509"/>
            <ac:spMk id="86" creationId="{F5C3D34B-A175-4274-9150-A6EBE7D355EE}"/>
          </ac:spMkLst>
        </pc:spChg>
        <pc:spChg chg="mod">
          <ac:chgData name="Anamika Mukhopadhyay" userId="a0eeb265-f05a-4197-8fa6-978f26d1476c" providerId="ADAL" clId="{D3DADA0F-94A7-4819-92E9-A84BD7908883}" dt="2022-04-25T17:36:36.483" v="11207"/>
          <ac:spMkLst>
            <pc:docMk/>
            <pc:sldMk cId="65308051" sldId="509"/>
            <ac:spMk id="87" creationId="{C273C952-860C-4278-AF07-1C8556C68550}"/>
          </ac:spMkLst>
        </pc:spChg>
        <pc:spChg chg="mod">
          <ac:chgData name="Anamika Mukhopadhyay" userId="a0eeb265-f05a-4197-8fa6-978f26d1476c" providerId="ADAL" clId="{D3DADA0F-94A7-4819-92E9-A84BD7908883}" dt="2022-04-25T17:36:36.483" v="11207"/>
          <ac:spMkLst>
            <pc:docMk/>
            <pc:sldMk cId="65308051" sldId="509"/>
            <ac:spMk id="88" creationId="{BC5A51AC-A449-4B4D-A173-EC985C5B02B6}"/>
          </ac:spMkLst>
        </pc:spChg>
        <pc:spChg chg="mod">
          <ac:chgData name="Anamika Mukhopadhyay" userId="a0eeb265-f05a-4197-8fa6-978f26d1476c" providerId="ADAL" clId="{D3DADA0F-94A7-4819-92E9-A84BD7908883}" dt="2022-04-25T17:36:36.483" v="11207"/>
          <ac:spMkLst>
            <pc:docMk/>
            <pc:sldMk cId="65308051" sldId="509"/>
            <ac:spMk id="89" creationId="{9E24B268-C24D-45E7-95DA-EC43D22AB3FD}"/>
          </ac:spMkLst>
        </pc:spChg>
        <pc:spChg chg="mod">
          <ac:chgData name="Anamika Mukhopadhyay" userId="a0eeb265-f05a-4197-8fa6-978f26d1476c" providerId="ADAL" clId="{D3DADA0F-94A7-4819-92E9-A84BD7908883}" dt="2022-04-25T17:36:36.483" v="11207"/>
          <ac:spMkLst>
            <pc:docMk/>
            <pc:sldMk cId="65308051" sldId="509"/>
            <ac:spMk id="90" creationId="{813D520C-04D6-4732-922E-8E31CD52AA06}"/>
          </ac:spMkLst>
        </pc:spChg>
        <pc:spChg chg="mod">
          <ac:chgData name="Anamika Mukhopadhyay" userId="a0eeb265-f05a-4197-8fa6-978f26d1476c" providerId="ADAL" clId="{D3DADA0F-94A7-4819-92E9-A84BD7908883}" dt="2022-04-25T17:36:36.483" v="11207"/>
          <ac:spMkLst>
            <pc:docMk/>
            <pc:sldMk cId="65308051" sldId="509"/>
            <ac:spMk id="91" creationId="{0940FC6D-230E-4EF7-B214-EB45D99A27FF}"/>
          </ac:spMkLst>
        </pc:spChg>
        <pc:spChg chg="mod">
          <ac:chgData name="Anamika Mukhopadhyay" userId="a0eeb265-f05a-4197-8fa6-978f26d1476c" providerId="ADAL" clId="{D3DADA0F-94A7-4819-92E9-A84BD7908883}" dt="2022-04-25T17:36:36.483" v="11207"/>
          <ac:spMkLst>
            <pc:docMk/>
            <pc:sldMk cId="65308051" sldId="509"/>
            <ac:spMk id="92" creationId="{8E7F18B2-44F3-47AD-BA81-EFD0AA0F7395}"/>
          </ac:spMkLst>
        </pc:spChg>
        <pc:spChg chg="mod">
          <ac:chgData name="Anamika Mukhopadhyay" userId="a0eeb265-f05a-4197-8fa6-978f26d1476c" providerId="ADAL" clId="{D3DADA0F-94A7-4819-92E9-A84BD7908883}" dt="2022-04-25T17:36:36.483" v="11207"/>
          <ac:spMkLst>
            <pc:docMk/>
            <pc:sldMk cId="65308051" sldId="509"/>
            <ac:spMk id="93" creationId="{8B784A2C-1197-4969-89BE-0D86AE01ED13}"/>
          </ac:spMkLst>
        </pc:spChg>
        <pc:spChg chg="mod">
          <ac:chgData name="Anamika Mukhopadhyay" userId="a0eeb265-f05a-4197-8fa6-978f26d1476c" providerId="ADAL" clId="{D3DADA0F-94A7-4819-92E9-A84BD7908883}" dt="2022-04-25T17:36:36.483" v="11207"/>
          <ac:spMkLst>
            <pc:docMk/>
            <pc:sldMk cId="65308051" sldId="509"/>
            <ac:spMk id="94" creationId="{4D2D6A25-49A1-49F4-92D5-FB18683BA7D5}"/>
          </ac:spMkLst>
        </pc:spChg>
        <pc:spChg chg="mod">
          <ac:chgData name="Anamika Mukhopadhyay" userId="a0eeb265-f05a-4197-8fa6-978f26d1476c" providerId="ADAL" clId="{D3DADA0F-94A7-4819-92E9-A84BD7908883}" dt="2022-04-25T17:36:36.483" v="11207"/>
          <ac:spMkLst>
            <pc:docMk/>
            <pc:sldMk cId="65308051" sldId="509"/>
            <ac:spMk id="95" creationId="{7724DD87-F3B5-4F35-B0E6-AC41DAE3A0A5}"/>
          </ac:spMkLst>
        </pc:spChg>
        <pc:spChg chg="mod">
          <ac:chgData name="Anamika Mukhopadhyay" userId="a0eeb265-f05a-4197-8fa6-978f26d1476c" providerId="ADAL" clId="{D3DADA0F-94A7-4819-92E9-A84BD7908883}" dt="2022-04-25T17:36:36.483" v="11207"/>
          <ac:spMkLst>
            <pc:docMk/>
            <pc:sldMk cId="65308051" sldId="509"/>
            <ac:spMk id="96" creationId="{45FBD55D-1881-4E23-9543-0D25B46989E7}"/>
          </ac:spMkLst>
        </pc:spChg>
        <pc:spChg chg="mod">
          <ac:chgData name="Anamika Mukhopadhyay" userId="a0eeb265-f05a-4197-8fa6-978f26d1476c" providerId="ADAL" clId="{D3DADA0F-94A7-4819-92E9-A84BD7908883}" dt="2022-04-25T17:36:36.483" v="11207"/>
          <ac:spMkLst>
            <pc:docMk/>
            <pc:sldMk cId="65308051" sldId="509"/>
            <ac:spMk id="97" creationId="{26B4D2EA-EC14-4508-A19B-DA0F202CF49B}"/>
          </ac:spMkLst>
        </pc:spChg>
        <pc:spChg chg="mod">
          <ac:chgData name="Anamika Mukhopadhyay" userId="a0eeb265-f05a-4197-8fa6-978f26d1476c" providerId="ADAL" clId="{D3DADA0F-94A7-4819-92E9-A84BD7908883}" dt="2022-04-25T17:36:36.483" v="11207"/>
          <ac:spMkLst>
            <pc:docMk/>
            <pc:sldMk cId="65308051" sldId="509"/>
            <ac:spMk id="98" creationId="{8E9DE216-DE72-4D3D-B412-9897C0A8891B}"/>
          </ac:spMkLst>
        </pc:spChg>
        <pc:spChg chg="mod">
          <ac:chgData name="Anamika Mukhopadhyay" userId="a0eeb265-f05a-4197-8fa6-978f26d1476c" providerId="ADAL" clId="{D3DADA0F-94A7-4819-92E9-A84BD7908883}" dt="2022-04-25T17:36:36.483" v="11207"/>
          <ac:spMkLst>
            <pc:docMk/>
            <pc:sldMk cId="65308051" sldId="509"/>
            <ac:spMk id="99" creationId="{A3034A7B-4F9D-42DA-8F4E-6069B7B1EB5C}"/>
          </ac:spMkLst>
        </pc:spChg>
        <pc:spChg chg="mod">
          <ac:chgData name="Anamika Mukhopadhyay" userId="a0eeb265-f05a-4197-8fa6-978f26d1476c" providerId="ADAL" clId="{D3DADA0F-94A7-4819-92E9-A84BD7908883}" dt="2022-04-25T17:36:36.483" v="11207"/>
          <ac:spMkLst>
            <pc:docMk/>
            <pc:sldMk cId="65308051" sldId="509"/>
            <ac:spMk id="100" creationId="{575ED090-5D6F-4119-825D-9C4B6AE2A2BC}"/>
          </ac:spMkLst>
        </pc:spChg>
        <pc:spChg chg="mod">
          <ac:chgData name="Anamika Mukhopadhyay" userId="a0eeb265-f05a-4197-8fa6-978f26d1476c" providerId="ADAL" clId="{D3DADA0F-94A7-4819-92E9-A84BD7908883}" dt="2022-04-25T17:36:36.483" v="11207"/>
          <ac:spMkLst>
            <pc:docMk/>
            <pc:sldMk cId="65308051" sldId="509"/>
            <ac:spMk id="101" creationId="{C30249FF-2939-4F80-B073-01C90B2C50CD}"/>
          </ac:spMkLst>
        </pc:spChg>
        <pc:spChg chg="mod">
          <ac:chgData name="Anamika Mukhopadhyay" userId="a0eeb265-f05a-4197-8fa6-978f26d1476c" providerId="ADAL" clId="{D3DADA0F-94A7-4819-92E9-A84BD7908883}" dt="2022-04-25T17:36:36.483" v="11207"/>
          <ac:spMkLst>
            <pc:docMk/>
            <pc:sldMk cId="65308051" sldId="509"/>
            <ac:spMk id="102" creationId="{4B248DDE-6FD3-4344-B362-1F17306D51B1}"/>
          </ac:spMkLst>
        </pc:spChg>
        <pc:spChg chg="mod">
          <ac:chgData name="Anamika Mukhopadhyay" userId="a0eeb265-f05a-4197-8fa6-978f26d1476c" providerId="ADAL" clId="{D3DADA0F-94A7-4819-92E9-A84BD7908883}" dt="2022-04-25T17:36:36.483" v="11207"/>
          <ac:spMkLst>
            <pc:docMk/>
            <pc:sldMk cId="65308051" sldId="509"/>
            <ac:spMk id="103" creationId="{2C5F82F9-6668-4982-82FE-D0D672ED24F3}"/>
          </ac:spMkLst>
        </pc:spChg>
        <pc:spChg chg="mod">
          <ac:chgData name="Anamika Mukhopadhyay" userId="a0eeb265-f05a-4197-8fa6-978f26d1476c" providerId="ADAL" clId="{D3DADA0F-94A7-4819-92E9-A84BD7908883}" dt="2022-04-25T17:36:36.483" v="11207"/>
          <ac:spMkLst>
            <pc:docMk/>
            <pc:sldMk cId="65308051" sldId="509"/>
            <ac:spMk id="104" creationId="{29AEF32B-B5B1-4A0B-8A27-25A2DEE2EABD}"/>
          </ac:spMkLst>
        </pc:spChg>
        <pc:spChg chg="mod">
          <ac:chgData name="Anamika Mukhopadhyay" userId="a0eeb265-f05a-4197-8fa6-978f26d1476c" providerId="ADAL" clId="{D3DADA0F-94A7-4819-92E9-A84BD7908883}" dt="2022-04-25T17:36:36.483" v="11207"/>
          <ac:spMkLst>
            <pc:docMk/>
            <pc:sldMk cId="65308051" sldId="509"/>
            <ac:spMk id="105" creationId="{BD8FFD95-AA0E-429D-AFA7-C35B8A45FA84}"/>
          </ac:spMkLst>
        </pc:spChg>
        <pc:spChg chg="mod">
          <ac:chgData name="Anamika Mukhopadhyay" userId="a0eeb265-f05a-4197-8fa6-978f26d1476c" providerId="ADAL" clId="{D3DADA0F-94A7-4819-92E9-A84BD7908883}" dt="2022-04-25T17:36:36.483" v="11207"/>
          <ac:spMkLst>
            <pc:docMk/>
            <pc:sldMk cId="65308051" sldId="509"/>
            <ac:spMk id="106" creationId="{900BA7A3-3EE0-4BE5-B765-4321CF195F7C}"/>
          </ac:spMkLst>
        </pc:spChg>
        <pc:spChg chg="mod">
          <ac:chgData name="Anamika Mukhopadhyay" userId="a0eeb265-f05a-4197-8fa6-978f26d1476c" providerId="ADAL" clId="{D3DADA0F-94A7-4819-92E9-A84BD7908883}" dt="2022-04-25T17:36:36.483" v="11207"/>
          <ac:spMkLst>
            <pc:docMk/>
            <pc:sldMk cId="65308051" sldId="509"/>
            <ac:spMk id="107" creationId="{FBAEC4F2-6036-40D3-AA07-E99C09E4BDFD}"/>
          </ac:spMkLst>
        </pc:spChg>
        <pc:spChg chg="mod">
          <ac:chgData name="Anamika Mukhopadhyay" userId="a0eeb265-f05a-4197-8fa6-978f26d1476c" providerId="ADAL" clId="{D3DADA0F-94A7-4819-92E9-A84BD7908883}" dt="2022-04-25T17:36:36.483" v="11207"/>
          <ac:spMkLst>
            <pc:docMk/>
            <pc:sldMk cId="65308051" sldId="509"/>
            <ac:spMk id="108" creationId="{A4C45118-FF47-452A-8A84-7DA10B087D46}"/>
          </ac:spMkLst>
        </pc:spChg>
        <pc:spChg chg="mod">
          <ac:chgData name="Anamika Mukhopadhyay" userId="a0eeb265-f05a-4197-8fa6-978f26d1476c" providerId="ADAL" clId="{D3DADA0F-94A7-4819-92E9-A84BD7908883}" dt="2022-04-25T17:36:36.483" v="11207"/>
          <ac:spMkLst>
            <pc:docMk/>
            <pc:sldMk cId="65308051" sldId="509"/>
            <ac:spMk id="109" creationId="{71AC6411-14D6-46F7-89EC-7651FE5B44B0}"/>
          </ac:spMkLst>
        </pc:spChg>
        <pc:spChg chg="mod">
          <ac:chgData name="Anamika Mukhopadhyay" userId="a0eeb265-f05a-4197-8fa6-978f26d1476c" providerId="ADAL" clId="{D3DADA0F-94A7-4819-92E9-A84BD7908883}" dt="2022-04-25T17:36:36.483" v="11207"/>
          <ac:spMkLst>
            <pc:docMk/>
            <pc:sldMk cId="65308051" sldId="509"/>
            <ac:spMk id="110" creationId="{00610D5B-8A37-4B22-A754-26961058A8CD}"/>
          </ac:spMkLst>
        </pc:spChg>
        <pc:spChg chg="mod">
          <ac:chgData name="Anamika Mukhopadhyay" userId="a0eeb265-f05a-4197-8fa6-978f26d1476c" providerId="ADAL" clId="{D3DADA0F-94A7-4819-92E9-A84BD7908883}" dt="2022-04-25T17:36:36.483" v="11207"/>
          <ac:spMkLst>
            <pc:docMk/>
            <pc:sldMk cId="65308051" sldId="509"/>
            <ac:spMk id="111" creationId="{9C68EC52-1803-4B78-A53B-F2EF9C53B101}"/>
          </ac:spMkLst>
        </pc:spChg>
        <pc:spChg chg="mod">
          <ac:chgData name="Anamika Mukhopadhyay" userId="a0eeb265-f05a-4197-8fa6-978f26d1476c" providerId="ADAL" clId="{D3DADA0F-94A7-4819-92E9-A84BD7908883}" dt="2022-04-25T17:36:36.483" v="11207"/>
          <ac:spMkLst>
            <pc:docMk/>
            <pc:sldMk cId="65308051" sldId="509"/>
            <ac:spMk id="112" creationId="{A1F5DE6E-CAAB-4091-AA72-D180AB94B697}"/>
          </ac:spMkLst>
        </pc:spChg>
        <pc:spChg chg="mod">
          <ac:chgData name="Anamika Mukhopadhyay" userId="a0eeb265-f05a-4197-8fa6-978f26d1476c" providerId="ADAL" clId="{D3DADA0F-94A7-4819-92E9-A84BD7908883}" dt="2022-04-25T17:36:36.483" v="11207"/>
          <ac:spMkLst>
            <pc:docMk/>
            <pc:sldMk cId="65308051" sldId="509"/>
            <ac:spMk id="113" creationId="{4F72A2F3-40EE-44F5-BD1E-60DB5B16E858}"/>
          </ac:spMkLst>
        </pc:spChg>
        <pc:spChg chg="mod">
          <ac:chgData name="Anamika Mukhopadhyay" userId="a0eeb265-f05a-4197-8fa6-978f26d1476c" providerId="ADAL" clId="{D3DADA0F-94A7-4819-92E9-A84BD7908883}" dt="2022-04-25T17:36:36.483" v="11207"/>
          <ac:spMkLst>
            <pc:docMk/>
            <pc:sldMk cId="65308051" sldId="509"/>
            <ac:spMk id="114" creationId="{3A05B995-ED1F-4B81-8F43-CE2A410EEBF4}"/>
          </ac:spMkLst>
        </pc:spChg>
        <pc:spChg chg="mod">
          <ac:chgData name="Anamika Mukhopadhyay" userId="a0eeb265-f05a-4197-8fa6-978f26d1476c" providerId="ADAL" clId="{D3DADA0F-94A7-4819-92E9-A84BD7908883}" dt="2022-04-25T17:36:36.483" v="11207"/>
          <ac:spMkLst>
            <pc:docMk/>
            <pc:sldMk cId="65308051" sldId="509"/>
            <ac:spMk id="115" creationId="{822DC8F5-CA55-41EE-917E-20FCE172D792}"/>
          </ac:spMkLst>
        </pc:spChg>
        <pc:spChg chg="mod">
          <ac:chgData name="Anamika Mukhopadhyay" userId="a0eeb265-f05a-4197-8fa6-978f26d1476c" providerId="ADAL" clId="{D3DADA0F-94A7-4819-92E9-A84BD7908883}" dt="2022-04-25T17:36:36.483" v="11207"/>
          <ac:spMkLst>
            <pc:docMk/>
            <pc:sldMk cId="65308051" sldId="509"/>
            <ac:spMk id="116" creationId="{2F6DEC3C-AA93-4EE8-BD34-B3A8A4295AC2}"/>
          </ac:spMkLst>
        </pc:spChg>
        <pc:spChg chg="mod">
          <ac:chgData name="Anamika Mukhopadhyay" userId="a0eeb265-f05a-4197-8fa6-978f26d1476c" providerId="ADAL" clId="{D3DADA0F-94A7-4819-92E9-A84BD7908883}" dt="2022-04-25T17:36:36.483" v="11207"/>
          <ac:spMkLst>
            <pc:docMk/>
            <pc:sldMk cId="65308051" sldId="509"/>
            <ac:spMk id="117" creationId="{B828B233-C9DA-465F-8028-75D6B00BB5D1}"/>
          </ac:spMkLst>
        </pc:spChg>
        <pc:spChg chg="mod">
          <ac:chgData name="Anamika Mukhopadhyay" userId="a0eeb265-f05a-4197-8fa6-978f26d1476c" providerId="ADAL" clId="{D3DADA0F-94A7-4819-92E9-A84BD7908883}" dt="2022-04-25T17:36:36.483" v="11207"/>
          <ac:spMkLst>
            <pc:docMk/>
            <pc:sldMk cId="65308051" sldId="509"/>
            <ac:spMk id="118" creationId="{22E29722-0DDF-4ABA-B62F-89806C4848BA}"/>
          </ac:spMkLst>
        </pc:spChg>
        <pc:spChg chg="add del mod">
          <ac:chgData name="Anamika Mukhopadhyay" userId="a0eeb265-f05a-4197-8fa6-978f26d1476c" providerId="ADAL" clId="{D3DADA0F-94A7-4819-92E9-A84BD7908883}" dt="2022-04-25T17:44:32.320" v="11407" actId="478"/>
          <ac:spMkLst>
            <pc:docMk/>
            <pc:sldMk cId="65308051" sldId="509"/>
            <ac:spMk id="119" creationId="{4179BA88-FFD8-4B4C-8065-9286F1120CB7}"/>
          </ac:spMkLst>
        </pc:spChg>
        <pc:spChg chg="add del mod">
          <ac:chgData name="Anamika Mukhopadhyay" userId="a0eeb265-f05a-4197-8fa6-978f26d1476c" providerId="ADAL" clId="{D3DADA0F-94A7-4819-92E9-A84BD7908883}" dt="2022-04-25T17:44:32.320" v="11407" actId="478"/>
          <ac:spMkLst>
            <pc:docMk/>
            <pc:sldMk cId="65308051" sldId="509"/>
            <ac:spMk id="120" creationId="{8D052AAA-16A7-42CC-A77F-A6685202E3BC}"/>
          </ac:spMkLst>
        </pc:spChg>
        <pc:spChg chg="add del mod">
          <ac:chgData name="Anamika Mukhopadhyay" userId="a0eeb265-f05a-4197-8fa6-978f26d1476c" providerId="ADAL" clId="{D3DADA0F-94A7-4819-92E9-A84BD7908883}" dt="2022-04-25T17:44:32.320" v="11407" actId="478"/>
          <ac:spMkLst>
            <pc:docMk/>
            <pc:sldMk cId="65308051" sldId="509"/>
            <ac:spMk id="121" creationId="{29A53AF7-0AA3-4780-900A-EBA29225F1A9}"/>
          </ac:spMkLst>
        </pc:spChg>
        <pc:spChg chg="add del mod">
          <ac:chgData name="Anamika Mukhopadhyay" userId="a0eeb265-f05a-4197-8fa6-978f26d1476c" providerId="ADAL" clId="{D3DADA0F-94A7-4819-92E9-A84BD7908883}" dt="2022-04-25T17:44:32.320" v="11407" actId="478"/>
          <ac:spMkLst>
            <pc:docMk/>
            <pc:sldMk cId="65308051" sldId="509"/>
            <ac:spMk id="122" creationId="{350998BD-C6AF-459C-9389-D1F3AE357512}"/>
          </ac:spMkLst>
        </pc:spChg>
        <pc:spChg chg="add del mod">
          <ac:chgData name="Anamika Mukhopadhyay" userId="a0eeb265-f05a-4197-8fa6-978f26d1476c" providerId="ADAL" clId="{D3DADA0F-94A7-4819-92E9-A84BD7908883}" dt="2022-04-25T17:44:32.320" v="11407" actId="478"/>
          <ac:spMkLst>
            <pc:docMk/>
            <pc:sldMk cId="65308051" sldId="509"/>
            <ac:spMk id="123" creationId="{4C7F07D4-1EBF-4935-8F2F-78C0B1E22518}"/>
          </ac:spMkLst>
        </pc:spChg>
        <pc:spChg chg="add del mod">
          <ac:chgData name="Anamika Mukhopadhyay" userId="a0eeb265-f05a-4197-8fa6-978f26d1476c" providerId="ADAL" clId="{D3DADA0F-94A7-4819-92E9-A84BD7908883}" dt="2022-04-25T17:44:32.320" v="11407" actId="478"/>
          <ac:spMkLst>
            <pc:docMk/>
            <pc:sldMk cId="65308051" sldId="509"/>
            <ac:spMk id="124" creationId="{C8557CE8-845E-4074-A7A1-B8E3C18248D6}"/>
          </ac:spMkLst>
        </pc:spChg>
        <pc:spChg chg="add del mod">
          <ac:chgData name="Anamika Mukhopadhyay" userId="a0eeb265-f05a-4197-8fa6-978f26d1476c" providerId="ADAL" clId="{D3DADA0F-94A7-4819-92E9-A84BD7908883}" dt="2022-04-25T17:44:32.320" v="11407" actId="478"/>
          <ac:spMkLst>
            <pc:docMk/>
            <pc:sldMk cId="65308051" sldId="509"/>
            <ac:spMk id="125" creationId="{0C802AB3-EE5A-4980-8F4A-68004ED26114}"/>
          </ac:spMkLst>
        </pc:spChg>
        <pc:spChg chg="add del mod">
          <ac:chgData name="Anamika Mukhopadhyay" userId="a0eeb265-f05a-4197-8fa6-978f26d1476c" providerId="ADAL" clId="{D3DADA0F-94A7-4819-92E9-A84BD7908883}" dt="2022-04-25T17:44:32.320" v="11407" actId="478"/>
          <ac:spMkLst>
            <pc:docMk/>
            <pc:sldMk cId="65308051" sldId="509"/>
            <ac:spMk id="126" creationId="{5479A274-DF8D-4A4A-B365-5AE15F79A4A8}"/>
          </ac:spMkLst>
        </pc:spChg>
        <pc:spChg chg="mod">
          <ac:chgData name="Anamika Mukhopadhyay" userId="a0eeb265-f05a-4197-8fa6-978f26d1476c" providerId="ADAL" clId="{D3DADA0F-94A7-4819-92E9-A84BD7908883}" dt="2022-04-25T17:36:36.483" v="11207"/>
          <ac:spMkLst>
            <pc:docMk/>
            <pc:sldMk cId="65308051" sldId="509"/>
            <ac:spMk id="128" creationId="{82618EF3-54A1-4FAF-B234-913DF7B40B9E}"/>
          </ac:spMkLst>
        </pc:spChg>
        <pc:spChg chg="mod">
          <ac:chgData name="Anamika Mukhopadhyay" userId="a0eeb265-f05a-4197-8fa6-978f26d1476c" providerId="ADAL" clId="{D3DADA0F-94A7-4819-92E9-A84BD7908883}" dt="2022-04-25T17:36:36.483" v="11207"/>
          <ac:spMkLst>
            <pc:docMk/>
            <pc:sldMk cId="65308051" sldId="509"/>
            <ac:spMk id="129" creationId="{B2AA905A-EB82-4218-82C8-AF018486454A}"/>
          </ac:spMkLst>
        </pc:spChg>
        <pc:spChg chg="mod">
          <ac:chgData name="Anamika Mukhopadhyay" userId="a0eeb265-f05a-4197-8fa6-978f26d1476c" providerId="ADAL" clId="{D3DADA0F-94A7-4819-92E9-A84BD7908883}" dt="2022-04-25T17:36:36.483" v="11207"/>
          <ac:spMkLst>
            <pc:docMk/>
            <pc:sldMk cId="65308051" sldId="509"/>
            <ac:spMk id="131" creationId="{DBDAACBE-1653-42DB-A750-AC5508698438}"/>
          </ac:spMkLst>
        </pc:spChg>
        <pc:spChg chg="mod">
          <ac:chgData name="Anamika Mukhopadhyay" userId="a0eeb265-f05a-4197-8fa6-978f26d1476c" providerId="ADAL" clId="{D3DADA0F-94A7-4819-92E9-A84BD7908883}" dt="2022-04-25T17:36:36.483" v="11207"/>
          <ac:spMkLst>
            <pc:docMk/>
            <pc:sldMk cId="65308051" sldId="509"/>
            <ac:spMk id="132" creationId="{90F75BF8-5864-492A-A491-DF72372ED020}"/>
          </ac:spMkLst>
        </pc:spChg>
        <pc:spChg chg="mod">
          <ac:chgData name="Anamika Mukhopadhyay" userId="a0eeb265-f05a-4197-8fa6-978f26d1476c" providerId="ADAL" clId="{D3DADA0F-94A7-4819-92E9-A84BD7908883}" dt="2022-04-25T17:36:36.483" v="11207"/>
          <ac:spMkLst>
            <pc:docMk/>
            <pc:sldMk cId="65308051" sldId="509"/>
            <ac:spMk id="134" creationId="{B6E30ACB-FC13-4B2A-B5AE-7CD13D89E08F}"/>
          </ac:spMkLst>
        </pc:spChg>
        <pc:spChg chg="mod">
          <ac:chgData name="Anamika Mukhopadhyay" userId="a0eeb265-f05a-4197-8fa6-978f26d1476c" providerId="ADAL" clId="{D3DADA0F-94A7-4819-92E9-A84BD7908883}" dt="2022-04-25T17:36:36.483" v="11207"/>
          <ac:spMkLst>
            <pc:docMk/>
            <pc:sldMk cId="65308051" sldId="509"/>
            <ac:spMk id="135" creationId="{932C8234-37DA-452B-AA7A-AD1BEBA57C3F}"/>
          </ac:spMkLst>
        </pc:spChg>
        <pc:spChg chg="add del mod">
          <ac:chgData name="Anamika Mukhopadhyay" userId="a0eeb265-f05a-4197-8fa6-978f26d1476c" providerId="ADAL" clId="{D3DADA0F-94A7-4819-92E9-A84BD7908883}" dt="2022-04-25T17:44:32.320" v="11407" actId="478"/>
          <ac:spMkLst>
            <pc:docMk/>
            <pc:sldMk cId="65308051" sldId="509"/>
            <ac:spMk id="136" creationId="{18BD57A1-76C3-43E0-B085-6DC2D5EE49E5}"/>
          </ac:spMkLst>
        </pc:spChg>
        <pc:spChg chg="add del mod">
          <ac:chgData name="Anamika Mukhopadhyay" userId="a0eeb265-f05a-4197-8fa6-978f26d1476c" providerId="ADAL" clId="{D3DADA0F-94A7-4819-92E9-A84BD7908883}" dt="2022-04-25T17:44:32.320" v="11407" actId="478"/>
          <ac:spMkLst>
            <pc:docMk/>
            <pc:sldMk cId="65308051" sldId="509"/>
            <ac:spMk id="137" creationId="{98AA2F7D-809D-46FB-B7E5-3FAF9349F585}"/>
          </ac:spMkLst>
        </pc:spChg>
        <pc:spChg chg="add del mod">
          <ac:chgData name="Anamika Mukhopadhyay" userId="a0eeb265-f05a-4197-8fa6-978f26d1476c" providerId="ADAL" clId="{D3DADA0F-94A7-4819-92E9-A84BD7908883}" dt="2022-04-25T17:44:32.320" v="11407" actId="478"/>
          <ac:spMkLst>
            <pc:docMk/>
            <pc:sldMk cId="65308051" sldId="509"/>
            <ac:spMk id="138" creationId="{8541C0FA-D29A-4D02-8D4B-F07872D403F7}"/>
          </ac:spMkLst>
        </pc:spChg>
        <pc:spChg chg="mod">
          <ac:chgData name="Anamika Mukhopadhyay" userId="a0eeb265-f05a-4197-8fa6-978f26d1476c" providerId="ADAL" clId="{D3DADA0F-94A7-4819-92E9-A84BD7908883}" dt="2022-04-25T17:36:36.483" v="11207"/>
          <ac:spMkLst>
            <pc:docMk/>
            <pc:sldMk cId="65308051" sldId="509"/>
            <ac:spMk id="140" creationId="{7FF40765-AB1C-43F8-B171-60389DD9F15E}"/>
          </ac:spMkLst>
        </pc:spChg>
        <pc:spChg chg="mod">
          <ac:chgData name="Anamika Mukhopadhyay" userId="a0eeb265-f05a-4197-8fa6-978f26d1476c" providerId="ADAL" clId="{D3DADA0F-94A7-4819-92E9-A84BD7908883}" dt="2022-04-25T17:36:36.483" v="11207"/>
          <ac:spMkLst>
            <pc:docMk/>
            <pc:sldMk cId="65308051" sldId="509"/>
            <ac:spMk id="141" creationId="{21F1871B-A848-4382-89AA-E4D0F425B6B7}"/>
          </ac:spMkLst>
        </pc:spChg>
        <pc:spChg chg="mod">
          <ac:chgData name="Anamika Mukhopadhyay" userId="a0eeb265-f05a-4197-8fa6-978f26d1476c" providerId="ADAL" clId="{D3DADA0F-94A7-4819-92E9-A84BD7908883}" dt="2022-04-25T17:44:32.820" v="11408"/>
          <ac:spMkLst>
            <pc:docMk/>
            <pc:sldMk cId="65308051" sldId="509"/>
            <ac:spMk id="143" creationId="{DB38F50C-CA99-4E19-A96D-61ED20DBB83D}"/>
          </ac:spMkLst>
        </pc:spChg>
        <pc:spChg chg="mod">
          <ac:chgData name="Anamika Mukhopadhyay" userId="a0eeb265-f05a-4197-8fa6-978f26d1476c" providerId="ADAL" clId="{D3DADA0F-94A7-4819-92E9-A84BD7908883}" dt="2022-04-25T17:44:32.820" v="11408"/>
          <ac:spMkLst>
            <pc:docMk/>
            <pc:sldMk cId="65308051" sldId="509"/>
            <ac:spMk id="144" creationId="{F813C86A-A7ED-4B13-A65F-BF5DE7398846}"/>
          </ac:spMkLst>
        </pc:spChg>
        <pc:spChg chg="mod">
          <ac:chgData name="Anamika Mukhopadhyay" userId="a0eeb265-f05a-4197-8fa6-978f26d1476c" providerId="ADAL" clId="{D3DADA0F-94A7-4819-92E9-A84BD7908883}" dt="2022-04-25T17:44:32.820" v="11408"/>
          <ac:spMkLst>
            <pc:docMk/>
            <pc:sldMk cId="65308051" sldId="509"/>
            <ac:spMk id="145" creationId="{5C22231F-D19A-4765-B31B-029B80BAA571}"/>
          </ac:spMkLst>
        </pc:spChg>
        <pc:spChg chg="mod">
          <ac:chgData name="Anamika Mukhopadhyay" userId="a0eeb265-f05a-4197-8fa6-978f26d1476c" providerId="ADAL" clId="{D3DADA0F-94A7-4819-92E9-A84BD7908883}" dt="2022-04-25T17:44:32.820" v="11408"/>
          <ac:spMkLst>
            <pc:docMk/>
            <pc:sldMk cId="65308051" sldId="509"/>
            <ac:spMk id="146" creationId="{8CA4B5EA-3EC2-4227-8294-8568C7159AB5}"/>
          </ac:spMkLst>
        </pc:spChg>
        <pc:spChg chg="mod">
          <ac:chgData name="Anamika Mukhopadhyay" userId="a0eeb265-f05a-4197-8fa6-978f26d1476c" providerId="ADAL" clId="{D3DADA0F-94A7-4819-92E9-A84BD7908883}" dt="2022-04-25T17:44:32.820" v="11408"/>
          <ac:spMkLst>
            <pc:docMk/>
            <pc:sldMk cId="65308051" sldId="509"/>
            <ac:spMk id="147" creationId="{436C6EEC-5665-4D57-8477-E8095AFAD84D}"/>
          </ac:spMkLst>
        </pc:spChg>
        <pc:spChg chg="mod">
          <ac:chgData name="Anamika Mukhopadhyay" userId="a0eeb265-f05a-4197-8fa6-978f26d1476c" providerId="ADAL" clId="{D3DADA0F-94A7-4819-92E9-A84BD7908883}" dt="2022-04-25T17:44:32.820" v="11408"/>
          <ac:spMkLst>
            <pc:docMk/>
            <pc:sldMk cId="65308051" sldId="509"/>
            <ac:spMk id="148" creationId="{AB17D964-85EB-4C0B-A24F-466C154E64EB}"/>
          </ac:spMkLst>
        </pc:spChg>
        <pc:spChg chg="mod">
          <ac:chgData name="Anamika Mukhopadhyay" userId="a0eeb265-f05a-4197-8fa6-978f26d1476c" providerId="ADAL" clId="{D3DADA0F-94A7-4819-92E9-A84BD7908883}" dt="2022-04-25T17:44:32.820" v="11408"/>
          <ac:spMkLst>
            <pc:docMk/>
            <pc:sldMk cId="65308051" sldId="509"/>
            <ac:spMk id="149" creationId="{8CA2C078-A78D-4D26-BE23-DF01C9F3338B}"/>
          </ac:spMkLst>
        </pc:spChg>
        <pc:spChg chg="mod">
          <ac:chgData name="Anamika Mukhopadhyay" userId="a0eeb265-f05a-4197-8fa6-978f26d1476c" providerId="ADAL" clId="{D3DADA0F-94A7-4819-92E9-A84BD7908883}" dt="2022-04-25T17:44:32.820" v="11408"/>
          <ac:spMkLst>
            <pc:docMk/>
            <pc:sldMk cId="65308051" sldId="509"/>
            <ac:spMk id="150" creationId="{69958E9E-7E37-452D-B1D4-51DB46351041}"/>
          </ac:spMkLst>
        </pc:spChg>
        <pc:spChg chg="mod">
          <ac:chgData name="Anamika Mukhopadhyay" userId="a0eeb265-f05a-4197-8fa6-978f26d1476c" providerId="ADAL" clId="{D3DADA0F-94A7-4819-92E9-A84BD7908883}" dt="2022-04-25T17:44:32.820" v="11408"/>
          <ac:spMkLst>
            <pc:docMk/>
            <pc:sldMk cId="65308051" sldId="509"/>
            <ac:spMk id="151" creationId="{2E435A2B-85FF-4BF8-90F6-4D434FE09BBD}"/>
          </ac:spMkLst>
        </pc:spChg>
        <pc:spChg chg="mod">
          <ac:chgData name="Anamika Mukhopadhyay" userId="a0eeb265-f05a-4197-8fa6-978f26d1476c" providerId="ADAL" clId="{D3DADA0F-94A7-4819-92E9-A84BD7908883}" dt="2022-04-25T17:44:32.820" v="11408"/>
          <ac:spMkLst>
            <pc:docMk/>
            <pc:sldMk cId="65308051" sldId="509"/>
            <ac:spMk id="152" creationId="{2FD917F6-3867-417C-9517-493D4D344C3E}"/>
          </ac:spMkLst>
        </pc:spChg>
        <pc:spChg chg="mod">
          <ac:chgData name="Anamika Mukhopadhyay" userId="a0eeb265-f05a-4197-8fa6-978f26d1476c" providerId="ADAL" clId="{D3DADA0F-94A7-4819-92E9-A84BD7908883}" dt="2022-04-25T17:44:32.820" v="11408"/>
          <ac:spMkLst>
            <pc:docMk/>
            <pc:sldMk cId="65308051" sldId="509"/>
            <ac:spMk id="153" creationId="{494561A5-7F1B-4EF3-93FF-1F3C738E9339}"/>
          </ac:spMkLst>
        </pc:spChg>
        <pc:spChg chg="mod">
          <ac:chgData name="Anamika Mukhopadhyay" userId="a0eeb265-f05a-4197-8fa6-978f26d1476c" providerId="ADAL" clId="{D3DADA0F-94A7-4819-92E9-A84BD7908883}" dt="2022-04-25T17:44:32.820" v="11408"/>
          <ac:spMkLst>
            <pc:docMk/>
            <pc:sldMk cId="65308051" sldId="509"/>
            <ac:spMk id="154" creationId="{6A133815-8B76-4CB7-AC1C-800100F11AB5}"/>
          </ac:spMkLst>
        </pc:spChg>
        <pc:spChg chg="mod">
          <ac:chgData name="Anamika Mukhopadhyay" userId="a0eeb265-f05a-4197-8fa6-978f26d1476c" providerId="ADAL" clId="{D3DADA0F-94A7-4819-92E9-A84BD7908883}" dt="2022-04-25T17:44:32.820" v="11408"/>
          <ac:spMkLst>
            <pc:docMk/>
            <pc:sldMk cId="65308051" sldId="509"/>
            <ac:spMk id="155" creationId="{36F69A6B-01AB-4746-B7CC-1A9E56075FE7}"/>
          </ac:spMkLst>
        </pc:spChg>
        <pc:spChg chg="mod">
          <ac:chgData name="Anamika Mukhopadhyay" userId="a0eeb265-f05a-4197-8fa6-978f26d1476c" providerId="ADAL" clId="{D3DADA0F-94A7-4819-92E9-A84BD7908883}" dt="2022-04-25T17:44:32.820" v="11408"/>
          <ac:spMkLst>
            <pc:docMk/>
            <pc:sldMk cId="65308051" sldId="509"/>
            <ac:spMk id="156" creationId="{50EB4D90-623F-4FF7-A2A6-DD63127D5599}"/>
          </ac:spMkLst>
        </pc:spChg>
        <pc:spChg chg="mod">
          <ac:chgData name="Anamika Mukhopadhyay" userId="a0eeb265-f05a-4197-8fa6-978f26d1476c" providerId="ADAL" clId="{D3DADA0F-94A7-4819-92E9-A84BD7908883}" dt="2022-04-25T17:44:32.820" v="11408"/>
          <ac:spMkLst>
            <pc:docMk/>
            <pc:sldMk cId="65308051" sldId="509"/>
            <ac:spMk id="157" creationId="{73C19356-2C70-43DE-B49F-26EC479C5B3F}"/>
          </ac:spMkLst>
        </pc:spChg>
        <pc:spChg chg="mod">
          <ac:chgData name="Anamika Mukhopadhyay" userId="a0eeb265-f05a-4197-8fa6-978f26d1476c" providerId="ADAL" clId="{D3DADA0F-94A7-4819-92E9-A84BD7908883}" dt="2022-04-25T17:44:32.820" v="11408"/>
          <ac:spMkLst>
            <pc:docMk/>
            <pc:sldMk cId="65308051" sldId="509"/>
            <ac:spMk id="158" creationId="{7B0FCBDC-2265-412C-A843-50CBA6BE5434}"/>
          </ac:spMkLst>
        </pc:spChg>
        <pc:spChg chg="mod">
          <ac:chgData name="Anamika Mukhopadhyay" userId="a0eeb265-f05a-4197-8fa6-978f26d1476c" providerId="ADAL" clId="{D3DADA0F-94A7-4819-92E9-A84BD7908883}" dt="2022-04-25T17:44:32.820" v="11408"/>
          <ac:spMkLst>
            <pc:docMk/>
            <pc:sldMk cId="65308051" sldId="509"/>
            <ac:spMk id="159" creationId="{ACAB90B9-EF84-40F6-B6CD-8076ECA76A23}"/>
          </ac:spMkLst>
        </pc:spChg>
        <pc:spChg chg="mod">
          <ac:chgData name="Anamika Mukhopadhyay" userId="a0eeb265-f05a-4197-8fa6-978f26d1476c" providerId="ADAL" clId="{D3DADA0F-94A7-4819-92E9-A84BD7908883}" dt="2022-04-25T17:44:32.820" v="11408"/>
          <ac:spMkLst>
            <pc:docMk/>
            <pc:sldMk cId="65308051" sldId="509"/>
            <ac:spMk id="160" creationId="{AFBD4AF0-E3AB-4CB1-AFCC-649A48FDC310}"/>
          </ac:spMkLst>
        </pc:spChg>
        <pc:spChg chg="mod">
          <ac:chgData name="Anamika Mukhopadhyay" userId="a0eeb265-f05a-4197-8fa6-978f26d1476c" providerId="ADAL" clId="{D3DADA0F-94A7-4819-92E9-A84BD7908883}" dt="2022-04-25T17:44:32.820" v="11408"/>
          <ac:spMkLst>
            <pc:docMk/>
            <pc:sldMk cId="65308051" sldId="509"/>
            <ac:spMk id="161" creationId="{0E012DBD-1979-478B-A0C8-219411EB084C}"/>
          </ac:spMkLst>
        </pc:spChg>
        <pc:spChg chg="mod">
          <ac:chgData name="Anamika Mukhopadhyay" userId="a0eeb265-f05a-4197-8fa6-978f26d1476c" providerId="ADAL" clId="{D3DADA0F-94A7-4819-92E9-A84BD7908883}" dt="2022-04-25T17:44:32.820" v="11408"/>
          <ac:spMkLst>
            <pc:docMk/>
            <pc:sldMk cId="65308051" sldId="509"/>
            <ac:spMk id="162" creationId="{79C0B5BF-E506-4EED-8684-E01C906A08A8}"/>
          </ac:spMkLst>
        </pc:spChg>
        <pc:spChg chg="mod">
          <ac:chgData name="Anamika Mukhopadhyay" userId="a0eeb265-f05a-4197-8fa6-978f26d1476c" providerId="ADAL" clId="{D3DADA0F-94A7-4819-92E9-A84BD7908883}" dt="2022-04-25T17:44:32.820" v="11408"/>
          <ac:spMkLst>
            <pc:docMk/>
            <pc:sldMk cId="65308051" sldId="509"/>
            <ac:spMk id="163" creationId="{F5FA2523-592F-4E0C-8AAE-8425DA30DCA4}"/>
          </ac:spMkLst>
        </pc:spChg>
        <pc:spChg chg="mod">
          <ac:chgData name="Anamika Mukhopadhyay" userId="a0eeb265-f05a-4197-8fa6-978f26d1476c" providerId="ADAL" clId="{D3DADA0F-94A7-4819-92E9-A84BD7908883}" dt="2022-04-25T17:44:32.820" v="11408"/>
          <ac:spMkLst>
            <pc:docMk/>
            <pc:sldMk cId="65308051" sldId="509"/>
            <ac:spMk id="164" creationId="{56A09EE6-E2E4-4AF1-84E6-2F5621953E5E}"/>
          </ac:spMkLst>
        </pc:spChg>
        <pc:spChg chg="mod">
          <ac:chgData name="Anamika Mukhopadhyay" userId="a0eeb265-f05a-4197-8fa6-978f26d1476c" providerId="ADAL" clId="{D3DADA0F-94A7-4819-92E9-A84BD7908883}" dt="2022-04-25T17:44:32.820" v="11408"/>
          <ac:spMkLst>
            <pc:docMk/>
            <pc:sldMk cId="65308051" sldId="509"/>
            <ac:spMk id="165" creationId="{425912DA-C622-4460-B975-DA958AF478F6}"/>
          </ac:spMkLst>
        </pc:spChg>
        <pc:spChg chg="mod">
          <ac:chgData name="Anamika Mukhopadhyay" userId="a0eeb265-f05a-4197-8fa6-978f26d1476c" providerId="ADAL" clId="{D3DADA0F-94A7-4819-92E9-A84BD7908883}" dt="2022-04-25T17:44:32.820" v="11408"/>
          <ac:spMkLst>
            <pc:docMk/>
            <pc:sldMk cId="65308051" sldId="509"/>
            <ac:spMk id="166" creationId="{F4CA342F-89A4-4497-901B-679B00BD24A0}"/>
          </ac:spMkLst>
        </pc:spChg>
        <pc:spChg chg="mod">
          <ac:chgData name="Anamika Mukhopadhyay" userId="a0eeb265-f05a-4197-8fa6-978f26d1476c" providerId="ADAL" clId="{D3DADA0F-94A7-4819-92E9-A84BD7908883}" dt="2022-04-25T17:44:32.820" v="11408"/>
          <ac:spMkLst>
            <pc:docMk/>
            <pc:sldMk cId="65308051" sldId="509"/>
            <ac:spMk id="167" creationId="{DFB84A59-0667-4AAA-98C2-5C5213E9E33C}"/>
          </ac:spMkLst>
        </pc:spChg>
        <pc:spChg chg="mod">
          <ac:chgData name="Anamika Mukhopadhyay" userId="a0eeb265-f05a-4197-8fa6-978f26d1476c" providerId="ADAL" clId="{D3DADA0F-94A7-4819-92E9-A84BD7908883}" dt="2022-04-25T17:44:32.820" v="11408"/>
          <ac:spMkLst>
            <pc:docMk/>
            <pc:sldMk cId="65308051" sldId="509"/>
            <ac:spMk id="168" creationId="{E3903E97-F530-4721-9A00-F545E8ADABA7}"/>
          </ac:spMkLst>
        </pc:spChg>
        <pc:spChg chg="mod">
          <ac:chgData name="Anamika Mukhopadhyay" userId="a0eeb265-f05a-4197-8fa6-978f26d1476c" providerId="ADAL" clId="{D3DADA0F-94A7-4819-92E9-A84BD7908883}" dt="2022-04-25T17:44:32.820" v="11408"/>
          <ac:spMkLst>
            <pc:docMk/>
            <pc:sldMk cId="65308051" sldId="509"/>
            <ac:spMk id="169" creationId="{4D01A490-CB95-465F-9656-084D9D3CDAE0}"/>
          </ac:spMkLst>
        </pc:spChg>
        <pc:spChg chg="mod">
          <ac:chgData name="Anamika Mukhopadhyay" userId="a0eeb265-f05a-4197-8fa6-978f26d1476c" providerId="ADAL" clId="{D3DADA0F-94A7-4819-92E9-A84BD7908883}" dt="2022-04-25T17:44:32.820" v="11408"/>
          <ac:spMkLst>
            <pc:docMk/>
            <pc:sldMk cId="65308051" sldId="509"/>
            <ac:spMk id="170" creationId="{13B2990C-BDE3-45C0-904D-C7C10DC4EF49}"/>
          </ac:spMkLst>
        </pc:spChg>
        <pc:spChg chg="mod">
          <ac:chgData name="Anamika Mukhopadhyay" userId="a0eeb265-f05a-4197-8fa6-978f26d1476c" providerId="ADAL" clId="{D3DADA0F-94A7-4819-92E9-A84BD7908883}" dt="2022-04-25T17:44:32.820" v="11408"/>
          <ac:spMkLst>
            <pc:docMk/>
            <pc:sldMk cId="65308051" sldId="509"/>
            <ac:spMk id="171" creationId="{770AE0D0-3D7B-408F-8240-332767588AE6}"/>
          </ac:spMkLst>
        </pc:spChg>
        <pc:spChg chg="mod">
          <ac:chgData name="Anamika Mukhopadhyay" userId="a0eeb265-f05a-4197-8fa6-978f26d1476c" providerId="ADAL" clId="{D3DADA0F-94A7-4819-92E9-A84BD7908883}" dt="2022-04-25T17:44:32.820" v="11408"/>
          <ac:spMkLst>
            <pc:docMk/>
            <pc:sldMk cId="65308051" sldId="509"/>
            <ac:spMk id="172" creationId="{F3D582E8-5BF9-4F31-96D4-C16A444EE0C2}"/>
          </ac:spMkLst>
        </pc:spChg>
        <pc:spChg chg="mod">
          <ac:chgData name="Anamika Mukhopadhyay" userId="a0eeb265-f05a-4197-8fa6-978f26d1476c" providerId="ADAL" clId="{D3DADA0F-94A7-4819-92E9-A84BD7908883}" dt="2022-04-25T17:44:32.820" v="11408"/>
          <ac:spMkLst>
            <pc:docMk/>
            <pc:sldMk cId="65308051" sldId="509"/>
            <ac:spMk id="173" creationId="{72869FF0-995D-45E4-A3FC-46F9124D4CAF}"/>
          </ac:spMkLst>
        </pc:spChg>
        <pc:spChg chg="mod">
          <ac:chgData name="Anamika Mukhopadhyay" userId="a0eeb265-f05a-4197-8fa6-978f26d1476c" providerId="ADAL" clId="{D3DADA0F-94A7-4819-92E9-A84BD7908883}" dt="2022-04-25T17:44:32.820" v="11408"/>
          <ac:spMkLst>
            <pc:docMk/>
            <pc:sldMk cId="65308051" sldId="509"/>
            <ac:spMk id="174" creationId="{3C8F74F4-E79E-4BDD-AFDD-E54F6530D2FF}"/>
          </ac:spMkLst>
        </pc:spChg>
        <pc:spChg chg="mod">
          <ac:chgData name="Anamika Mukhopadhyay" userId="a0eeb265-f05a-4197-8fa6-978f26d1476c" providerId="ADAL" clId="{D3DADA0F-94A7-4819-92E9-A84BD7908883}" dt="2022-04-25T17:44:32.820" v="11408"/>
          <ac:spMkLst>
            <pc:docMk/>
            <pc:sldMk cId="65308051" sldId="509"/>
            <ac:spMk id="175" creationId="{F081AE03-62BC-41AB-8526-B6466D01D584}"/>
          </ac:spMkLst>
        </pc:spChg>
        <pc:spChg chg="mod">
          <ac:chgData name="Anamika Mukhopadhyay" userId="a0eeb265-f05a-4197-8fa6-978f26d1476c" providerId="ADAL" clId="{D3DADA0F-94A7-4819-92E9-A84BD7908883}" dt="2022-04-25T17:44:32.820" v="11408"/>
          <ac:spMkLst>
            <pc:docMk/>
            <pc:sldMk cId="65308051" sldId="509"/>
            <ac:spMk id="176" creationId="{F6E561AF-F803-4715-AA05-7E5CA2D8EEE0}"/>
          </ac:spMkLst>
        </pc:spChg>
        <pc:spChg chg="mod">
          <ac:chgData name="Anamika Mukhopadhyay" userId="a0eeb265-f05a-4197-8fa6-978f26d1476c" providerId="ADAL" clId="{D3DADA0F-94A7-4819-92E9-A84BD7908883}" dt="2022-04-25T17:44:32.820" v="11408"/>
          <ac:spMkLst>
            <pc:docMk/>
            <pc:sldMk cId="65308051" sldId="509"/>
            <ac:spMk id="177" creationId="{758ABD8E-5801-4C07-8D3C-985D06565C05}"/>
          </ac:spMkLst>
        </pc:spChg>
        <pc:spChg chg="mod">
          <ac:chgData name="Anamika Mukhopadhyay" userId="a0eeb265-f05a-4197-8fa6-978f26d1476c" providerId="ADAL" clId="{D3DADA0F-94A7-4819-92E9-A84BD7908883}" dt="2022-04-25T17:44:32.820" v="11408"/>
          <ac:spMkLst>
            <pc:docMk/>
            <pc:sldMk cId="65308051" sldId="509"/>
            <ac:spMk id="178" creationId="{6B70FF8A-DD11-4075-9434-E3C04B2087E3}"/>
          </ac:spMkLst>
        </pc:spChg>
        <pc:spChg chg="mod">
          <ac:chgData name="Anamika Mukhopadhyay" userId="a0eeb265-f05a-4197-8fa6-978f26d1476c" providerId="ADAL" clId="{D3DADA0F-94A7-4819-92E9-A84BD7908883}" dt="2022-04-25T17:44:32.820" v="11408"/>
          <ac:spMkLst>
            <pc:docMk/>
            <pc:sldMk cId="65308051" sldId="509"/>
            <ac:spMk id="179" creationId="{6A7CD4F9-AECA-4D67-9410-93E4407D7432}"/>
          </ac:spMkLst>
        </pc:spChg>
        <pc:spChg chg="mod">
          <ac:chgData name="Anamika Mukhopadhyay" userId="a0eeb265-f05a-4197-8fa6-978f26d1476c" providerId="ADAL" clId="{D3DADA0F-94A7-4819-92E9-A84BD7908883}" dt="2022-04-25T17:44:32.820" v="11408"/>
          <ac:spMkLst>
            <pc:docMk/>
            <pc:sldMk cId="65308051" sldId="509"/>
            <ac:spMk id="180" creationId="{AEF3FDEC-97B0-4C40-A56E-73F56D5E4872}"/>
          </ac:spMkLst>
        </pc:spChg>
        <pc:spChg chg="mod">
          <ac:chgData name="Anamika Mukhopadhyay" userId="a0eeb265-f05a-4197-8fa6-978f26d1476c" providerId="ADAL" clId="{D3DADA0F-94A7-4819-92E9-A84BD7908883}" dt="2022-04-25T17:44:32.820" v="11408"/>
          <ac:spMkLst>
            <pc:docMk/>
            <pc:sldMk cId="65308051" sldId="509"/>
            <ac:spMk id="181" creationId="{81BD51EE-07C7-4FFF-8538-1FD5924A1CEB}"/>
          </ac:spMkLst>
        </pc:spChg>
        <pc:spChg chg="mod">
          <ac:chgData name="Anamika Mukhopadhyay" userId="a0eeb265-f05a-4197-8fa6-978f26d1476c" providerId="ADAL" clId="{D3DADA0F-94A7-4819-92E9-A84BD7908883}" dt="2022-04-25T17:44:32.820" v="11408"/>
          <ac:spMkLst>
            <pc:docMk/>
            <pc:sldMk cId="65308051" sldId="509"/>
            <ac:spMk id="182" creationId="{51CCA2DE-E826-496E-8838-77D61AC57A10}"/>
          </ac:spMkLst>
        </pc:spChg>
        <pc:spChg chg="mod">
          <ac:chgData name="Anamika Mukhopadhyay" userId="a0eeb265-f05a-4197-8fa6-978f26d1476c" providerId="ADAL" clId="{D3DADA0F-94A7-4819-92E9-A84BD7908883}" dt="2022-04-25T17:44:32.820" v="11408"/>
          <ac:spMkLst>
            <pc:docMk/>
            <pc:sldMk cId="65308051" sldId="509"/>
            <ac:spMk id="183" creationId="{D3F7A790-DE89-4D71-997B-533795C9D0A3}"/>
          </ac:spMkLst>
        </pc:spChg>
        <pc:spChg chg="mod">
          <ac:chgData name="Anamika Mukhopadhyay" userId="a0eeb265-f05a-4197-8fa6-978f26d1476c" providerId="ADAL" clId="{D3DADA0F-94A7-4819-92E9-A84BD7908883}" dt="2022-04-25T17:44:32.820" v="11408"/>
          <ac:spMkLst>
            <pc:docMk/>
            <pc:sldMk cId="65308051" sldId="509"/>
            <ac:spMk id="184" creationId="{246AA43B-69E4-4ECE-BCB6-F05615E3553D}"/>
          </ac:spMkLst>
        </pc:spChg>
        <pc:spChg chg="mod">
          <ac:chgData name="Anamika Mukhopadhyay" userId="a0eeb265-f05a-4197-8fa6-978f26d1476c" providerId="ADAL" clId="{D3DADA0F-94A7-4819-92E9-A84BD7908883}" dt="2022-04-25T17:44:32.820" v="11408"/>
          <ac:spMkLst>
            <pc:docMk/>
            <pc:sldMk cId="65308051" sldId="509"/>
            <ac:spMk id="185" creationId="{F5317460-666A-47A2-8B42-76BB3E36F704}"/>
          </ac:spMkLst>
        </pc:spChg>
        <pc:spChg chg="mod">
          <ac:chgData name="Anamika Mukhopadhyay" userId="a0eeb265-f05a-4197-8fa6-978f26d1476c" providerId="ADAL" clId="{D3DADA0F-94A7-4819-92E9-A84BD7908883}" dt="2022-04-25T17:44:32.820" v="11408"/>
          <ac:spMkLst>
            <pc:docMk/>
            <pc:sldMk cId="65308051" sldId="509"/>
            <ac:spMk id="186" creationId="{3011CFB6-74AF-4DCD-9CEF-559E44DE7D4A}"/>
          </ac:spMkLst>
        </pc:spChg>
        <pc:spChg chg="mod">
          <ac:chgData name="Anamika Mukhopadhyay" userId="a0eeb265-f05a-4197-8fa6-978f26d1476c" providerId="ADAL" clId="{D3DADA0F-94A7-4819-92E9-A84BD7908883}" dt="2022-04-25T17:44:32.820" v="11408"/>
          <ac:spMkLst>
            <pc:docMk/>
            <pc:sldMk cId="65308051" sldId="509"/>
            <ac:spMk id="187" creationId="{B1648039-A7CA-48AA-A978-D8350063B654}"/>
          </ac:spMkLst>
        </pc:spChg>
        <pc:spChg chg="mod">
          <ac:chgData name="Anamika Mukhopadhyay" userId="a0eeb265-f05a-4197-8fa6-978f26d1476c" providerId="ADAL" clId="{D3DADA0F-94A7-4819-92E9-A84BD7908883}" dt="2022-04-25T17:44:32.820" v="11408"/>
          <ac:spMkLst>
            <pc:docMk/>
            <pc:sldMk cId="65308051" sldId="509"/>
            <ac:spMk id="188" creationId="{450A1201-D0EB-4EC8-A955-816A452D396A}"/>
          </ac:spMkLst>
        </pc:spChg>
        <pc:spChg chg="mod">
          <ac:chgData name="Anamika Mukhopadhyay" userId="a0eeb265-f05a-4197-8fa6-978f26d1476c" providerId="ADAL" clId="{D3DADA0F-94A7-4819-92E9-A84BD7908883}" dt="2022-04-25T17:44:32.820" v="11408"/>
          <ac:spMkLst>
            <pc:docMk/>
            <pc:sldMk cId="65308051" sldId="509"/>
            <ac:spMk id="189" creationId="{A207D7F9-C397-43E2-9523-75AFF007E3A7}"/>
          </ac:spMkLst>
        </pc:spChg>
        <pc:spChg chg="mod">
          <ac:chgData name="Anamika Mukhopadhyay" userId="a0eeb265-f05a-4197-8fa6-978f26d1476c" providerId="ADAL" clId="{D3DADA0F-94A7-4819-92E9-A84BD7908883}" dt="2022-04-25T17:44:32.820" v="11408"/>
          <ac:spMkLst>
            <pc:docMk/>
            <pc:sldMk cId="65308051" sldId="509"/>
            <ac:spMk id="190" creationId="{F4E2644F-42FE-44AA-9512-466E6897F21C}"/>
          </ac:spMkLst>
        </pc:spChg>
        <pc:spChg chg="mod">
          <ac:chgData name="Anamika Mukhopadhyay" userId="a0eeb265-f05a-4197-8fa6-978f26d1476c" providerId="ADAL" clId="{D3DADA0F-94A7-4819-92E9-A84BD7908883}" dt="2022-04-25T17:44:32.820" v="11408"/>
          <ac:spMkLst>
            <pc:docMk/>
            <pc:sldMk cId="65308051" sldId="509"/>
            <ac:spMk id="191" creationId="{03340A1A-3C2F-45B6-A639-2B95FC4E1ABC}"/>
          </ac:spMkLst>
        </pc:spChg>
        <pc:spChg chg="mod">
          <ac:chgData name="Anamika Mukhopadhyay" userId="a0eeb265-f05a-4197-8fa6-978f26d1476c" providerId="ADAL" clId="{D3DADA0F-94A7-4819-92E9-A84BD7908883}" dt="2022-04-25T17:44:32.820" v="11408"/>
          <ac:spMkLst>
            <pc:docMk/>
            <pc:sldMk cId="65308051" sldId="509"/>
            <ac:spMk id="192" creationId="{F6392BFD-3D5F-445D-96DA-0746C4B80299}"/>
          </ac:spMkLst>
        </pc:spChg>
        <pc:spChg chg="mod">
          <ac:chgData name="Anamika Mukhopadhyay" userId="a0eeb265-f05a-4197-8fa6-978f26d1476c" providerId="ADAL" clId="{D3DADA0F-94A7-4819-92E9-A84BD7908883}" dt="2022-04-25T17:44:32.820" v="11408"/>
          <ac:spMkLst>
            <pc:docMk/>
            <pc:sldMk cId="65308051" sldId="509"/>
            <ac:spMk id="193" creationId="{6A5FD953-386F-44B9-A66A-5BD2837EE62A}"/>
          </ac:spMkLst>
        </pc:spChg>
        <pc:spChg chg="mod">
          <ac:chgData name="Anamika Mukhopadhyay" userId="a0eeb265-f05a-4197-8fa6-978f26d1476c" providerId="ADAL" clId="{D3DADA0F-94A7-4819-92E9-A84BD7908883}" dt="2022-04-25T17:44:32.820" v="11408"/>
          <ac:spMkLst>
            <pc:docMk/>
            <pc:sldMk cId="65308051" sldId="509"/>
            <ac:spMk id="194" creationId="{1F648B75-B832-42B0-BDE4-1C5B0CB0C9F8}"/>
          </ac:spMkLst>
        </pc:spChg>
        <pc:spChg chg="mod">
          <ac:chgData name="Anamika Mukhopadhyay" userId="a0eeb265-f05a-4197-8fa6-978f26d1476c" providerId="ADAL" clId="{D3DADA0F-94A7-4819-92E9-A84BD7908883}" dt="2022-04-25T17:44:32.820" v="11408"/>
          <ac:spMkLst>
            <pc:docMk/>
            <pc:sldMk cId="65308051" sldId="509"/>
            <ac:spMk id="195" creationId="{9F14E3EE-57B0-41C2-8B8F-8D4E37CCE756}"/>
          </ac:spMkLst>
        </pc:spChg>
        <pc:spChg chg="mod">
          <ac:chgData name="Anamika Mukhopadhyay" userId="a0eeb265-f05a-4197-8fa6-978f26d1476c" providerId="ADAL" clId="{D3DADA0F-94A7-4819-92E9-A84BD7908883}" dt="2022-04-25T17:44:32.820" v="11408"/>
          <ac:spMkLst>
            <pc:docMk/>
            <pc:sldMk cId="65308051" sldId="509"/>
            <ac:spMk id="196" creationId="{0463F584-7954-4A1A-A16D-8B3649DE1335}"/>
          </ac:spMkLst>
        </pc:spChg>
        <pc:spChg chg="mod">
          <ac:chgData name="Anamika Mukhopadhyay" userId="a0eeb265-f05a-4197-8fa6-978f26d1476c" providerId="ADAL" clId="{D3DADA0F-94A7-4819-92E9-A84BD7908883}" dt="2022-04-25T17:44:32.820" v="11408"/>
          <ac:spMkLst>
            <pc:docMk/>
            <pc:sldMk cId="65308051" sldId="509"/>
            <ac:spMk id="197" creationId="{8F0BE5B2-2502-499C-AAAB-BB065D18722D}"/>
          </ac:spMkLst>
        </pc:spChg>
        <pc:spChg chg="mod">
          <ac:chgData name="Anamika Mukhopadhyay" userId="a0eeb265-f05a-4197-8fa6-978f26d1476c" providerId="ADAL" clId="{D3DADA0F-94A7-4819-92E9-A84BD7908883}" dt="2022-04-25T17:44:32.820" v="11408"/>
          <ac:spMkLst>
            <pc:docMk/>
            <pc:sldMk cId="65308051" sldId="509"/>
            <ac:spMk id="198" creationId="{7C784A3B-CE9E-4047-83C3-2264A1C922AC}"/>
          </ac:spMkLst>
        </pc:spChg>
        <pc:spChg chg="mod">
          <ac:chgData name="Anamika Mukhopadhyay" userId="a0eeb265-f05a-4197-8fa6-978f26d1476c" providerId="ADAL" clId="{D3DADA0F-94A7-4819-92E9-A84BD7908883}" dt="2022-04-25T17:44:32.820" v="11408"/>
          <ac:spMkLst>
            <pc:docMk/>
            <pc:sldMk cId="65308051" sldId="509"/>
            <ac:spMk id="199" creationId="{6E1758BE-8AD7-4CD9-89AD-A6C9847893B6}"/>
          </ac:spMkLst>
        </pc:spChg>
        <pc:spChg chg="mod">
          <ac:chgData name="Anamika Mukhopadhyay" userId="a0eeb265-f05a-4197-8fa6-978f26d1476c" providerId="ADAL" clId="{D3DADA0F-94A7-4819-92E9-A84BD7908883}" dt="2022-04-25T17:44:32.820" v="11408"/>
          <ac:spMkLst>
            <pc:docMk/>
            <pc:sldMk cId="65308051" sldId="509"/>
            <ac:spMk id="200" creationId="{5C8B79CE-7CEF-492E-8CCE-2FDC65FF0171}"/>
          </ac:spMkLst>
        </pc:spChg>
        <pc:spChg chg="mod">
          <ac:chgData name="Anamika Mukhopadhyay" userId="a0eeb265-f05a-4197-8fa6-978f26d1476c" providerId="ADAL" clId="{D3DADA0F-94A7-4819-92E9-A84BD7908883}" dt="2022-04-25T17:44:32.820" v="11408"/>
          <ac:spMkLst>
            <pc:docMk/>
            <pc:sldMk cId="65308051" sldId="509"/>
            <ac:spMk id="201" creationId="{C1390C82-FB14-4958-B0DF-8623B2BE0491}"/>
          </ac:spMkLst>
        </pc:spChg>
        <pc:spChg chg="mod">
          <ac:chgData name="Anamika Mukhopadhyay" userId="a0eeb265-f05a-4197-8fa6-978f26d1476c" providerId="ADAL" clId="{D3DADA0F-94A7-4819-92E9-A84BD7908883}" dt="2022-04-25T17:44:32.820" v="11408"/>
          <ac:spMkLst>
            <pc:docMk/>
            <pc:sldMk cId="65308051" sldId="509"/>
            <ac:spMk id="202" creationId="{F774DC8C-1BCF-4A7F-9D2D-FA9645B1F716}"/>
          </ac:spMkLst>
        </pc:spChg>
        <pc:spChg chg="mod">
          <ac:chgData name="Anamika Mukhopadhyay" userId="a0eeb265-f05a-4197-8fa6-978f26d1476c" providerId="ADAL" clId="{D3DADA0F-94A7-4819-92E9-A84BD7908883}" dt="2022-04-25T17:44:32.820" v="11408"/>
          <ac:spMkLst>
            <pc:docMk/>
            <pc:sldMk cId="65308051" sldId="509"/>
            <ac:spMk id="203" creationId="{D18B6807-97CD-42AF-AB2D-E36B251488DE}"/>
          </ac:spMkLst>
        </pc:spChg>
        <pc:spChg chg="mod">
          <ac:chgData name="Anamika Mukhopadhyay" userId="a0eeb265-f05a-4197-8fa6-978f26d1476c" providerId="ADAL" clId="{D3DADA0F-94A7-4819-92E9-A84BD7908883}" dt="2022-04-25T17:44:32.820" v="11408"/>
          <ac:spMkLst>
            <pc:docMk/>
            <pc:sldMk cId="65308051" sldId="509"/>
            <ac:spMk id="204" creationId="{BAFC093F-D666-4641-A447-FE5337FC72A7}"/>
          </ac:spMkLst>
        </pc:spChg>
        <pc:spChg chg="mod">
          <ac:chgData name="Anamika Mukhopadhyay" userId="a0eeb265-f05a-4197-8fa6-978f26d1476c" providerId="ADAL" clId="{D3DADA0F-94A7-4819-92E9-A84BD7908883}" dt="2022-04-25T17:44:32.820" v="11408"/>
          <ac:spMkLst>
            <pc:docMk/>
            <pc:sldMk cId="65308051" sldId="509"/>
            <ac:spMk id="205" creationId="{55103E30-8341-47DB-A792-77DCF8F3B984}"/>
          </ac:spMkLst>
        </pc:spChg>
        <pc:spChg chg="mod">
          <ac:chgData name="Anamika Mukhopadhyay" userId="a0eeb265-f05a-4197-8fa6-978f26d1476c" providerId="ADAL" clId="{D3DADA0F-94A7-4819-92E9-A84BD7908883}" dt="2022-04-25T17:44:32.820" v="11408"/>
          <ac:spMkLst>
            <pc:docMk/>
            <pc:sldMk cId="65308051" sldId="509"/>
            <ac:spMk id="206" creationId="{69F72C72-E5BA-4CD1-931D-A9567D9E89CA}"/>
          </ac:spMkLst>
        </pc:spChg>
        <pc:spChg chg="mod">
          <ac:chgData name="Anamika Mukhopadhyay" userId="a0eeb265-f05a-4197-8fa6-978f26d1476c" providerId="ADAL" clId="{D3DADA0F-94A7-4819-92E9-A84BD7908883}" dt="2022-04-25T17:44:32.820" v="11408"/>
          <ac:spMkLst>
            <pc:docMk/>
            <pc:sldMk cId="65308051" sldId="509"/>
            <ac:spMk id="207" creationId="{63FB0684-AAEA-4289-A916-A989892D347D}"/>
          </ac:spMkLst>
        </pc:spChg>
        <pc:spChg chg="mod">
          <ac:chgData name="Anamika Mukhopadhyay" userId="a0eeb265-f05a-4197-8fa6-978f26d1476c" providerId="ADAL" clId="{D3DADA0F-94A7-4819-92E9-A84BD7908883}" dt="2022-04-25T17:44:32.820" v="11408"/>
          <ac:spMkLst>
            <pc:docMk/>
            <pc:sldMk cId="65308051" sldId="509"/>
            <ac:spMk id="208" creationId="{ADB52854-446E-4A24-9B64-7847934ED1B7}"/>
          </ac:spMkLst>
        </pc:spChg>
        <pc:spChg chg="mod">
          <ac:chgData name="Anamika Mukhopadhyay" userId="a0eeb265-f05a-4197-8fa6-978f26d1476c" providerId="ADAL" clId="{D3DADA0F-94A7-4819-92E9-A84BD7908883}" dt="2022-04-25T17:44:32.820" v="11408"/>
          <ac:spMkLst>
            <pc:docMk/>
            <pc:sldMk cId="65308051" sldId="509"/>
            <ac:spMk id="209" creationId="{DFAB5C16-815C-479D-8DBC-A3BE0B7CF789}"/>
          </ac:spMkLst>
        </pc:spChg>
        <pc:spChg chg="mod">
          <ac:chgData name="Anamika Mukhopadhyay" userId="a0eeb265-f05a-4197-8fa6-978f26d1476c" providerId="ADAL" clId="{D3DADA0F-94A7-4819-92E9-A84BD7908883}" dt="2022-04-25T17:44:32.820" v="11408"/>
          <ac:spMkLst>
            <pc:docMk/>
            <pc:sldMk cId="65308051" sldId="509"/>
            <ac:spMk id="210" creationId="{F3092E16-7FD4-4C7A-B329-019C2124BBBF}"/>
          </ac:spMkLst>
        </pc:spChg>
        <pc:spChg chg="mod">
          <ac:chgData name="Anamika Mukhopadhyay" userId="a0eeb265-f05a-4197-8fa6-978f26d1476c" providerId="ADAL" clId="{D3DADA0F-94A7-4819-92E9-A84BD7908883}" dt="2022-04-25T17:44:32.820" v="11408"/>
          <ac:spMkLst>
            <pc:docMk/>
            <pc:sldMk cId="65308051" sldId="509"/>
            <ac:spMk id="211" creationId="{F3575C4B-68D6-4303-BD13-24FB05045080}"/>
          </ac:spMkLst>
        </pc:spChg>
        <pc:spChg chg="mod">
          <ac:chgData name="Anamika Mukhopadhyay" userId="a0eeb265-f05a-4197-8fa6-978f26d1476c" providerId="ADAL" clId="{D3DADA0F-94A7-4819-92E9-A84BD7908883}" dt="2022-04-25T17:44:32.820" v="11408"/>
          <ac:spMkLst>
            <pc:docMk/>
            <pc:sldMk cId="65308051" sldId="509"/>
            <ac:spMk id="212" creationId="{051A7F99-24D9-432C-8828-9DE40705ACA5}"/>
          </ac:spMkLst>
        </pc:spChg>
        <pc:spChg chg="mod">
          <ac:chgData name="Anamika Mukhopadhyay" userId="a0eeb265-f05a-4197-8fa6-978f26d1476c" providerId="ADAL" clId="{D3DADA0F-94A7-4819-92E9-A84BD7908883}" dt="2022-04-25T17:44:32.820" v="11408"/>
          <ac:spMkLst>
            <pc:docMk/>
            <pc:sldMk cId="65308051" sldId="509"/>
            <ac:spMk id="213" creationId="{CD7F9022-91CB-456B-AD54-6A4B2071994F}"/>
          </ac:spMkLst>
        </pc:spChg>
        <pc:spChg chg="mod">
          <ac:chgData name="Anamika Mukhopadhyay" userId="a0eeb265-f05a-4197-8fa6-978f26d1476c" providerId="ADAL" clId="{D3DADA0F-94A7-4819-92E9-A84BD7908883}" dt="2022-04-25T17:44:32.820" v="11408"/>
          <ac:spMkLst>
            <pc:docMk/>
            <pc:sldMk cId="65308051" sldId="509"/>
            <ac:spMk id="214" creationId="{DD03410D-168D-4F8D-AF19-6691D77166B9}"/>
          </ac:spMkLst>
        </pc:spChg>
        <pc:spChg chg="mod">
          <ac:chgData name="Anamika Mukhopadhyay" userId="a0eeb265-f05a-4197-8fa6-978f26d1476c" providerId="ADAL" clId="{D3DADA0F-94A7-4819-92E9-A84BD7908883}" dt="2022-04-25T17:44:32.820" v="11408"/>
          <ac:spMkLst>
            <pc:docMk/>
            <pc:sldMk cId="65308051" sldId="509"/>
            <ac:spMk id="215" creationId="{E879F4F3-6FD4-4C26-AFB9-F1BA4A6C4200}"/>
          </ac:spMkLst>
        </pc:spChg>
        <pc:spChg chg="mod">
          <ac:chgData name="Anamika Mukhopadhyay" userId="a0eeb265-f05a-4197-8fa6-978f26d1476c" providerId="ADAL" clId="{D3DADA0F-94A7-4819-92E9-A84BD7908883}" dt="2022-04-25T17:44:32.820" v="11408"/>
          <ac:spMkLst>
            <pc:docMk/>
            <pc:sldMk cId="65308051" sldId="509"/>
            <ac:spMk id="216" creationId="{F96C810D-DF6D-4A15-ABFD-AEC56C8470E7}"/>
          </ac:spMkLst>
        </pc:spChg>
        <pc:spChg chg="mod">
          <ac:chgData name="Anamika Mukhopadhyay" userId="a0eeb265-f05a-4197-8fa6-978f26d1476c" providerId="ADAL" clId="{D3DADA0F-94A7-4819-92E9-A84BD7908883}" dt="2022-04-25T17:44:32.820" v="11408"/>
          <ac:spMkLst>
            <pc:docMk/>
            <pc:sldMk cId="65308051" sldId="509"/>
            <ac:spMk id="217" creationId="{A73A908F-03FB-4126-97DE-575EFBD68D62}"/>
          </ac:spMkLst>
        </pc:spChg>
        <pc:spChg chg="mod">
          <ac:chgData name="Anamika Mukhopadhyay" userId="a0eeb265-f05a-4197-8fa6-978f26d1476c" providerId="ADAL" clId="{D3DADA0F-94A7-4819-92E9-A84BD7908883}" dt="2022-04-25T17:44:32.820" v="11408"/>
          <ac:spMkLst>
            <pc:docMk/>
            <pc:sldMk cId="65308051" sldId="509"/>
            <ac:spMk id="218" creationId="{FC262196-94AA-4511-8EC9-CCC79BA286A5}"/>
          </ac:spMkLst>
        </pc:spChg>
        <pc:spChg chg="mod">
          <ac:chgData name="Anamika Mukhopadhyay" userId="a0eeb265-f05a-4197-8fa6-978f26d1476c" providerId="ADAL" clId="{D3DADA0F-94A7-4819-92E9-A84BD7908883}" dt="2022-04-25T17:44:32.820" v="11408"/>
          <ac:spMkLst>
            <pc:docMk/>
            <pc:sldMk cId="65308051" sldId="509"/>
            <ac:spMk id="219" creationId="{F945D6E0-6CF2-4EFA-823A-EB194262814D}"/>
          </ac:spMkLst>
        </pc:spChg>
        <pc:spChg chg="mod">
          <ac:chgData name="Anamika Mukhopadhyay" userId="a0eeb265-f05a-4197-8fa6-978f26d1476c" providerId="ADAL" clId="{D3DADA0F-94A7-4819-92E9-A84BD7908883}" dt="2022-04-25T17:44:32.820" v="11408"/>
          <ac:spMkLst>
            <pc:docMk/>
            <pc:sldMk cId="65308051" sldId="509"/>
            <ac:spMk id="220" creationId="{DA5789C5-A764-4C59-9C3C-7C0B46103769}"/>
          </ac:spMkLst>
        </pc:spChg>
        <pc:spChg chg="mod">
          <ac:chgData name="Anamika Mukhopadhyay" userId="a0eeb265-f05a-4197-8fa6-978f26d1476c" providerId="ADAL" clId="{D3DADA0F-94A7-4819-92E9-A84BD7908883}" dt="2022-04-25T17:44:32.820" v="11408"/>
          <ac:spMkLst>
            <pc:docMk/>
            <pc:sldMk cId="65308051" sldId="509"/>
            <ac:spMk id="221" creationId="{44B7C9D6-D696-47BC-A516-5D5CA784E858}"/>
          </ac:spMkLst>
        </pc:spChg>
        <pc:spChg chg="mod">
          <ac:chgData name="Anamika Mukhopadhyay" userId="a0eeb265-f05a-4197-8fa6-978f26d1476c" providerId="ADAL" clId="{D3DADA0F-94A7-4819-92E9-A84BD7908883}" dt="2022-04-25T17:44:32.820" v="11408"/>
          <ac:spMkLst>
            <pc:docMk/>
            <pc:sldMk cId="65308051" sldId="509"/>
            <ac:spMk id="222" creationId="{51383602-4355-489E-A7FD-E1B7E40AE0FB}"/>
          </ac:spMkLst>
        </pc:spChg>
        <pc:spChg chg="mod">
          <ac:chgData name="Anamika Mukhopadhyay" userId="a0eeb265-f05a-4197-8fa6-978f26d1476c" providerId="ADAL" clId="{D3DADA0F-94A7-4819-92E9-A84BD7908883}" dt="2022-04-25T17:44:32.820" v="11408"/>
          <ac:spMkLst>
            <pc:docMk/>
            <pc:sldMk cId="65308051" sldId="509"/>
            <ac:spMk id="223" creationId="{A58FE5CF-DC36-4819-B867-3D4728BD7A34}"/>
          </ac:spMkLst>
        </pc:spChg>
        <pc:spChg chg="mod">
          <ac:chgData name="Anamika Mukhopadhyay" userId="a0eeb265-f05a-4197-8fa6-978f26d1476c" providerId="ADAL" clId="{D3DADA0F-94A7-4819-92E9-A84BD7908883}" dt="2022-04-25T17:44:32.820" v="11408"/>
          <ac:spMkLst>
            <pc:docMk/>
            <pc:sldMk cId="65308051" sldId="509"/>
            <ac:spMk id="224" creationId="{33B45D0B-F61A-46A0-80D9-B1D1EA7CD5AE}"/>
          </ac:spMkLst>
        </pc:spChg>
        <pc:spChg chg="mod">
          <ac:chgData name="Anamika Mukhopadhyay" userId="a0eeb265-f05a-4197-8fa6-978f26d1476c" providerId="ADAL" clId="{D3DADA0F-94A7-4819-92E9-A84BD7908883}" dt="2022-04-25T17:44:32.820" v="11408"/>
          <ac:spMkLst>
            <pc:docMk/>
            <pc:sldMk cId="65308051" sldId="509"/>
            <ac:spMk id="225" creationId="{6E20D002-187D-47C2-85E8-F7871ED55999}"/>
          </ac:spMkLst>
        </pc:spChg>
        <pc:spChg chg="mod">
          <ac:chgData name="Anamika Mukhopadhyay" userId="a0eeb265-f05a-4197-8fa6-978f26d1476c" providerId="ADAL" clId="{D3DADA0F-94A7-4819-92E9-A84BD7908883}" dt="2022-04-25T17:44:32.820" v="11408"/>
          <ac:spMkLst>
            <pc:docMk/>
            <pc:sldMk cId="65308051" sldId="509"/>
            <ac:spMk id="226" creationId="{3C652BF1-AB95-4CF9-9F8A-4243B57A3C99}"/>
          </ac:spMkLst>
        </pc:spChg>
        <pc:spChg chg="mod">
          <ac:chgData name="Anamika Mukhopadhyay" userId="a0eeb265-f05a-4197-8fa6-978f26d1476c" providerId="ADAL" clId="{D3DADA0F-94A7-4819-92E9-A84BD7908883}" dt="2022-04-25T17:44:32.820" v="11408"/>
          <ac:spMkLst>
            <pc:docMk/>
            <pc:sldMk cId="65308051" sldId="509"/>
            <ac:spMk id="227" creationId="{50DE2C60-FC68-42A9-9952-65333E07105D}"/>
          </ac:spMkLst>
        </pc:spChg>
        <pc:spChg chg="mod">
          <ac:chgData name="Anamika Mukhopadhyay" userId="a0eeb265-f05a-4197-8fa6-978f26d1476c" providerId="ADAL" clId="{D3DADA0F-94A7-4819-92E9-A84BD7908883}" dt="2022-04-25T17:44:32.820" v="11408"/>
          <ac:spMkLst>
            <pc:docMk/>
            <pc:sldMk cId="65308051" sldId="509"/>
            <ac:spMk id="228" creationId="{20692054-421A-4041-8DC3-11326B5EF7DF}"/>
          </ac:spMkLst>
        </pc:spChg>
        <pc:spChg chg="mod">
          <ac:chgData name="Anamika Mukhopadhyay" userId="a0eeb265-f05a-4197-8fa6-978f26d1476c" providerId="ADAL" clId="{D3DADA0F-94A7-4819-92E9-A84BD7908883}" dt="2022-04-25T17:44:32.820" v="11408"/>
          <ac:spMkLst>
            <pc:docMk/>
            <pc:sldMk cId="65308051" sldId="509"/>
            <ac:spMk id="229" creationId="{C6372B86-BF07-43FB-9E58-0F7AE95B3E78}"/>
          </ac:spMkLst>
        </pc:spChg>
        <pc:spChg chg="mod">
          <ac:chgData name="Anamika Mukhopadhyay" userId="a0eeb265-f05a-4197-8fa6-978f26d1476c" providerId="ADAL" clId="{D3DADA0F-94A7-4819-92E9-A84BD7908883}" dt="2022-04-25T17:44:32.820" v="11408"/>
          <ac:spMkLst>
            <pc:docMk/>
            <pc:sldMk cId="65308051" sldId="509"/>
            <ac:spMk id="230" creationId="{8A88F6A0-AC3A-44FA-AF7E-E6530CE67A14}"/>
          </ac:spMkLst>
        </pc:spChg>
        <pc:spChg chg="mod">
          <ac:chgData name="Anamika Mukhopadhyay" userId="a0eeb265-f05a-4197-8fa6-978f26d1476c" providerId="ADAL" clId="{D3DADA0F-94A7-4819-92E9-A84BD7908883}" dt="2022-04-25T17:44:32.820" v="11408"/>
          <ac:spMkLst>
            <pc:docMk/>
            <pc:sldMk cId="65308051" sldId="509"/>
            <ac:spMk id="231" creationId="{63AFD644-C7CA-47E2-8D16-A54A9BC31A39}"/>
          </ac:spMkLst>
        </pc:spChg>
        <pc:spChg chg="mod">
          <ac:chgData name="Anamika Mukhopadhyay" userId="a0eeb265-f05a-4197-8fa6-978f26d1476c" providerId="ADAL" clId="{D3DADA0F-94A7-4819-92E9-A84BD7908883}" dt="2022-04-25T17:44:32.820" v="11408"/>
          <ac:spMkLst>
            <pc:docMk/>
            <pc:sldMk cId="65308051" sldId="509"/>
            <ac:spMk id="232" creationId="{4AFD56B4-E12F-440B-A7A8-BFA26C945FD7}"/>
          </ac:spMkLst>
        </pc:spChg>
        <pc:spChg chg="mod">
          <ac:chgData name="Anamika Mukhopadhyay" userId="a0eeb265-f05a-4197-8fa6-978f26d1476c" providerId="ADAL" clId="{D3DADA0F-94A7-4819-92E9-A84BD7908883}" dt="2022-04-25T17:44:32.820" v="11408"/>
          <ac:spMkLst>
            <pc:docMk/>
            <pc:sldMk cId="65308051" sldId="509"/>
            <ac:spMk id="233" creationId="{55FB2C96-251D-42FC-A026-237A82CCAB01}"/>
          </ac:spMkLst>
        </pc:spChg>
        <pc:spChg chg="mod">
          <ac:chgData name="Anamika Mukhopadhyay" userId="a0eeb265-f05a-4197-8fa6-978f26d1476c" providerId="ADAL" clId="{D3DADA0F-94A7-4819-92E9-A84BD7908883}" dt="2022-04-25T17:44:32.820" v="11408"/>
          <ac:spMkLst>
            <pc:docMk/>
            <pc:sldMk cId="65308051" sldId="509"/>
            <ac:spMk id="234" creationId="{8CEC470B-61F1-43B7-8DCA-0C91BDB527CF}"/>
          </ac:spMkLst>
        </pc:spChg>
        <pc:spChg chg="mod">
          <ac:chgData name="Anamika Mukhopadhyay" userId="a0eeb265-f05a-4197-8fa6-978f26d1476c" providerId="ADAL" clId="{D3DADA0F-94A7-4819-92E9-A84BD7908883}" dt="2022-04-25T17:44:32.820" v="11408"/>
          <ac:spMkLst>
            <pc:docMk/>
            <pc:sldMk cId="65308051" sldId="509"/>
            <ac:spMk id="235" creationId="{FACA5414-279F-4DE1-8015-5D103816C56D}"/>
          </ac:spMkLst>
        </pc:spChg>
        <pc:spChg chg="mod">
          <ac:chgData name="Anamika Mukhopadhyay" userId="a0eeb265-f05a-4197-8fa6-978f26d1476c" providerId="ADAL" clId="{D3DADA0F-94A7-4819-92E9-A84BD7908883}" dt="2022-04-25T17:44:32.820" v="11408"/>
          <ac:spMkLst>
            <pc:docMk/>
            <pc:sldMk cId="65308051" sldId="509"/>
            <ac:spMk id="236" creationId="{0C6431D6-BAC0-423D-972B-C877466785BD}"/>
          </ac:spMkLst>
        </pc:spChg>
        <pc:spChg chg="mod">
          <ac:chgData name="Anamika Mukhopadhyay" userId="a0eeb265-f05a-4197-8fa6-978f26d1476c" providerId="ADAL" clId="{D3DADA0F-94A7-4819-92E9-A84BD7908883}" dt="2022-04-25T17:44:32.820" v="11408"/>
          <ac:spMkLst>
            <pc:docMk/>
            <pc:sldMk cId="65308051" sldId="509"/>
            <ac:spMk id="237" creationId="{1953AB17-8794-4C31-9FC7-E61FC733AF90}"/>
          </ac:spMkLst>
        </pc:spChg>
        <pc:spChg chg="mod">
          <ac:chgData name="Anamika Mukhopadhyay" userId="a0eeb265-f05a-4197-8fa6-978f26d1476c" providerId="ADAL" clId="{D3DADA0F-94A7-4819-92E9-A84BD7908883}" dt="2022-04-25T17:44:32.820" v="11408"/>
          <ac:spMkLst>
            <pc:docMk/>
            <pc:sldMk cId="65308051" sldId="509"/>
            <ac:spMk id="238" creationId="{DB94C176-6990-4580-9760-B44BE129DBAF}"/>
          </ac:spMkLst>
        </pc:spChg>
        <pc:spChg chg="mod">
          <ac:chgData name="Anamika Mukhopadhyay" userId="a0eeb265-f05a-4197-8fa6-978f26d1476c" providerId="ADAL" clId="{D3DADA0F-94A7-4819-92E9-A84BD7908883}" dt="2022-04-25T17:44:32.820" v="11408"/>
          <ac:spMkLst>
            <pc:docMk/>
            <pc:sldMk cId="65308051" sldId="509"/>
            <ac:spMk id="239" creationId="{56ABBB24-9122-4C41-8E81-109E89154806}"/>
          </ac:spMkLst>
        </pc:spChg>
        <pc:spChg chg="mod">
          <ac:chgData name="Anamika Mukhopadhyay" userId="a0eeb265-f05a-4197-8fa6-978f26d1476c" providerId="ADAL" clId="{D3DADA0F-94A7-4819-92E9-A84BD7908883}" dt="2022-04-25T17:44:32.820" v="11408"/>
          <ac:spMkLst>
            <pc:docMk/>
            <pc:sldMk cId="65308051" sldId="509"/>
            <ac:spMk id="240" creationId="{E692184B-ADF9-430A-9622-35CE65A0CAEA}"/>
          </ac:spMkLst>
        </pc:spChg>
        <pc:spChg chg="mod">
          <ac:chgData name="Anamika Mukhopadhyay" userId="a0eeb265-f05a-4197-8fa6-978f26d1476c" providerId="ADAL" clId="{D3DADA0F-94A7-4819-92E9-A84BD7908883}" dt="2022-04-25T17:44:32.820" v="11408"/>
          <ac:spMkLst>
            <pc:docMk/>
            <pc:sldMk cId="65308051" sldId="509"/>
            <ac:spMk id="241" creationId="{4572042C-EE44-4A4F-B2F5-06743D7DAD74}"/>
          </ac:spMkLst>
        </pc:spChg>
        <pc:spChg chg="mod">
          <ac:chgData name="Anamika Mukhopadhyay" userId="a0eeb265-f05a-4197-8fa6-978f26d1476c" providerId="ADAL" clId="{D3DADA0F-94A7-4819-92E9-A84BD7908883}" dt="2022-04-25T17:44:32.820" v="11408"/>
          <ac:spMkLst>
            <pc:docMk/>
            <pc:sldMk cId="65308051" sldId="509"/>
            <ac:spMk id="242" creationId="{12171A37-FE3A-4DA3-A62E-11ABDA8048A3}"/>
          </ac:spMkLst>
        </pc:spChg>
        <pc:spChg chg="mod">
          <ac:chgData name="Anamika Mukhopadhyay" userId="a0eeb265-f05a-4197-8fa6-978f26d1476c" providerId="ADAL" clId="{D3DADA0F-94A7-4819-92E9-A84BD7908883}" dt="2022-04-25T17:44:32.820" v="11408"/>
          <ac:spMkLst>
            <pc:docMk/>
            <pc:sldMk cId="65308051" sldId="509"/>
            <ac:spMk id="243" creationId="{D7CA8D3F-2D1F-4BF1-8C6C-FE2FFDC19141}"/>
          </ac:spMkLst>
        </pc:spChg>
        <pc:spChg chg="mod">
          <ac:chgData name="Anamika Mukhopadhyay" userId="a0eeb265-f05a-4197-8fa6-978f26d1476c" providerId="ADAL" clId="{D3DADA0F-94A7-4819-92E9-A84BD7908883}" dt="2022-04-25T17:44:32.820" v="11408"/>
          <ac:spMkLst>
            <pc:docMk/>
            <pc:sldMk cId="65308051" sldId="509"/>
            <ac:spMk id="244" creationId="{591DE6A8-C788-4EC8-A6C5-59C000369A4F}"/>
          </ac:spMkLst>
        </pc:spChg>
        <pc:spChg chg="mod">
          <ac:chgData name="Anamika Mukhopadhyay" userId="a0eeb265-f05a-4197-8fa6-978f26d1476c" providerId="ADAL" clId="{D3DADA0F-94A7-4819-92E9-A84BD7908883}" dt="2022-04-25T17:44:32.820" v="11408"/>
          <ac:spMkLst>
            <pc:docMk/>
            <pc:sldMk cId="65308051" sldId="509"/>
            <ac:spMk id="245" creationId="{3458C6AC-9EDB-44FB-B4A6-1E644F867987}"/>
          </ac:spMkLst>
        </pc:spChg>
        <pc:spChg chg="mod">
          <ac:chgData name="Anamika Mukhopadhyay" userId="a0eeb265-f05a-4197-8fa6-978f26d1476c" providerId="ADAL" clId="{D3DADA0F-94A7-4819-92E9-A84BD7908883}" dt="2022-04-25T17:44:32.820" v="11408"/>
          <ac:spMkLst>
            <pc:docMk/>
            <pc:sldMk cId="65308051" sldId="509"/>
            <ac:spMk id="246" creationId="{B7FAB58C-16A8-4D5B-A649-030636B14689}"/>
          </ac:spMkLst>
        </pc:spChg>
        <pc:spChg chg="mod">
          <ac:chgData name="Anamika Mukhopadhyay" userId="a0eeb265-f05a-4197-8fa6-978f26d1476c" providerId="ADAL" clId="{D3DADA0F-94A7-4819-92E9-A84BD7908883}" dt="2022-04-25T17:44:32.820" v="11408"/>
          <ac:spMkLst>
            <pc:docMk/>
            <pc:sldMk cId="65308051" sldId="509"/>
            <ac:spMk id="247" creationId="{0AA86ED6-50E9-49DB-B6F3-B4D1B0BAD6BD}"/>
          </ac:spMkLst>
        </pc:spChg>
        <pc:spChg chg="mod">
          <ac:chgData name="Anamika Mukhopadhyay" userId="a0eeb265-f05a-4197-8fa6-978f26d1476c" providerId="ADAL" clId="{D3DADA0F-94A7-4819-92E9-A84BD7908883}" dt="2022-04-25T17:44:32.820" v="11408"/>
          <ac:spMkLst>
            <pc:docMk/>
            <pc:sldMk cId="65308051" sldId="509"/>
            <ac:spMk id="248" creationId="{8FF50C66-3775-40A8-9760-6278350AAC51}"/>
          </ac:spMkLst>
        </pc:spChg>
        <pc:spChg chg="mod">
          <ac:chgData name="Anamika Mukhopadhyay" userId="a0eeb265-f05a-4197-8fa6-978f26d1476c" providerId="ADAL" clId="{D3DADA0F-94A7-4819-92E9-A84BD7908883}" dt="2022-04-25T17:44:32.820" v="11408"/>
          <ac:spMkLst>
            <pc:docMk/>
            <pc:sldMk cId="65308051" sldId="509"/>
            <ac:spMk id="249" creationId="{A7EDCA8A-3F3D-4487-A30A-0F56C5BCB6FC}"/>
          </ac:spMkLst>
        </pc:spChg>
        <pc:spChg chg="mod">
          <ac:chgData name="Anamika Mukhopadhyay" userId="a0eeb265-f05a-4197-8fa6-978f26d1476c" providerId="ADAL" clId="{D3DADA0F-94A7-4819-92E9-A84BD7908883}" dt="2022-04-25T17:44:32.820" v="11408"/>
          <ac:spMkLst>
            <pc:docMk/>
            <pc:sldMk cId="65308051" sldId="509"/>
            <ac:spMk id="250" creationId="{DA057812-E8C7-4BD6-B4B4-78729033023C}"/>
          </ac:spMkLst>
        </pc:spChg>
        <pc:spChg chg="mod">
          <ac:chgData name="Anamika Mukhopadhyay" userId="a0eeb265-f05a-4197-8fa6-978f26d1476c" providerId="ADAL" clId="{D3DADA0F-94A7-4819-92E9-A84BD7908883}" dt="2022-04-25T17:44:32.820" v="11408"/>
          <ac:spMkLst>
            <pc:docMk/>
            <pc:sldMk cId="65308051" sldId="509"/>
            <ac:spMk id="251" creationId="{0A596A55-3733-4AB2-9AD0-77F7F114E23D}"/>
          </ac:spMkLst>
        </pc:spChg>
        <pc:spChg chg="mod">
          <ac:chgData name="Anamika Mukhopadhyay" userId="a0eeb265-f05a-4197-8fa6-978f26d1476c" providerId="ADAL" clId="{D3DADA0F-94A7-4819-92E9-A84BD7908883}" dt="2022-04-25T17:44:32.820" v="11408"/>
          <ac:spMkLst>
            <pc:docMk/>
            <pc:sldMk cId="65308051" sldId="509"/>
            <ac:spMk id="252" creationId="{07C07F2D-930E-4587-9F1E-7B852E593AFF}"/>
          </ac:spMkLst>
        </pc:spChg>
        <pc:spChg chg="mod">
          <ac:chgData name="Anamika Mukhopadhyay" userId="a0eeb265-f05a-4197-8fa6-978f26d1476c" providerId="ADAL" clId="{D3DADA0F-94A7-4819-92E9-A84BD7908883}" dt="2022-04-25T17:44:32.820" v="11408"/>
          <ac:spMkLst>
            <pc:docMk/>
            <pc:sldMk cId="65308051" sldId="509"/>
            <ac:spMk id="253" creationId="{BFB268DA-A9F2-49D0-9346-5218146E3BF1}"/>
          </ac:spMkLst>
        </pc:spChg>
        <pc:spChg chg="mod">
          <ac:chgData name="Anamika Mukhopadhyay" userId="a0eeb265-f05a-4197-8fa6-978f26d1476c" providerId="ADAL" clId="{D3DADA0F-94A7-4819-92E9-A84BD7908883}" dt="2022-04-25T17:44:32.820" v="11408"/>
          <ac:spMkLst>
            <pc:docMk/>
            <pc:sldMk cId="65308051" sldId="509"/>
            <ac:spMk id="254" creationId="{B4504E31-8D0B-4ECE-ABCF-4BC339DE9314}"/>
          </ac:spMkLst>
        </pc:spChg>
        <pc:spChg chg="add mod">
          <ac:chgData name="Anamika Mukhopadhyay" userId="a0eeb265-f05a-4197-8fa6-978f26d1476c" providerId="ADAL" clId="{D3DADA0F-94A7-4819-92E9-A84BD7908883}" dt="2022-04-25T17:44:32.820" v="11408"/>
          <ac:spMkLst>
            <pc:docMk/>
            <pc:sldMk cId="65308051" sldId="509"/>
            <ac:spMk id="255" creationId="{3629FD6A-EE92-4F31-8F8F-F32B8E3C2BBD}"/>
          </ac:spMkLst>
        </pc:spChg>
        <pc:spChg chg="add del mod">
          <ac:chgData name="Anamika Mukhopadhyay" userId="a0eeb265-f05a-4197-8fa6-978f26d1476c" providerId="ADAL" clId="{D3DADA0F-94A7-4819-92E9-A84BD7908883}" dt="2022-04-25T17:47:01.038" v="11427" actId="478"/>
          <ac:spMkLst>
            <pc:docMk/>
            <pc:sldMk cId="65308051" sldId="509"/>
            <ac:spMk id="256" creationId="{C5E42644-7693-403B-9AC0-1C0402886BD8}"/>
          </ac:spMkLst>
        </pc:spChg>
        <pc:spChg chg="add mod">
          <ac:chgData name="Anamika Mukhopadhyay" userId="a0eeb265-f05a-4197-8fa6-978f26d1476c" providerId="ADAL" clId="{D3DADA0F-94A7-4819-92E9-A84BD7908883}" dt="2022-04-25T17:44:32.820" v="11408"/>
          <ac:spMkLst>
            <pc:docMk/>
            <pc:sldMk cId="65308051" sldId="509"/>
            <ac:spMk id="257" creationId="{83F24BC5-BDFB-4C45-85E3-80A163D73A02}"/>
          </ac:spMkLst>
        </pc:spChg>
        <pc:spChg chg="add del mod">
          <ac:chgData name="Anamika Mukhopadhyay" userId="a0eeb265-f05a-4197-8fa6-978f26d1476c" providerId="ADAL" clId="{D3DADA0F-94A7-4819-92E9-A84BD7908883}" dt="2022-04-25T17:47:01.997" v="11428" actId="478"/>
          <ac:spMkLst>
            <pc:docMk/>
            <pc:sldMk cId="65308051" sldId="509"/>
            <ac:spMk id="258" creationId="{1469C5E8-C7A5-40D0-905D-9E6FD997CD8E}"/>
          </ac:spMkLst>
        </pc:spChg>
        <pc:spChg chg="add mod">
          <ac:chgData name="Anamika Mukhopadhyay" userId="a0eeb265-f05a-4197-8fa6-978f26d1476c" providerId="ADAL" clId="{D3DADA0F-94A7-4819-92E9-A84BD7908883}" dt="2022-04-25T17:44:32.820" v="11408"/>
          <ac:spMkLst>
            <pc:docMk/>
            <pc:sldMk cId="65308051" sldId="509"/>
            <ac:spMk id="259" creationId="{2C4EC73A-9934-40D0-A067-15057FA9916D}"/>
          </ac:spMkLst>
        </pc:spChg>
        <pc:spChg chg="add del mod">
          <ac:chgData name="Anamika Mukhopadhyay" userId="a0eeb265-f05a-4197-8fa6-978f26d1476c" providerId="ADAL" clId="{D3DADA0F-94A7-4819-92E9-A84BD7908883}" dt="2022-04-25T17:45:47.453" v="11413" actId="478"/>
          <ac:spMkLst>
            <pc:docMk/>
            <pc:sldMk cId="65308051" sldId="509"/>
            <ac:spMk id="260" creationId="{59C983A2-690A-4773-985C-F2757ECB7DAA}"/>
          </ac:spMkLst>
        </pc:spChg>
        <pc:spChg chg="add del mod">
          <ac:chgData name="Anamika Mukhopadhyay" userId="a0eeb265-f05a-4197-8fa6-978f26d1476c" providerId="ADAL" clId="{D3DADA0F-94A7-4819-92E9-A84BD7908883}" dt="2022-04-25T17:45:57.006" v="11416" actId="478"/>
          <ac:spMkLst>
            <pc:docMk/>
            <pc:sldMk cId="65308051" sldId="509"/>
            <ac:spMk id="261" creationId="{4C63F268-1C00-4D5A-8702-42FF7A65A2A3}"/>
          </ac:spMkLst>
        </pc:spChg>
        <pc:spChg chg="add del mod">
          <ac:chgData name="Anamika Mukhopadhyay" userId="a0eeb265-f05a-4197-8fa6-978f26d1476c" providerId="ADAL" clId="{D3DADA0F-94A7-4819-92E9-A84BD7908883}" dt="2022-04-25T17:46:29.837" v="11422" actId="478"/>
          <ac:spMkLst>
            <pc:docMk/>
            <pc:sldMk cId="65308051" sldId="509"/>
            <ac:spMk id="262" creationId="{F38FBEF0-3FF6-47AA-AA9E-6E267E521726}"/>
          </ac:spMkLst>
        </pc:spChg>
        <pc:spChg chg="add mod">
          <ac:chgData name="Anamika Mukhopadhyay" userId="a0eeb265-f05a-4197-8fa6-978f26d1476c" providerId="ADAL" clId="{D3DADA0F-94A7-4819-92E9-A84BD7908883}" dt="2022-04-25T17:50:22.051" v="11456" actId="20577"/>
          <ac:spMkLst>
            <pc:docMk/>
            <pc:sldMk cId="65308051" sldId="509"/>
            <ac:spMk id="263" creationId="{F26CD3E7-4859-4CE6-94F1-4369C3A34224}"/>
          </ac:spMkLst>
        </pc:spChg>
        <pc:spChg chg="add mod">
          <ac:chgData name="Anamika Mukhopadhyay" userId="a0eeb265-f05a-4197-8fa6-978f26d1476c" providerId="ADAL" clId="{D3DADA0F-94A7-4819-92E9-A84BD7908883}" dt="2022-04-25T17:48:51.144" v="11433" actId="113"/>
          <ac:spMkLst>
            <pc:docMk/>
            <pc:sldMk cId="65308051" sldId="509"/>
            <ac:spMk id="264" creationId="{E4EF7090-9BBA-4494-AA0F-5596FDCF1409}"/>
          </ac:spMkLst>
        </pc:spChg>
        <pc:spChg chg="add mod">
          <ac:chgData name="Anamika Mukhopadhyay" userId="a0eeb265-f05a-4197-8fa6-978f26d1476c" providerId="ADAL" clId="{D3DADA0F-94A7-4819-92E9-A84BD7908883}" dt="2022-04-26T09:47:36.435" v="16286" actId="20577"/>
          <ac:spMkLst>
            <pc:docMk/>
            <pc:sldMk cId="65308051" sldId="509"/>
            <ac:spMk id="265" creationId="{AA5B1CBF-A681-41A8-8435-1F85956B6177}"/>
          </ac:spMkLst>
        </pc:spChg>
        <pc:spChg chg="add mod">
          <ac:chgData name="Anamika Mukhopadhyay" userId="a0eeb265-f05a-4197-8fa6-978f26d1476c" providerId="ADAL" clId="{D3DADA0F-94A7-4819-92E9-A84BD7908883}" dt="2022-04-25T17:44:32.820" v="11408"/>
          <ac:spMkLst>
            <pc:docMk/>
            <pc:sldMk cId="65308051" sldId="509"/>
            <ac:spMk id="266" creationId="{735DA223-CD76-40E9-91EC-22B0325666E4}"/>
          </ac:spMkLst>
        </pc:spChg>
        <pc:spChg chg="add del mod">
          <ac:chgData name="Anamika Mukhopadhyay" userId="a0eeb265-f05a-4197-8fa6-978f26d1476c" providerId="ADAL" clId="{D3DADA0F-94A7-4819-92E9-A84BD7908883}" dt="2022-04-25T17:47:03.814" v="11429" actId="478"/>
          <ac:spMkLst>
            <pc:docMk/>
            <pc:sldMk cId="65308051" sldId="509"/>
            <ac:spMk id="267" creationId="{AAC0BC14-5EC9-4D0C-8875-C9B3C74EA243}"/>
          </ac:spMkLst>
        </pc:spChg>
        <pc:spChg chg="add del mod">
          <ac:chgData name="Anamika Mukhopadhyay" userId="a0eeb265-f05a-4197-8fa6-978f26d1476c" providerId="ADAL" clId="{D3DADA0F-94A7-4819-92E9-A84BD7908883}" dt="2022-04-25T17:46:21.286" v="11420" actId="478"/>
          <ac:spMkLst>
            <pc:docMk/>
            <pc:sldMk cId="65308051" sldId="509"/>
            <ac:spMk id="268" creationId="{698F2D12-B188-40BD-AA1C-0F545D2F48A5}"/>
          </ac:spMkLst>
        </pc:spChg>
        <pc:spChg chg="add mod">
          <ac:chgData name="Anamika Mukhopadhyay" userId="a0eeb265-f05a-4197-8fa6-978f26d1476c" providerId="ADAL" clId="{D3DADA0F-94A7-4819-92E9-A84BD7908883}" dt="2022-04-25T17:49:09.437" v="11435" actId="20577"/>
          <ac:spMkLst>
            <pc:docMk/>
            <pc:sldMk cId="65308051" sldId="509"/>
            <ac:spMk id="269" creationId="{2466E41B-A78B-470A-8ACF-246A510EE002}"/>
          </ac:spMkLst>
        </pc:spChg>
        <pc:spChg chg="add del mod">
          <ac:chgData name="Anamika Mukhopadhyay" userId="a0eeb265-f05a-4197-8fa6-978f26d1476c" providerId="ADAL" clId="{D3DADA0F-94A7-4819-92E9-A84BD7908883}" dt="2022-04-25T17:45:25.173" v="11412" actId="478"/>
          <ac:spMkLst>
            <pc:docMk/>
            <pc:sldMk cId="65308051" sldId="509"/>
            <ac:spMk id="270" creationId="{43CA07E3-74F8-4E24-A626-CAF8493D6C9A}"/>
          </ac:spMkLst>
        </pc:spChg>
        <pc:spChg chg="mod">
          <ac:chgData name="Anamika Mukhopadhyay" userId="a0eeb265-f05a-4197-8fa6-978f26d1476c" providerId="ADAL" clId="{D3DADA0F-94A7-4819-92E9-A84BD7908883}" dt="2022-04-25T17:45:54.101" v="11415" actId="1076"/>
          <ac:spMkLst>
            <pc:docMk/>
            <pc:sldMk cId="65308051" sldId="509"/>
            <ac:spMk id="273" creationId="{ACAE2569-0781-4221-B531-3E6210D8A940}"/>
          </ac:spMkLst>
        </pc:spChg>
        <pc:spChg chg="mod">
          <ac:chgData name="Anamika Mukhopadhyay" userId="a0eeb265-f05a-4197-8fa6-978f26d1476c" providerId="ADAL" clId="{D3DADA0F-94A7-4819-92E9-A84BD7908883}" dt="2022-04-25T17:45:54.101" v="11415" actId="1076"/>
          <ac:spMkLst>
            <pc:docMk/>
            <pc:sldMk cId="65308051" sldId="509"/>
            <ac:spMk id="275" creationId="{8ABCF182-267D-472A-A58A-8CCD8FDD78CB}"/>
          </ac:spMkLst>
        </pc:spChg>
        <pc:spChg chg="mod">
          <ac:chgData name="Anamika Mukhopadhyay" userId="a0eeb265-f05a-4197-8fa6-978f26d1476c" providerId="ADAL" clId="{D3DADA0F-94A7-4819-92E9-A84BD7908883}" dt="2022-04-25T17:45:54.101" v="11415" actId="1076"/>
          <ac:spMkLst>
            <pc:docMk/>
            <pc:sldMk cId="65308051" sldId="509"/>
            <ac:spMk id="277" creationId="{A6D31870-9C81-46EF-9D98-E6627F28FEF6}"/>
          </ac:spMkLst>
        </pc:spChg>
        <pc:spChg chg="mod">
          <ac:chgData name="Anamika Mukhopadhyay" userId="a0eeb265-f05a-4197-8fa6-978f26d1476c" providerId="ADAL" clId="{D3DADA0F-94A7-4819-92E9-A84BD7908883}" dt="2022-04-25T17:45:54.101" v="11415" actId="1076"/>
          <ac:spMkLst>
            <pc:docMk/>
            <pc:sldMk cId="65308051" sldId="509"/>
            <ac:spMk id="278" creationId="{0758FF23-D06F-4480-BAA8-32A86F191F2A}"/>
          </ac:spMkLst>
        </pc:spChg>
        <pc:spChg chg="mod">
          <ac:chgData name="Anamika Mukhopadhyay" userId="a0eeb265-f05a-4197-8fa6-978f26d1476c" providerId="ADAL" clId="{D3DADA0F-94A7-4819-92E9-A84BD7908883}" dt="2022-04-25T17:45:54.101" v="11415" actId="1076"/>
          <ac:spMkLst>
            <pc:docMk/>
            <pc:sldMk cId="65308051" sldId="509"/>
            <ac:spMk id="280" creationId="{7A686C98-A16C-4F80-AE46-84C8ABAE015A}"/>
          </ac:spMkLst>
        </pc:spChg>
        <pc:spChg chg="mod">
          <ac:chgData name="Anamika Mukhopadhyay" userId="a0eeb265-f05a-4197-8fa6-978f26d1476c" providerId="ADAL" clId="{D3DADA0F-94A7-4819-92E9-A84BD7908883}" dt="2022-04-25T17:45:54.101" v="11415" actId="1076"/>
          <ac:spMkLst>
            <pc:docMk/>
            <pc:sldMk cId="65308051" sldId="509"/>
            <ac:spMk id="281" creationId="{658DC418-840B-4386-8205-F3AAA4017DB5}"/>
          </ac:spMkLst>
        </pc:spChg>
        <pc:spChg chg="mod">
          <ac:chgData name="Anamika Mukhopadhyay" userId="a0eeb265-f05a-4197-8fa6-978f26d1476c" providerId="ADAL" clId="{D3DADA0F-94A7-4819-92E9-A84BD7908883}" dt="2022-04-25T17:45:54.101" v="11415" actId="1076"/>
          <ac:spMkLst>
            <pc:docMk/>
            <pc:sldMk cId="65308051" sldId="509"/>
            <ac:spMk id="282" creationId="{9AA9A2ED-D88C-476C-B985-44484F783458}"/>
          </ac:spMkLst>
        </pc:spChg>
        <pc:spChg chg="mod">
          <ac:chgData name="Anamika Mukhopadhyay" userId="a0eeb265-f05a-4197-8fa6-978f26d1476c" providerId="ADAL" clId="{D3DADA0F-94A7-4819-92E9-A84BD7908883}" dt="2022-04-25T17:45:54.101" v="11415" actId="1076"/>
          <ac:spMkLst>
            <pc:docMk/>
            <pc:sldMk cId="65308051" sldId="509"/>
            <ac:spMk id="283" creationId="{85844204-FEC8-48F0-A1FF-A9D2EA3118F3}"/>
          </ac:spMkLst>
        </pc:spChg>
        <pc:spChg chg="mod">
          <ac:chgData name="Anamika Mukhopadhyay" userId="a0eeb265-f05a-4197-8fa6-978f26d1476c" providerId="ADAL" clId="{D3DADA0F-94A7-4819-92E9-A84BD7908883}" dt="2022-04-25T17:45:54.101" v="11415" actId="1076"/>
          <ac:spMkLst>
            <pc:docMk/>
            <pc:sldMk cId="65308051" sldId="509"/>
            <ac:spMk id="284" creationId="{2D2ED562-E575-473D-9AB2-6913CE910D71}"/>
          </ac:spMkLst>
        </pc:spChg>
        <pc:spChg chg="mod">
          <ac:chgData name="Anamika Mukhopadhyay" userId="a0eeb265-f05a-4197-8fa6-978f26d1476c" providerId="ADAL" clId="{D3DADA0F-94A7-4819-92E9-A84BD7908883}" dt="2022-04-25T17:45:54.101" v="11415" actId="1076"/>
          <ac:spMkLst>
            <pc:docMk/>
            <pc:sldMk cId="65308051" sldId="509"/>
            <ac:spMk id="285" creationId="{5614157B-E44E-477F-BD0E-BA1B1C1B7322}"/>
          </ac:spMkLst>
        </pc:spChg>
        <pc:spChg chg="mod">
          <ac:chgData name="Anamika Mukhopadhyay" userId="a0eeb265-f05a-4197-8fa6-978f26d1476c" providerId="ADAL" clId="{D3DADA0F-94A7-4819-92E9-A84BD7908883}" dt="2022-04-25T17:46:06.693" v="11417"/>
          <ac:spMkLst>
            <pc:docMk/>
            <pc:sldMk cId="65308051" sldId="509"/>
            <ac:spMk id="287" creationId="{2A6026A2-D261-4342-9DD5-F3ED0B0F2E5A}"/>
          </ac:spMkLst>
        </pc:spChg>
        <pc:spChg chg="mod">
          <ac:chgData name="Anamika Mukhopadhyay" userId="a0eeb265-f05a-4197-8fa6-978f26d1476c" providerId="ADAL" clId="{D3DADA0F-94A7-4819-92E9-A84BD7908883}" dt="2022-04-25T17:46:06.693" v="11417"/>
          <ac:spMkLst>
            <pc:docMk/>
            <pc:sldMk cId="65308051" sldId="509"/>
            <ac:spMk id="288" creationId="{23692687-E5C9-4F8A-BEF7-057EE72197B5}"/>
          </ac:spMkLst>
        </pc:spChg>
        <pc:spChg chg="mod">
          <ac:chgData name="Anamika Mukhopadhyay" userId="a0eeb265-f05a-4197-8fa6-978f26d1476c" providerId="ADAL" clId="{D3DADA0F-94A7-4819-92E9-A84BD7908883}" dt="2022-04-25T17:46:06.693" v="11417"/>
          <ac:spMkLst>
            <pc:docMk/>
            <pc:sldMk cId="65308051" sldId="509"/>
            <ac:spMk id="289" creationId="{CDF1B8C7-B38D-4C27-A1E9-4FA92041116E}"/>
          </ac:spMkLst>
        </pc:spChg>
        <pc:spChg chg="mod">
          <ac:chgData name="Anamika Mukhopadhyay" userId="a0eeb265-f05a-4197-8fa6-978f26d1476c" providerId="ADAL" clId="{D3DADA0F-94A7-4819-92E9-A84BD7908883}" dt="2022-04-25T17:46:06.693" v="11417"/>
          <ac:spMkLst>
            <pc:docMk/>
            <pc:sldMk cId="65308051" sldId="509"/>
            <ac:spMk id="290" creationId="{AE3C63E6-64C0-4840-A34D-09BD61A4336D}"/>
          </ac:spMkLst>
        </pc:spChg>
        <pc:spChg chg="mod">
          <ac:chgData name="Anamika Mukhopadhyay" userId="a0eeb265-f05a-4197-8fa6-978f26d1476c" providerId="ADAL" clId="{D3DADA0F-94A7-4819-92E9-A84BD7908883}" dt="2022-04-25T17:46:17.816" v="11419"/>
          <ac:spMkLst>
            <pc:docMk/>
            <pc:sldMk cId="65308051" sldId="509"/>
            <ac:spMk id="292" creationId="{9770B036-CFE9-4A7F-83E4-2A3FAD8FD85F}"/>
          </ac:spMkLst>
        </pc:spChg>
        <pc:spChg chg="mod">
          <ac:chgData name="Anamika Mukhopadhyay" userId="a0eeb265-f05a-4197-8fa6-978f26d1476c" providerId="ADAL" clId="{D3DADA0F-94A7-4819-92E9-A84BD7908883}" dt="2022-04-25T17:46:17.816" v="11419"/>
          <ac:spMkLst>
            <pc:docMk/>
            <pc:sldMk cId="65308051" sldId="509"/>
            <ac:spMk id="293" creationId="{9AF6CF01-DAEB-4AF0-8A29-C1AC64448987}"/>
          </ac:spMkLst>
        </pc:spChg>
        <pc:spChg chg="add mod">
          <ac:chgData name="Anamika Mukhopadhyay" userId="a0eeb265-f05a-4197-8fa6-978f26d1476c" providerId="ADAL" clId="{D3DADA0F-94A7-4819-92E9-A84BD7908883}" dt="2022-04-25T17:46:54.484" v="11426" actId="1076"/>
          <ac:spMkLst>
            <pc:docMk/>
            <pc:sldMk cId="65308051" sldId="509"/>
            <ac:spMk id="294" creationId="{9FAD91CB-E52F-4CB7-94BD-67E7012B6415}"/>
          </ac:spMkLst>
        </pc:spChg>
        <pc:grpChg chg="add del mod">
          <ac:chgData name="Anamika Mukhopadhyay" userId="a0eeb265-f05a-4197-8fa6-978f26d1476c" providerId="ADAL" clId="{D3DADA0F-94A7-4819-92E9-A84BD7908883}" dt="2022-04-25T17:44:32.320" v="11407" actId="478"/>
          <ac:grpSpMkLst>
            <pc:docMk/>
            <pc:sldMk cId="65308051" sldId="509"/>
            <ac:grpSpMk id="6" creationId="{0A5616E7-CECE-411A-B5B5-8098587BD44F}"/>
          </ac:grpSpMkLst>
        </pc:grpChg>
        <pc:grpChg chg="add del mod">
          <ac:chgData name="Anamika Mukhopadhyay" userId="a0eeb265-f05a-4197-8fa6-978f26d1476c" providerId="ADAL" clId="{D3DADA0F-94A7-4819-92E9-A84BD7908883}" dt="2022-04-25T17:44:32.320" v="11407" actId="478"/>
          <ac:grpSpMkLst>
            <pc:docMk/>
            <pc:sldMk cId="65308051" sldId="509"/>
            <ac:grpSpMk id="127" creationId="{526DDA0C-9033-4A88-8203-FDF219445FB5}"/>
          </ac:grpSpMkLst>
        </pc:grpChg>
        <pc:grpChg chg="add del mod">
          <ac:chgData name="Anamika Mukhopadhyay" userId="a0eeb265-f05a-4197-8fa6-978f26d1476c" providerId="ADAL" clId="{D3DADA0F-94A7-4819-92E9-A84BD7908883}" dt="2022-04-25T17:44:32.320" v="11407" actId="478"/>
          <ac:grpSpMkLst>
            <pc:docMk/>
            <pc:sldMk cId="65308051" sldId="509"/>
            <ac:grpSpMk id="130" creationId="{AEE03028-2545-4A22-B363-E5D793EA4E8B}"/>
          </ac:grpSpMkLst>
        </pc:grpChg>
        <pc:grpChg chg="add del mod">
          <ac:chgData name="Anamika Mukhopadhyay" userId="a0eeb265-f05a-4197-8fa6-978f26d1476c" providerId="ADAL" clId="{D3DADA0F-94A7-4819-92E9-A84BD7908883}" dt="2022-04-25T17:44:32.320" v="11407" actId="478"/>
          <ac:grpSpMkLst>
            <pc:docMk/>
            <pc:sldMk cId="65308051" sldId="509"/>
            <ac:grpSpMk id="133" creationId="{003FABE8-C2F4-4BBC-ADB6-3296F636A465}"/>
          </ac:grpSpMkLst>
        </pc:grpChg>
        <pc:grpChg chg="add del mod">
          <ac:chgData name="Anamika Mukhopadhyay" userId="a0eeb265-f05a-4197-8fa6-978f26d1476c" providerId="ADAL" clId="{D3DADA0F-94A7-4819-92E9-A84BD7908883}" dt="2022-04-25T17:44:32.320" v="11407" actId="478"/>
          <ac:grpSpMkLst>
            <pc:docMk/>
            <pc:sldMk cId="65308051" sldId="509"/>
            <ac:grpSpMk id="139" creationId="{3BE64EBD-B05C-4465-9A7E-902665CE2FC6}"/>
          </ac:grpSpMkLst>
        </pc:grpChg>
        <pc:grpChg chg="add mod">
          <ac:chgData name="Anamika Mukhopadhyay" userId="a0eeb265-f05a-4197-8fa6-978f26d1476c" providerId="ADAL" clId="{D3DADA0F-94A7-4819-92E9-A84BD7908883}" dt="2022-04-25T17:44:32.820" v="11408"/>
          <ac:grpSpMkLst>
            <pc:docMk/>
            <pc:sldMk cId="65308051" sldId="509"/>
            <ac:grpSpMk id="142" creationId="{58CAF25E-A345-43D3-8CB6-9393141C4F04}"/>
          </ac:grpSpMkLst>
        </pc:grpChg>
        <pc:grpChg chg="add mod">
          <ac:chgData name="Anamika Mukhopadhyay" userId="a0eeb265-f05a-4197-8fa6-978f26d1476c" providerId="ADAL" clId="{D3DADA0F-94A7-4819-92E9-A84BD7908883}" dt="2022-04-25T17:45:54.101" v="11415" actId="1076"/>
          <ac:grpSpMkLst>
            <pc:docMk/>
            <pc:sldMk cId="65308051" sldId="509"/>
            <ac:grpSpMk id="271" creationId="{53BA3ABA-BA06-4723-9ABB-9996F0BA144B}"/>
          </ac:grpSpMkLst>
        </pc:grpChg>
        <pc:grpChg chg="mod">
          <ac:chgData name="Anamika Mukhopadhyay" userId="a0eeb265-f05a-4197-8fa6-978f26d1476c" providerId="ADAL" clId="{D3DADA0F-94A7-4819-92E9-A84BD7908883}" dt="2022-04-25T17:45:54.101" v="11415" actId="1076"/>
          <ac:grpSpMkLst>
            <pc:docMk/>
            <pc:sldMk cId="65308051" sldId="509"/>
            <ac:grpSpMk id="272" creationId="{5E4DBC5D-DB21-4A48-BA5F-62C8F41DB564}"/>
          </ac:grpSpMkLst>
        </pc:grpChg>
        <pc:grpChg chg="mod">
          <ac:chgData name="Anamika Mukhopadhyay" userId="a0eeb265-f05a-4197-8fa6-978f26d1476c" providerId="ADAL" clId="{D3DADA0F-94A7-4819-92E9-A84BD7908883}" dt="2022-04-25T17:45:54.101" v="11415" actId="1076"/>
          <ac:grpSpMkLst>
            <pc:docMk/>
            <pc:sldMk cId="65308051" sldId="509"/>
            <ac:grpSpMk id="274" creationId="{A830F5F4-E0D3-4CE9-A2EC-134AD6653566}"/>
          </ac:grpSpMkLst>
        </pc:grpChg>
        <pc:grpChg chg="mod">
          <ac:chgData name="Anamika Mukhopadhyay" userId="a0eeb265-f05a-4197-8fa6-978f26d1476c" providerId="ADAL" clId="{D3DADA0F-94A7-4819-92E9-A84BD7908883}" dt="2022-04-25T17:45:54.101" v="11415" actId="1076"/>
          <ac:grpSpMkLst>
            <pc:docMk/>
            <pc:sldMk cId="65308051" sldId="509"/>
            <ac:grpSpMk id="276" creationId="{59498738-7971-49A1-A8D3-617CEB26D53E}"/>
          </ac:grpSpMkLst>
        </pc:grpChg>
        <pc:grpChg chg="mod">
          <ac:chgData name="Anamika Mukhopadhyay" userId="a0eeb265-f05a-4197-8fa6-978f26d1476c" providerId="ADAL" clId="{D3DADA0F-94A7-4819-92E9-A84BD7908883}" dt="2022-04-25T17:45:54.101" v="11415" actId="1076"/>
          <ac:grpSpMkLst>
            <pc:docMk/>
            <pc:sldMk cId="65308051" sldId="509"/>
            <ac:grpSpMk id="279" creationId="{38A414D4-2FE2-4D5C-BDCC-12232DC97A71}"/>
          </ac:grpSpMkLst>
        </pc:grpChg>
        <pc:grpChg chg="add mod">
          <ac:chgData name="Anamika Mukhopadhyay" userId="a0eeb265-f05a-4197-8fa6-978f26d1476c" providerId="ADAL" clId="{D3DADA0F-94A7-4819-92E9-A84BD7908883}" dt="2022-04-25T17:46:11.534" v="11418" actId="1076"/>
          <ac:grpSpMkLst>
            <pc:docMk/>
            <pc:sldMk cId="65308051" sldId="509"/>
            <ac:grpSpMk id="286" creationId="{0E513958-3C7F-4D77-8826-07D27FA3FCBC}"/>
          </ac:grpSpMkLst>
        </pc:grpChg>
        <pc:grpChg chg="add mod">
          <ac:chgData name="Anamika Mukhopadhyay" userId="a0eeb265-f05a-4197-8fa6-978f26d1476c" providerId="ADAL" clId="{D3DADA0F-94A7-4819-92E9-A84BD7908883}" dt="2022-04-25T17:46:23.188" v="11421" actId="1076"/>
          <ac:grpSpMkLst>
            <pc:docMk/>
            <pc:sldMk cId="65308051" sldId="509"/>
            <ac:grpSpMk id="291" creationId="{4F9A3550-D584-4749-992F-9B1F8ADA61A7}"/>
          </ac:grpSpMkLst>
        </pc:grpChg>
      </pc:sldChg>
      <pc:sldChg chg="addSp modSp new del">
        <pc:chgData name="Anamika Mukhopadhyay" userId="a0eeb265-f05a-4197-8fa6-978f26d1476c" providerId="ADAL" clId="{D3DADA0F-94A7-4819-92E9-A84BD7908883}" dt="2022-04-25T17:22:58.756" v="11069" actId="47"/>
        <pc:sldMkLst>
          <pc:docMk/>
          <pc:sldMk cId="1875880735" sldId="509"/>
        </pc:sldMkLst>
        <pc:picChg chg="add mod">
          <ac:chgData name="Anamika Mukhopadhyay" userId="a0eeb265-f05a-4197-8fa6-978f26d1476c" providerId="ADAL" clId="{D3DADA0F-94A7-4819-92E9-A84BD7908883}" dt="2022-04-25T17:19:44.971" v="11023"/>
          <ac:picMkLst>
            <pc:docMk/>
            <pc:sldMk cId="1875880735" sldId="509"/>
            <ac:picMk id="5" creationId="{68E611AE-45C1-4603-8423-E0226F336D16}"/>
          </ac:picMkLst>
        </pc:picChg>
        <pc:picChg chg="add mod">
          <ac:chgData name="Anamika Mukhopadhyay" userId="a0eeb265-f05a-4197-8fa6-978f26d1476c" providerId="ADAL" clId="{D3DADA0F-94A7-4819-92E9-A84BD7908883}" dt="2022-04-25T17:19:44.971" v="11023"/>
          <ac:picMkLst>
            <pc:docMk/>
            <pc:sldMk cId="1875880735" sldId="509"/>
            <ac:picMk id="6" creationId="{2F35CB86-3F66-4FC9-A587-0F47CB564255}"/>
          </ac:picMkLst>
        </pc:picChg>
        <pc:picChg chg="add mod">
          <ac:chgData name="Anamika Mukhopadhyay" userId="a0eeb265-f05a-4197-8fa6-978f26d1476c" providerId="ADAL" clId="{D3DADA0F-94A7-4819-92E9-A84BD7908883}" dt="2022-04-25T17:19:44.971" v="11023"/>
          <ac:picMkLst>
            <pc:docMk/>
            <pc:sldMk cId="1875880735" sldId="509"/>
            <ac:picMk id="7" creationId="{4A628FB6-226A-45A4-8D3F-4EAB927108CC}"/>
          </ac:picMkLst>
        </pc:picChg>
        <pc:picChg chg="add mod">
          <ac:chgData name="Anamika Mukhopadhyay" userId="a0eeb265-f05a-4197-8fa6-978f26d1476c" providerId="ADAL" clId="{D3DADA0F-94A7-4819-92E9-A84BD7908883}" dt="2022-04-25T17:19:44.971" v="11023"/>
          <ac:picMkLst>
            <pc:docMk/>
            <pc:sldMk cId="1875880735" sldId="509"/>
            <ac:picMk id="8" creationId="{921A1B37-443E-423B-BAC6-D2CAF68D9B9C}"/>
          </ac:picMkLst>
        </pc:picChg>
      </pc:sldChg>
      <pc:sldChg chg="del">
        <pc:chgData name="Anamika Mukhopadhyay" userId="a0eeb265-f05a-4197-8fa6-978f26d1476c" providerId="ADAL" clId="{D3DADA0F-94A7-4819-92E9-A84BD7908883}" dt="2022-04-26T08:37:50.777" v="15560" actId="47"/>
        <pc:sldMkLst>
          <pc:docMk/>
          <pc:sldMk cId="885461395" sldId="510"/>
        </pc:sldMkLst>
      </pc:sldChg>
      <pc:sldChg chg="addSp delSp modSp new mod">
        <pc:chgData name="Anamika Mukhopadhyay" userId="a0eeb265-f05a-4197-8fa6-978f26d1476c" providerId="ADAL" clId="{D3DADA0F-94A7-4819-92E9-A84BD7908883}" dt="2022-04-26T07:35:17.212" v="14685" actId="20577"/>
        <pc:sldMkLst>
          <pc:docMk/>
          <pc:sldMk cId="2817763773" sldId="511"/>
        </pc:sldMkLst>
        <pc:spChg chg="del">
          <ac:chgData name="Anamika Mukhopadhyay" userId="a0eeb265-f05a-4197-8fa6-978f26d1476c" providerId="ADAL" clId="{D3DADA0F-94A7-4819-92E9-A84BD7908883}" dt="2022-04-25T17:53:56.253" v="11669" actId="478"/>
          <ac:spMkLst>
            <pc:docMk/>
            <pc:sldMk cId="2817763773" sldId="511"/>
            <ac:spMk id="2" creationId="{31214803-D794-4C95-AFF4-95EA86D7BF39}"/>
          </ac:spMkLst>
        </pc:spChg>
        <pc:spChg chg="del">
          <ac:chgData name="Anamika Mukhopadhyay" userId="a0eeb265-f05a-4197-8fa6-978f26d1476c" providerId="ADAL" clId="{D3DADA0F-94A7-4819-92E9-A84BD7908883}" dt="2022-04-25T17:53:56.253" v="11669" actId="478"/>
          <ac:spMkLst>
            <pc:docMk/>
            <pc:sldMk cId="2817763773" sldId="511"/>
            <ac:spMk id="3" creationId="{02068173-DB2E-4993-88E0-9B281B568E81}"/>
          </ac:spMkLst>
        </pc:spChg>
        <pc:spChg chg="del">
          <ac:chgData name="Anamika Mukhopadhyay" userId="a0eeb265-f05a-4197-8fa6-978f26d1476c" providerId="ADAL" clId="{D3DADA0F-94A7-4819-92E9-A84BD7908883}" dt="2022-04-25T17:53:56.253" v="11669" actId="478"/>
          <ac:spMkLst>
            <pc:docMk/>
            <pc:sldMk cId="2817763773" sldId="511"/>
            <ac:spMk id="4" creationId="{ABB6D8F1-632C-4A54-908C-AD0D3E8CE7AA}"/>
          </ac:spMkLst>
        </pc:spChg>
        <pc:spChg chg="add del mod">
          <ac:chgData name="Anamika Mukhopadhyay" userId="a0eeb265-f05a-4197-8fa6-978f26d1476c" providerId="ADAL" clId="{D3DADA0F-94A7-4819-92E9-A84BD7908883}" dt="2022-04-25T18:01:20.606" v="11802" actId="478"/>
          <ac:spMkLst>
            <pc:docMk/>
            <pc:sldMk cId="2817763773" sldId="511"/>
            <ac:spMk id="5" creationId="{5806522A-0323-42DF-A6AA-6BB736002157}"/>
          </ac:spMkLst>
        </pc:spChg>
        <pc:spChg chg="add mod">
          <ac:chgData name="Anamika Mukhopadhyay" userId="a0eeb265-f05a-4197-8fa6-978f26d1476c" providerId="ADAL" clId="{D3DADA0F-94A7-4819-92E9-A84BD7908883}" dt="2022-04-25T17:54:05.183" v="11670"/>
          <ac:spMkLst>
            <pc:docMk/>
            <pc:sldMk cId="2817763773" sldId="511"/>
            <ac:spMk id="6" creationId="{FA708AEB-D47E-45DE-B8C6-3BA3F32322F1}"/>
          </ac:spMkLst>
        </pc:spChg>
        <pc:spChg chg="add mod">
          <ac:chgData name="Anamika Mukhopadhyay" userId="a0eeb265-f05a-4197-8fa6-978f26d1476c" providerId="ADAL" clId="{D3DADA0F-94A7-4819-92E9-A84BD7908883}" dt="2022-04-25T17:54:05.183" v="11670"/>
          <ac:spMkLst>
            <pc:docMk/>
            <pc:sldMk cId="2817763773" sldId="511"/>
            <ac:spMk id="7" creationId="{3B727145-D235-49D9-B771-4948F3A6B3E2}"/>
          </ac:spMkLst>
        </pc:spChg>
        <pc:spChg chg="add mod">
          <ac:chgData name="Anamika Mukhopadhyay" userId="a0eeb265-f05a-4197-8fa6-978f26d1476c" providerId="ADAL" clId="{D3DADA0F-94A7-4819-92E9-A84BD7908883}" dt="2022-04-25T17:54:05.183" v="11670"/>
          <ac:spMkLst>
            <pc:docMk/>
            <pc:sldMk cId="2817763773" sldId="511"/>
            <ac:spMk id="8" creationId="{478213CF-C92E-4F2D-AEAF-FFEE8F614D1D}"/>
          </ac:spMkLst>
        </pc:spChg>
        <pc:spChg chg="add mod">
          <ac:chgData name="Anamika Mukhopadhyay" userId="a0eeb265-f05a-4197-8fa6-978f26d1476c" providerId="ADAL" clId="{D3DADA0F-94A7-4819-92E9-A84BD7908883}" dt="2022-04-25T17:54:05.183" v="11670"/>
          <ac:spMkLst>
            <pc:docMk/>
            <pc:sldMk cId="2817763773" sldId="511"/>
            <ac:spMk id="9" creationId="{AE76C534-56AF-42BB-B6AE-3F1E9174702F}"/>
          </ac:spMkLst>
        </pc:spChg>
        <pc:spChg chg="add mod">
          <ac:chgData name="Anamika Mukhopadhyay" userId="a0eeb265-f05a-4197-8fa6-978f26d1476c" providerId="ADAL" clId="{D3DADA0F-94A7-4819-92E9-A84BD7908883}" dt="2022-04-25T17:54:34.703" v="11675" actId="1076"/>
          <ac:spMkLst>
            <pc:docMk/>
            <pc:sldMk cId="2817763773" sldId="511"/>
            <ac:spMk id="10" creationId="{7C710564-83E0-4075-8072-C622DAFB00D7}"/>
          </ac:spMkLst>
        </pc:spChg>
        <pc:spChg chg="add mod">
          <ac:chgData name="Anamika Mukhopadhyay" userId="a0eeb265-f05a-4197-8fa6-978f26d1476c" providerId="ADAL" clId="{D3DADA0F-94A7-4819-92E9-A84BD7908883}" dt="2022-04-25T17:57:52.522" v="11767" actId="1036"/>
          <ac:spMkLst>
            <pc:docMk/>
            <pc:sldMk cId="2817763773" sldId="511"/>
            <ac:spMk id="11" creationId="{25D2D902-43B9-4749-B8F4-89A803A6D3F3}"/>
          </ac:spMkLst>
        </pc:spChg>
        <pc:spChg chg="add mod">
          <ac:chgData name="Anamika Mukhopadhyay" userId="a0eeb265-f05a-4197-8fa6-978f26d1476c" providerId="ADAL" clId="{D3DADA0F-94A7-4819-92E9-A84BD7908883}" dt="2022-04-25T17:57:46.497" v="11753" actId="1036"/>
          <ac:spMkLst>
            <pc:docMk/>
            <pc:sldMk cId="2817763773" sldId="511"/>
            <ac:spMk id="12" creationId="{269A2368-9187-463F-9A9F-71CEC0E0D8C6}"/>
          </ac:spMkLst>
        </pc:spChg>
        <pc:spChg chg="add mod">
          <ac:chgData name="Anamika Mukhopadhyay" userId="a0eeb265-f05a-4197-8fa6-978f26d1476c" providerId="ADAL" clId="{D3DADA0F-94A7-4819-92E9-A84BD7908883}" dt="2022-04-25T17:54:05.183" v="11670"/>
          <ac:spMkLst>
            <pc:docMk/>
            <pc:sldMk cId="2817763773" sldId="511"/>
            <ac:spMk id="13" creationId="{DCE8682F-96A8-4512-8554-D705B8DB70C9}"/>
          </ac:spMkLst>
        </pc:spChg>
        <pc:spChg chg="add mod">
          <ac:chgData name="Anamika Mukhopadhyay" userId="a0eeb265-f05a-4197-8fa6-978f26d1476c" providerId="ADAL" clId="{D3DADA0F-94A7-4819-92E9-A84BD7908883}" dt="2022-04-25T17:57:52.522" v="11767" actId="1036"/>
          <ac:spMkLst>
            <pc:docMk/>
            <pc:sldMk cId="2817763773" sldId="511"/>
            <ac:spMk id="14" creationId="{33FCB6E5-2205-4460-A364-80BC4447991C}"/>
          </ac:spMkLst>
        </pc:spChg>
        <pc:spChg chg="add mod">
          <ac:chgData name="Anamika Mukhopadhyay" userId="a0eeb265-f05a-4197-8fa6-978f26d1476c" providerId="ADAL" clId="{D3DADA0F-94A7-4819-92E9-A84BD7908883}" dt="2022-04-25T17:57:46.497" v="11753" actId="1036"/>
          <ac:spMkLst>
            <pc:docMk/>
            <pc:sldMk cId="2817763773" sldId="511"/>
            <ac:spMk id="15" creationId="{CCFB4C38-292E-42A1-BAD2-46921D39472E}"/>
          </ac:spMkLst>
        </pc:spChg>
        <pc:spChg chg="add mod">
          <ac:chgData name="Anamika Mukhopadhyay" userId="a0eeb265-f05a-4197-8fa6-978f26d1476c" providerId="ADAL" clId="{D3DADA0F-94A7-4819-92E9-A84BD7908883}" dt="2022-04-25T17:57:40.777" v="11736" actId="1036"/>
          <ac:spMkLst>
            <pc:docMk/>
            <pc:sldMk cId="2817763773" sldId="511"/>
            <ac:spMk id="16" creationId="{8753466C-28DF-4924-AE39-888676FC5316}"/>
          </ac:spMkLst>
        </pc:spChg>
        <pc:spChg chg="add mod">
          <ac:chgData name="Anamika Mukhopadhyay" userId="a0eeb265-f05a-4197-8fa6-978f26d1476c" providerId="ADAL" clId="{D3DADA0F-94A7-4819-92E9-A84BD7908883}" dt="2022-04-25T17:57:40.777" v="11736" actId="1036"/>
          <ac:spMkLst>
            <pc:docMk/>
            <pc:sldMk cId="2817763773" sldId="511"/>
            <ac:spMk id="17" creationId="{0D33BEF7-83F8-4530-BB98-E5389DDC3D36}"/>
          </ac:spMkLst>
        </pc:spChg>
        <pc:spChg chg="add mod">
          <ac:chgData name="Anamika Mukhopadhyay" userId="a0eeb265-f05a-4197-8fa6-978f26d1476c" providerId="ADAL" clId="{D3DADA0F-94A7-4819-92E9-A84BD7908883}" dt="2022-04-25T17:54:05.183" v="11670"/>
          <ac:spMkLst>
            <pc:docMk/>
            <pc:sldMk cId="2817763773" sldId="511"/>
            <ac:spMk id="18" creationId="{C75FB98E-0EFC-425A-A221-B01D0F7758C0}"/>
          </ac:spMkLst>
        </pc:spChg>
        <pc:spChg chg="add mod">
          <ac:chgData name="Anamika Mukhopadhyay" userId="a0eeb265-f05a-4197-8fa6-978f26d1476c" providerId="ADAL" clId="{D3DADA0F-94A7-4819-92E9-A84BD7908883}" dt="2022-04-25T17:57:59.635" v="11769" actId="1035"/>
          <ac:spMkLst>
            <pc:docMk/>
            <pc:sldMk cId="2817763773" sldId="511"/>
            <ac:spMk id="19" creationId="{B34DEA3F-84F7-437A-BBED-CBD55B799FD7}"/>
          </ac:spMkLst>
        </pc:spChg>
        <pc:spChg chg="add del mod">
          <ac:chgData name="Anamika Mukhopadhyay" userId="a0eeb265-f05a-4197-8fa6-978f26d1476c" providerId="ADAL" clId="{D3DADA0F-94A7-4819-92E9-A84BD7908883}" dt="2022-04-25T17:56:40.631" v="11696" actId="478"/>
          <ac:spMkLst>
            <pc:docMk/>
            <pc:sldMk cId="2817763773" sldId="511"/>
            <ac:spMk id="20" creationId="{3D431B14-1AAD-4D64-88AC-5F2A10098D83}"/>
          </ac:spMkLst>
        </pc:spChg>
        <pc:spChg chg="add del mod">
          <ac:chgData name="Anamika Mukhopadhyay" userId="a0eeb265-f05a-4197-8fa6-978f26d1476c" providerId="ADAL" clId="{D3DADA0F-94A7-4819-92E9-A84BD7908883}" dt="2022-04-25T17:56:34.267" v="11694"/>
          <ac:spMkLst>
            <pc:docMk/>
            <pc:sldMk cId="2817763773" sldId="511"/>
            <ac:spMk id="22" creationId="{7BE0EDE0-6EA9-4B18-A463-DDC003154397}"/>
          </ac:spMkLst>
        </pc:spChg>
        <pc:spChg chg="add mod">
          <ac:chgData name="Anamika Mukhopadhyay" userId="a0eeb265-f05a-4197-8fa6-978f26d1476c" providerId="ADAL" clId="{D3DADA0F-94A7-4819-92E9-A84BD7908883}" dt="2022-04-26T07:35:17.212" v="14685" actId="20577"/>
          <ac:spMkLst>
            <pc:docMk/>
            <pc:sldMk cId="2817763773" sldId="511"/>
            <ac:spMk id="23" creationId="{19DFC76A-5879-4A59-AE75-BDDA8DBA3F9A}"/>
          </ac:spMkLst>
        </pc:spChg>
        <pc:spChg chg="add mod">
          <ac:chgData name="Anamika Mukhopadhyay" userId="a0eeb265-f05a-4197-8fa6-978f26d1476c" providerId="ADAL" clId="{D3DADA0F-94A7-4819-92E9-A84BD7908883}" dt="2022-04-25T17:59:37.400" v="11798" actId="120"/>
          <ac:spMkLst>
            <pc:docMk/>
            <pc:sldMk cId="2817763773" sldId="511"/>
            <ac:spMk id="24" creationId="{6C550276-5BF9-48CD-BC32-C51AEF07ADCB}"/>
          </ac:spMkLst>
        </pc:spChg>
        <pc:spChg chg="add mod ord">
          <ac:chgData name="Anamika Mukhopadhyay" userId="a0eeb265-f05a-4197-8fa6-978f26d1476c" providerId="ADAL" clId="{D3DADA0F-94A7-4819-92E9-A84BD7908883}" dt="2022-04-25T18:02:00.516" v="11804" actId="2085"/>
          <ac:spMkLst>
            <pc:docMk/>
            <pc:sldMk cId="2817763773" sldId="511"/>
            <ac:spMk id="25" creationId="{06DAB265-8006-4C25-82C4-D7F45ACC1FE3}"/>
          </ac:spMkLst>
        </pc:spChg>
      </pc:sldChg>
      <pc:sldChg chg="addSp delSp modSp new del mod">
        <pc:chgData name="Anamika Mukhopadhyay" userId="a0eeb265-f05a-4197-8fa6-978f26d1476c" providerId="ADAL" clId="{D3DADA0F-94A7-4819-92E9-A84BD7908883}" dt="2022-04-25T18:11:50.398" v="12040" actId="47"/>
        <pc:sldMkLst>
          <pc:docMk/>
          <pc:sldMk cId="433536841" sldId="512"/>
        </pc:sldMkLst>
        <pc:spChg chg="del">
          <ac:chgData name="Anamika Mukhopadhyay" userId="a0eeb265-f05a-4197-8fa6-978f26d1476c" providerId="ADAL" clId="{D3DADA0F-94A7-4819-92E9-A84BD7908883}" dt="2022-04-25T18:04:36.408" v="11855" actId="478"/>
          <ac:spMkLst>
            <pc:docMk/>
            <pc:sldMk cId="433536841" sldId="512"/>
            <ac:spMk id="2" creationId="{BF01591B-B319-414C-B747-6DE02E44C444}"/>
          </ac:spMkLst>
        </pc:spChg>
        <pc:spChg chg="del">
          <ac:chgData name="Anamika Mukhopadhyay" userId="a0eeb265-f05a-4197-8fa6-978f26d1476c" providerId="ADAL" clId="{D3DADA0F-94A7-4819-92E9-A84BD7908883}" dt="2022-04-25T18:04:33.488" v="11853" actId="478"/>
          <ac:spMkLst>
            <pc:docMk/>
            <pc:sldMk cId="433536841" sldId="512"/>
            <ac:spMk id="3" creationId="{FE426AC2-11B9-4817-BD76-F3B555399F68}"/>
          </ac:spMkLst>
        </pc:spChg>
        <pc:spChg chg="del">
          <ac:chgData name="Anamika Mukhopadhyay" userId="a0eeb265-f05a-4197-8fa6-978f26d1476c" providerId="ADAL" clId="{D3DADA0F-94A7-4819-92E9-A84BD7908883}" dt="2022-04-25T18:04:34.793" v="11854" actId="478"/>
          <ac:spMkLst>
            <pc:docMk/>
            <pc:sldMk cId="433536841" sldId="512"/>
            <ac:spMk id="4" creationId="{B1513148-412C-4404-B83E-80E108E1A794}"/>
          </ac:spMkLst>
        </pc:spChg>
        <pc:spChg chg="add mod">
          <ac:chgData name="Anamika Mukhopadhyay" userId="a0eeb265-f05a-4197-8fa6-978f26d1476c" providerId="ADAL" clId="{D3DADA0F-94A7-4819-92E9-A84BD7908883}" dt="2022-04-25T18:04:30.450" v="11852" actId="20577"/>
          <ac:spMkLst>
            <pc:docMk/>
            <pc:sldMk cId="433536841" sldId="512"/>
            <ac:spMk id="5" creationId="{0C9FFB5E-FF80-485F-B433-B1B9CD85B92F}"/>
          </ac:spMkLst>
        </pc:spChg>
      </pc:sldChg>
      <pc:sldChg chg="new del">
        <pc:chgData name="Anamika Mukhopadhyay" userId="a0eeb265-f05a-4197-8fa6-978f26d1476c" providerId="ADAL" clId="{D3DADA0F-94A7-4819-92E9-A84BD7908883}" dt="2022-04-25T18:11:47.621" v="12039" actId="47"/>
        <pc:sldMkLst>
          <pc:docMk/>
          <pc:sldMk cId="1090279390" sldId="513"/>
        </pc:sldMkLst>
      </pc:sldChg>
      <pc:sldChg chg="addSp delSp modSp new mod modNotesTx">
        <pc:chgData name="Anamika Mukhopadhyay" userId="a0eeb265-f05a-4197-8fa6-978f26d1476c" providerId="ADAL" clId="{D3DADA0F-94A7-4819-92E9-A84BD7908883}" dt="2022-04-26T09:45:43.914" v="16234" actId="20577"/>
        <pc:sldMkLst>
          <pc:docMk/>
          <pc:sldMk cId="4002924517" sldId="514"/>
        </pc:sldMkLst>
        <pc:spChg chg="del">
          <ac:chgData name="Anamika Mukhopadhyay" userId="a0eeb265-f05a-4197-8fa6-978f26d1476c" providerId="ADAL" clId="{D3DADA0F-94A7-4819-92E9-A84BD7908883}" dt="2022-04-25T18:06:57.719" v="11859" actId="478"/>
          <ac:spMkLst>
            <pc:docMk/>
            <pc:sldMk cId="4002924517" sldId="514"/>
            <ac:spMk id="2" creationId="{0EED61CC-C03A-49A3-A578-58C694E5BCE4}"/>
          </ac:spMkLst>
        </pc:spChg>
        <pc:spChg chg="del">
          <ac:chgData name="Anamika Mukhopadhyay" userId="a0eeb265-f05a-4197-8fa6-978f26d1476c" providerId="ADAL" clId="{D3DADA0F-94A7-4819-92E9-A84BD7908883}" dt="2022-04-25T18:06:57.719" v="11859" actId="478"/>
          <ac:spMkLst>
            <pc:docMk/>
            <pc:sldMk cId="4002924517" sldId="514"/>
            <ac:spMk id="3" creationId="{38C9B2F2-F87C-463B-BAB4-70F8D3AE9F53}"/>
          </ac:spMkLst>
        </pc:spChg>
        <pc:spChg chg="del">
          <ac:chgData name="Anamika Mukhopadhyay" userId="a0eeb265-f05a-4197-8fa6-978f26d1476c" providerId="ADAL" clId="{D3DADA0F-94A7-4819-92E9-A84BD7908883}" dt="2022-04-25T18:06:57.719" v="11859" actId="478"/>
          <ac:spMkLst>
            <pc:docMk/>
            <pc:sldMk cId="4002924517" sldId="514"/>
            <ac:spMk id="4" creationId="{53B29A2C-BE78-425F-BAED-CA788A011E47}"/>
          </ac:spMkLst>
        </pc:spChg>
        <pc:spChg chg="mod">
          <ac:chgData name="Anamika Mukhopadhyay" userId="a0eeb265-f05a-4197-8fa6-978f26d1476c" providerId="ADAL" clId="{D3DADA0F-94A7-4819-92E9-A84BD7908883}" dt="2022-04-25T18:06:59.005" v="11860"/>
          <ac:spMkLst>
            <pc:docMk/>
            <pc:sldMk cId="4002924517" sldId="514"/>
            <ac:spMk id="6" creationId="{A91A62D3-1E55-42C8-9BB7-F5EB88202550}"/>
          </ac:spMkLst>
        </pc:spChg>
        <pc:spChg chg="mod">
          <ac:chgData name="Anamika Mukhopadhyay" userId="a0eeb265-f05a-4197-8fa6-978f26d1476c" providerId="ADAL" clId="{D3DADA0F-94A7-4819-92E9-A84BD7908883}" dt="2022-04-25T18:06:59.005" v="11860"/>
          <ac:spMkLst>
            <pc:docMk/>
            <pc:sldMk cId="4002924517" sldId="514"/>
            <ac:spMk id="7" creationId="{AE9C6359-D2B0-426B-8C8A-C37A55F21B9D}"/>
          </ac:spMkLst>
        </pc:spChg>
        <pc:spChg chg="mod">
          <ac:chgData name="Anamika Mukhopadhyay" userId="a0eeb265-f05a-4197-8fa6-978f26d1476c" providerId="ADAL" clId="{D3DADA0F-94A7-4819-92E9-A84BD7908883}" dt="2022-04-26T07:49:31.498" v="14782" actId="207"/>
          <ac:spMkLst>
            <pc:docMk/>
            <pc:sldMk cId="4002924517" sldId="514"/>
            <ac:spMk id="8" creationId="{EC50D8AD-7946-4C89-898F-899CE516CE4D}"/>
          </ac:spMkLst>
        </pc:spChg>
        <pc:spChg chg="mod">
          <ac:chgData name="Anamika Mukhopadhyay" userId="a0eeb265-f05a-4197-8fa6-978f26d1476c" providerId="ADAL" clId="{D3DADA0F-94A7-4819-92E9-A84BD7908883}" dt="2022-04-25T18:06:59.005" v="11860"/>
          <ac:spMkLst>
            <pc:docMk/>
            <pc:sldMk cId="4002924517" sldId="514"/>
            <ac:spMk id="9" creationId="{AE34FBDE-CB16-4C76-A38E-8272AF21E2B0}"/>
          </ac:spMkLst>
        </pc:spChg>
        <pc:spChg chg="mod">
          <ac:chgData name="Anamika Mukhopadhyay" userId="a0eeb265-f05a-4197-8fa6-978f26d1476c" providerId="ADAL" clId="{D3DADA0F-94A7-4819-92E9-A84BD7908883}" dt="2022-04-26T09:45:43.914" v="16234" actId="20577"/>
          <ac:spMkLst>
            <pc:docMk/>
            <pc:sldMk cId="4002924517" sldId="514"/>
            <ac:spMk id="11" creationId="{8593C266-DBD2-4586-8ED3-8E052066B381}"/>
          </ac:spMkLst>
        </pc:spChg>
        <pc:spChg chg="mod">
          <ac:chgData name="Anamika Mukhopadhyay" userId="a0eeb265-f05a-4197-8fa6-978f26d1476c" providerId="ADAL" clId="{D3DADA0F-94A7-4819-92E9-A84BD7908883}" dt="2022-04-26T09:44:30.072" v="16141" actId="20577"/>
          <ac:spMkLst>
            <pc:docMk/>
            <pc:sldMk cId="4002924517" sldId="514"/>
            <ac:spMk id="12" creationId="{60CD3E5A-E1E1-4F58-A445-180C2708E6D7}"/>
          </ac:spMkLst>
        </pc:spChg>
        <pc:spChg chg="mod">
          <ac:chgData name="Anamika Mukhopadhyay" userId="a0eeb265-f05a-4197-8fa6-978f26d1476c" providerId="ADAL" clId="{D3DADA0F-94A7-4819-92E9-A84BD7908883}" dt="2022-04-26T07:49:02.647" v="14781" actId="14100"/>
          <ac:spMkLst>
            <pc:docMk/>
            <pc:sldMk cId="4002924517" sldId="514"/>
            <ac:spMk id="14" creationId="{0A33DA8D-0D9A-423A-8F57-50BB0EE9A986}"/>
          </ac:spMkLst>
        </pc:spChg>
        <pc:spChg chg="mod">
          <ac:chgData name="Anamika Mukhopadhyay" userId="a0eeb265-f05a-4197-8fa6-978f26d1476c" providerId="ADAL" clId="{D3DADA0F-94A7-4819-92E9-A84BD7908883}" dt="2022-04-26T09:42:33.496" v="16061" actId="20577"/>
          <ac:spMkLst>
            <pc:docMk/>
            <pc:sldMk cId="4002924517" sldId="514"/>
            <ac:spMk id="15" creationId="{2629EBBD-2DA3-4C1C-A21B-830428DD1674}"/>
          </ac:spMkLst>
        </pc:spChg>
        <pc:spChg chg="mod">
          <ac:chgData name="Anamika Mukhopadhyay" userId="a0eeb265-f05a-4197-8fa6-978f26d1476c" providerId="ADAL" clId="{D3DADA0F-94A7-4819-92E9-A84BD7908883}" dt="2022-04-26T07:47:32.461" v="14705" actId="108"/>
          <ac:spMkLst>
            <pc:docMk/>
            <pc:sldMk cId="4002924517" sldId="514"/>
            <ac:spMk id="17" creationId="{8ED55C87-42C0-4A0F-9BE8-B667B64DBF47}"/>
          </ac:spMkLst>
        </pc:spChg>
        <pc:spChg chg="mod">
          <ac:chgData name="Anamika Mukhopadhyay" userId="a0eeb265-f05a-4197-8fa6-978f26d1476c" providerId="ADAL" clId="{D3DADA0F-94A7-4819-92E9-A84BD7908883}" dt="2022-04-26T09:42:30.050" v="16059" actId="20577"/>
          <ac:spMkLst>
            <pc:docMk/>
            <pc:sldMk cId="4002924517" sldId="514"/>
            <ac:spMk id="18" creationId="{71A46020-24A0-4F0A-8FD4-C167A0C7571C}"/>
          </ac:spMkLst>
        </pc:spChg>
        <pc:spChg chg="mod">
          <ac:chgData name="Anamika Mukhopadhyay" userId="a0eeb265-f05a-4197-8fa6-978f26d1476c" providerId="ADAL" clId="{D3DADA0F-94A7-4819-92E9-A84BD7908883}" dt="2022-04-26T09:42:18.504" v="16053"/>
          <ac:spMkLst>
            <pc:docMk/>
            <pc:sldMk cId="4002924517" sldId="514"/>
            <ac:spMk id="20" creationId="{B67FCADC-BBDA-4706-AFDE-3EBBCEB42899}"/>
          </ac:spMkLst>
        </pc:spChg>
        <pc:spChg chg="mod">
          <ac:chgData name="Anamika Mukhopadhyay" userId="a0eeb265-f05a-4197-8fa6-978f26d1476c" providerId="ADAL" clId="{D3DADA0F-94A7-4819-92E9-A84BD7908883}" dt="2022-04-26T09:42:22.944" v="16055" actId="20577"/>
          <ac:spMkLst>
            <pc:docMk/>
            <pc:sldMk cId="4002924517" sldId="514"/>
            <ac:spMk id="21" creationId="{0FFF9736-01FF-4B0B-9F9D-0C3A53D8CC01}"/>
          </ac:spMkLst>
        </pc:spChg>
        <pc:spChg chg="add mod">
          <ac:chgData name="Anamika Mukhopadhyay" userId="a0eeb265-f05a-4197-8fa6-978f26d1476c" providerId="ADAL" clId="{D3DADA0F-94A7-4819-92E9-A84BD7908883}" dt="2022-04-25T18:06:59.005" v="11860"/>
          <ac:spMkLst>
            <pc:docMk/>
            <pc:sldMk cId="4002924517" sldId="514"/>
            <ac:spMk id="22" creationId="{E0555395-B737-4E56-A0BB-815CDA37219B}"/>
          </ac:spMkLst>
        </pc:spChg>
        <pc:spChg chg="add mod">
          <ac:chgData name="Anamika Mukhopadhyay" userId="a0eeb265-f05a-4197-8fa6-978f26d1476c" providerId="ADAL" clId="{D3DADA0F-94A7-4819-92E9-A84BD7908883}" dt="2022-04-25T18:06:59.005" v="11860"/>
          <ac:spMkLst>
            <pc:docMk/>
            <pc:sldMk cId="4002924517" sldId="514"/>
            <ac:spMk id="23" creationId="{111A0DA0-6FA6-4CCE-B533-E0E1A0492CD3}"/>
          </ac:spMkLst>
        </pc:spChg>
        <pc:spChg chg="add mod">
          <ac:chgData name="Anamika Mukhopadhyay" userId="a0eeb265-f05a-4197-8fa6-978f26d1476c" providerId="ADAL" clId="{D3DADA0F-94A7-4819-92E9-A84BD7908883}" dt="2022-04-25T18:06:59.005" v="11860"/>
          <ac:spMkLst>
            <pc:docMk/>
            <pc:sldMk cId="4002924517" sldId="514"/>
            <ac:spMk id="24" creationId="{EB68802F-65A5-4404-B2A8-6E459120C823}"/>
          </ac:spMkLst>
        </pc:spChg>
        <pc:spChg chg="add mod">
          <ac:chgData name="Anamika Mukhopadhyay" userId="a0eeb265-f05a-4197-8fa6-978f26d1476c" providerId="ADAL" clId="{D3DADA0F-94A7-4819-92E9-A84BD7908883}" dt="2022-04-25T18:06:59.005" v="11860"/>
          <ac:spMkLst>
            <pc:docMk/>
            <pc:sldMk cId="4002924517" sldId="514"/>
            <ac:spMk id="25" creationId="{57BEF2BD-08FD-43C7-9B01-4784212F6A85}"/>
          </ac:spMkLst>
        </pc:spChg>
        <pc:spChg chg="add del mod">
          <ac:chgData name="Anamika Mukhopadhyay" userId="a0eeb265-f05a-4197-8fa6-978f26d1476c" providerId="ADAL" clId="{D3DADA0F-94A7-4819-92E9-A84BD7908883}" dt="2022-04-26T07:44:21.330" v="14687" actId="478"/>
          <ac:spMkLst>
            <pc:docMk/>
            <pc:sldMk cId="4002924517" sldId="514"/>
            <ac:spMk id="26" creationId="{E3C0E713-07E8-47DC-A166-0A11C601DBDD}"/>
          </ac:spMkLst>
        </pc:spChg>
        <pc:spChg chg="add del mod">
          <ac:chgData name="Anamika Mukhopadhyay" userId="a0eeb265-f05a-4197-8fa6-978f26d1476c" providerId="ADAL" clId="{D3DADA0F-94A7-4819-92E9-A84BD7908883}" dt="2022-04-26T07:44:32.232" v="14690" actId="478"/>
          <ac:spMkLst>
            <pc:docMk/>
            <pc:sldMk cId="4002924517" sldId="514"/>
            <ac:spMk id="27" creationId="{B44C0F3B-E613-4BFC-8EA0-CC0568E8C5D9}"/>
          </ac:spMkLst>
        </pc:spChg>
        <pc:spChg chg="add del mod">
          <ac:chgData name="Anamika Mukhopadhyay" userId="a0eeb265-f05a-4197-8fa6-978f26d1476c" providerId="ADAL" clId="{D3DADA0F-94A7-4819-92E9-A84BD7908883}" dt="2022-04-26T07:46:22.704" v="14698" actId="478"/>
          <ac:spMkLst>
            <pc:docMk/>
            <pc:sldMk cId="4002924517" sldId="514"/>
            <ac:spMk id="28" creationId="{5CCCBA77-E35A-49BB-BEAD-827AD2E85AFF}"/>
          </ac:spMkLst>
        </pc:spChg>
        <pc:spChg chg="add del mod">
          <ac:chgData name="Anamika Mukhopadhyay" userId="a0eeb265-f05a-4197-8fa6-978f26d1476c" providerId="ADAL" clId="{D3DADA0F-94A7-4819-92E9-A84BD7908883}" dt="2022-04-26T07:50:37.655" v="14786" actId="478"/>
          <ac:spMkLst>
            <pc:docMk/>
            <pc:sldMk cId="4002924517" sldId="514"/>
            <ac:spMk id="29" creationId="{23B4DEB6-62E1-4441-AE37-AFA24B208608}"/>
          </ac:spMkLst>
        </pc:spChg>
        <pc:spChg chg="mod">
          <ac:chgData name="Anamika Mukhopadhyay" userId="a0eeb265-f05a-4197-8fa6-978f26d1476c" providerId="ADAL" clId="{D3DADA0F-94A7-4819-92E9-A84BD7908883}" dt="2022-04-25T18:06:59.005" v="11860"/>
          <ac:spMkLst>
            <pc:docMk/>
            <pc:sldMk cId="4002924517" sldId="514"/>
            <ac:spMk id="31" creationId="{65E8B5C2-2584-4C13-9E25-B4D3B4B12C9F}"/>
          </ac:spMkLst>
        </pc:spChg>
        <pc:spChg chg="mod">
          <ac:chgData name="Anamika Mukhopadhyay" userId="a0eeb265-f05a-4197-8fa6-978f26d1476c" providerId="ADAL" clId="{D3DADA0F-94A7-4819-92E9-A84BD7908883}" dt="2022-04-25T18:06:59.005" v="11860"/>
          <ac:spMkLst>
            <pc:docMk/>
            <pc:sldMk cId="4002924517" sldId="514"/>
            <ac:spMk id="32" creationId="{0A9F7C23-A4DE-4050-A054-B8C871844266}"/>
          </ac:spMkLst>
        </pc:spChg>
        <pc:spChg chg="mod">
          <ac:chgData name="Anamika Mukhopadhyay" userId="a0eeb265-f05a-4197-8fa6-978f26d1476c" providerId="ADAL" clId="{D3DADA0F-94A7-4819-92E9-A84BD7908883}" dt="2022-04-25T18:06:59.005" v="11860"/>
          <ac:spMkLst>
            <pc:docMk/>
            <pc:sldMk cId="4002924517" sldId="514"/>
            <ac:spMk id="34" creationId="{A681389B-EC5D-4925-8586-EE079C347DCC}"/>
          </ac:spMkLst>
        </pc:spChg>
        <pc:spChg chg="mod">
          <ac:chgData name="Anamika Mukhopadhyay" userId="a0eeb265-f05a-4197-8fa6-978f26d1476c" providerId="ADAL" clId="{D3DADA0F-94A7-4819-92E9-A84BD7908883}" dt="2022-04-25T18:06:59.005" v="11860"/>
          <ac:spMkLst>
            <pc:docMk/>
            <pc:sldMk cId="4002924517" sldId="514"/>
            <ac:spMk id="35" creationId="{ACE364E6-8C33-47DB-8714-2B8FA62729A9}"/>
          </ac:spMkLst>
        </pc:spChg>
        <pc:spChg chg="mod">
          <ac:chgData name="Anamika Mukhopadhyay" userId="a0eeb265-f05a-4197-8fa6-978f26d1476c" providerId="ADAL" clId="{D3DADA0F-94A7-4819-92E9-A84BD7908883}" dt="2022-04-25T18:06:59.005" v="11860"/>
          <ac:spMkLst>
            <pc:docMk/>
            <pc:sldMk cId="4002924517" sldId="514"/>
            <ac:spMk id="37" creationId="{8241695D-1488-4910-A54F-D9196CA08D44}"/>
          </ac:spMkLst>
        </pc:spChg>
        <pc:spChg chg="mod">
          <ac:chgData name="Anamika Mukhopadhyay" userId="a0eeb265-f05a-4197-8fa6-978f26d1476c" providerId="ADAL" clId="{D3DADA0F-94A7-4819-92E9-A84BD7908883}" dt="2022-04-25T18:06:59.005" v="11860"/>
          <ac:spMkLst>
            <pc:docMk/>
            <pc:sldMk cId="4002924517" sldId="514"/>
            <ac:spMk id="38" creationId="{F32C7116-0403-47DB-A6C5-FEA88B13AAF2}"/>
          </ac:spMkLst>
        </pc:spChg>
        <pc:spChg chg="mod">
          <ac:chgData name="Anamika Mukhopadhyay" userId="a0eeb265-f05a-4197-8fa6-978f26d1476c" providerId="ADAL" clId="{D3DADA0F-94A7-4819-92E9-A84BD7908883}" dt="2022-04-26T07:49:36.815" v="14783" actId="207"/>
          <ac:spMkLst>
            <pc:docMk/>
            <pc:sldMk cId="4002924517" sldId="514"/>
            <ac:spMk id="39" creationId="{63DC261A-7081-4E58-ADA6-19AC6196E5DD}"/>
          </ac:spMkLst>
        </pc:spChg>
        <pc:spChg chg="mod">
          <ac:chgData name="Anamika Mukhopadhyay" userId="a0eeb265-f05a-4197-8fa6-978f26d1476c" providerId="ADAL" clId="{D3DADA0F-94A7-4819-92E9-A84BD7908883}" dt="2022-04-25T18:06:59.005" v="11860"/>
          <ac:spMkLst>
            <pc:docMk/>
            <pc:sldMk cId="4002924517" sldId="514"/>
            <ac:spMk id="40" creationId="{BB002825-19B3-4632-926E-4223F4E2446D}"/>
          </ac:spMkLst>
        </pc:spChg>
        <pc:spChg chg="mod">
          <ac:chgData name="Anamika Mukhopadhyay" userId="a0eeb265-f05a-4197-8fa6-978f26d1476c" providerId="ADAL" clId="{D3DADA0F-94A7-4819-92E9-A84BD7908883}" dt="2022-04-25T18:08:05.714" v="11869" actId="6549"/>
          <ac:spMkLst>
            <pc:docMk/>
            <pc:sldMk cId="4002924517" sldId="514"/>
            <ac:spMk id="41" creationId="{F95903FD-090D-41EF-A9A0-083255C68CE4}"/>
          </ac:spMkLst>
        </pc:spChg>
        <pc:spChg chg="del mod">
          <ac:chgData name="Anamika Mukhopadhyay" userId="a0eeb265-f05a-4197-8fa6-978f26d1476c" providerId="ADAL" clId="{D3DADA0F-94A7-4819-92E9-A84BD7908883}" dt="2022-04-25T18:11:17.962" v="12035" actId="478"/>
          <ac:spMkLst>
            <pc:docMk/>
            <pc:sldMk cId="4002924517" sldId="514"/>
            <ac:spMk id="42" creationId="{FF9D8129-0ABA-47B7-9719-D765544D47B7}"/>
          </ac:spMkLst>
        </pc:spChg>
        <pc:spChg chg="del mod">
          <ac:chgData name="Anamika Mukhopadhyay" userId="a0eeb265-f05a-4197-8fa6-978f26d1476c" providerId="ADAL" clId="{D3DADA0F-94A7-4819-92E9-A84BD7908883}" dt="2022-04-25T18:11:09.690" v="12033" actId="478"/>
          <ac:spMkLst>
            <pc:docMk/>
            <pc:sldMk cId="4002924517" sldId="514"/>
            <ac:spMk id="43" creationId="{3C002205-4970-4110-A906-4121A1BD78EF}"/>
          </ac:spMkLst>
        </pc:spChg>
        <pc:spChg chg="del mod">
          <ac:chgData name="Anamika Mukhopadhyay" userId="a0eeb265-f05a-4197-8fa6-978f26d1476c" providerId="ADAL" clId="{D3DADA0F-94A7-4819-92E9-A84BD7908883}" dt="2022-04-25T18:11:13.170" v="12034" actId="478"/>
          <ac:spMkLst>
            <pc:docMk/>
            <pc:sldMk cId="4002924517" sldId="514"/>
            <ac:spMk id="44" creationId="{64374B44-BC20-48F1-A120-CD408D616456}"/>
          </ac:spMkLst>
        </pc:spChg>
        <pc:spChg chg="add mod">
          <ac:chgData name="Anamika Mukhopadhyay" userId="a0eeb265-f05a-4197-8fa6-978f26d1476c" providerId="ADAL" clId="{D3DADA0F-94A7-4819-92E9-A84BD7908883}" dt="2022-04-25T18:07:09.777" v="11861"/>
          <ac:spMkLst>
            <pc:docMk/>
            <pc:sldMk cId="4002924517" sldId="514"/>
            <ac:spMk id="45" creationId="{2AC014FD-D820-403A-BB4A-726421A2C1E4}"/>
          </ac:spMkLst>
        </pc:spChg>
        <pc:spChg chg="mod">
          <ac:chgData name="Anamika Mukhopadhyay" userId="a0eeb265-f05a-4197-8fa6-978f26d1476c" providerId="ADAL" clId="{D3DADA0F-94A7-4819-92E9-A84BD7908883}" dt="2022-04-26T07:44:18.678" v="14686"/>
          <ac:spMkLst>
            <pc:docMk/>
            <pc:sldMk cId="4002924517" sldId="514"/>
            <ac:spMk id="46" creationId="{B4028D53-8B90-4D0B-9FC9-414FDD283B75}"/>
          </ac:spMkLst>
        </pc:spChg>
        <pc:spChg chg="mod">
          <ac:chgData name="Anamika Mukhopadhyay" userId="a0eeb265-f05a-4197-8fa6-978f26d1476c" providerId="ADAL" clId="{D3DADA0F-94A7-4819-92E9-A84BD7908883}" dt="2022-04-26T07:44:18.678" v="14686"/>
          <ac:spMkLst>
            <pc:docMk/>
            <pc:sldMk cId="4002924517" sldId="514"/>
            <ac:spMk id="48" creationId="{08AE21B8-5879-4539-94E2-DEBE68AAB35E}"/>
          </ac:spMkLst>
        </pc:spChg>
        <pc:spChg chg="mod">
          <ac:chgData name="Anamika Mukhopadhyay" userId="a0eeb265-f05a-4197-8fa6-978f26d1476c" providerId="ADAL" clId="{D3DADA0F-94A7-4819-92E9-A84BD7908883}" dt="2022-04-26T07:44:18.678" v="14686"/>
          <ac:spMkLst>
            <pc:docMk/>
            <pc:sldMk cId="4002924517" sldId="514"/>
            <ac:spMk id="49" creationId="{77FE1484-9102-4A39-8945-8D68A119689F}"/>
          </ac:spMkLst>
        </pc:spChg>
        <pc:spChg chg="mod">
          <ac:chgData name="Anamika Mukhopadhyay" userId="a0eeb265-f05a-4197-8fa6-978f26d1476c" providerId="ADAL" clId="{D3DADA0F-94A7-4819-92E9-A84BD7908883}" dt="2022-04-26T07:44:18.678" v="14686"/>
          <ac:spMkLst>
            <pc:docMk/>
            <pc:sldMk cId="4002924517" sldId="514"/>
            <ac:spMk id="50" creationId="{BB453226-368F-46BE-9174-59EA63D33E40}"/>
          </ac:spMkLst>
        </pc:spChg>
        <pc:spChg chg="mod">
          <ac:chgData name="Anamika Mukhopadhyay" userId="a0eeb265-f05a-4197-8fa6-978f26d1476c" providerId="ADAL" clId="{D3DADA0F-94A7-4819-92E9-A84BD7908883}" dt="2022-04-26T07:44:18.678" v="14686"/>
          <ac:spMkLst>
            <pc:docMk/>
            <pc:sldMk cId="4002924517" sldId="514"/>
            <ac:spMk id="51" creationId="{76D0D042-FFB3-4ACA-A1B3-7F2D7B49E58A}"/>
          </ac:spMkLst>
        </pc:spChg>
        <pc:spChg chg="mod">
          <ac:chgData name="Anamika Mukhopadhyay" userId="a0eeb265-f05a-4197-8fa6-978f26d1476c" providerId="ADAL" clId="{D3DADA0F-94A7-4819-92E9-A84BD7908883}" dt="2022-04-26T07:44:18.678" v="14686"/>
          <ac:spMkLst>
            <pc:docMk/>
            <pc:sldMk cId="4002924517" sldId="514"/>
            <ac:spMk id="52" creationId="{DA36F053-C8CF-4D75-9834-B75E5B0DF663}"/>
          </ac:spMkLst>
        </pc:spChg>
        <pc:spChg chg="mod">
          <ac:chgData name="Anamika Mukhopadhyay" userId="a0eeb265-f05a-4197-8fa6-978f26d1476c" providerId="ADAL" clId="{D3DADA0F-94A7-4819-92E9-A84BD7908883}" dt="2022-04-26T07:44:18.678" v="14686"/>
          <ac:spMkLst>
            <pc:docMk/>
            <pc:sldMk cId="4002924517" sldId="514"/>
            <ac:spMk id="53" creationId="{03337B03-F04D-4434-9B5B-BDCF1D83DF65}"/>
          </ac:spMkLst>
        </pc:spChg>
        <pc:spChg chg="mod">
          <ac:chgData name="Anamika Mukhopadhyay" userId="a0eeb265-f05a-4197-8fa6-978f26d1476c" providerId="ADAL" clId="{D3DADA0F-94A7-4819-92E9-A84BD7908883}" dt="2022-04-26T07:44:18.678" v="14686"/>
          <ac:spMkLst>
            <pc:docMk/>
            <pc:sldMk cId="4002924517" sldId="514"/>
            <ac:spMk id="54" creationId="{93F7BFCC-6F0B-4569-8212-82D79DA106D6}"/>
          </ac:spMkLst>
        </pc:spChg>
        <pc:spChg chg="mod">
          <ac:chgData name="Anamika Mukhopadhyay" userId="a0eeb265-f05a-4197-8fa6-978f26d1476c" providerId="ADAL" clId="{D3DADA0F-94A7-4819-92E9-A84BD7908883}" dt="2022-04-26T07:44:18.678" v="14686"/>
          <ac:spMkLst>
            <pc:docMk/>
            <pc:sldMk cId="4002924517" sldId="514"/>
            <ac:spMk id="55" creationId="{005AE38D-110C-4FB0-9787-17977C3B92BB}"/>
          </ac:spMkLst>
        </pc:spChg>
        <pc:spChg chg="mod">
          <ac:chgData name="Anamika Mukhopadhyay" userId="a0eeb265-f05a-4197-8fa6-978f26d1476c" providerId="ADAL" clId="{D3DADA0F-94A7-4819-92E9-A84BD7908883}" dt="2022-04-26T07:44:18.678" v="14686"/>
          <ac:spMkLst>
            <pc:docMk/>
            <pc:sldMk cId="4002924517" sldId="514"/>
            <ac:spMk id="56" creationId="{DD8F906B-3F59-4552-92B8-802B4C994313}"/>
          </ac:spMkLst>
        </pc:spChg>
        <pc:spChg chg="mod">
          <ac:chgData name="Anamika Mukhopadhyay" userId="a0eeb265-f05a-4197-8fa6-978f26d1476c" providerId="ADAL" clId="{D3DADA0F-94A7-4819-92E9-A84BD7908883}" dt="2022-04-26T07:44:18.678" v="14686"/>
          <ac:spMkLst>
            <pc:docMk/>
            <pc:sldMk cId="4002924517" sldId="514"/>
            <ac:spMk id="57" creationId="{998B021B-D00F-47D1-A8F6-36CC30BD1A78}"/>
          </ac:spMkLst>
        </pc:spChg>
        <pc:spChg chg="mod">
          <ac:chgData name="Anamika Mukhopadhyay" userId="a0eeb265-f05a-4197-8fa6-978f26d1476c" providerId="ADAL" clId="{D3DADA0F-94A7-4819-92E9-A84BD7908883}" dt="2022-04-26T07:44:18.678" v="14686"/>
          <ac:spMkLst>
            <pc:docMk/>
            <pc:sldMk cId="4002924517" sldId="514"/>
            <ac:spMk id="58" creationId="{AE089F1A-2E5A-4598-B8E2-15BFB2933013}"/>
          </ac:spMkLst>
        </pc:spChg>
        <pc:spChg chg="mod">
          <ac:chgData name="Anamika Mukhopadhyay" userId="a0eeb265-f05a-4197-8fa6-978f26d1476c" providerId="ADAL" clId="{D3DADA0F-94A7-4819-92E9-A84BD7908883}" dt="2022-04-26T07:44:18.678" v="14686"/>
          <ac:spMkLst>
            <pc:docMk/>
            <pc:sldMk cId="4002924517" sldId="514"/>
            <ac:spMk id="59" creationId="{83CAC378-5050-4E1E-BB17-9AB5B8BCACA6}"/>
          </ac:spMkLst>
        </pc:spChg>
        <pc:spChg chg="mod">
          <ac:chgData name="Anamika Mukhopadhyay" userId="a0eeb265-f05a-4197-8fa6-978f26d1476c" providerId="ADAL" clId="{D3DADA0F-94A7-4819-92E9-A84BD7908883}" dt="2022-04-26T07:44:18.678" v="14686"/>
          <ac:spMkLst>
            <pc:docMk/>
            <pc:sldMk cId="4002924517" sldId="514"/>
            <ac:spMk id="60" creationId="{6009065D-66DD-40EB-9D48-9E1684CE30F4}"/>
          </ac:spMkLst>
        </pc:spChg>
        <pc:spChg chg="mod">
          <ac:chgData name="Anamika Mukhopadhyay" userId="a0eeb265-f05a-4197-8fa6-978f26d1476c" providerId="ADAL" clId="{D3DADA0F-94A7-4819-92E9-A84BD7908883}" dt="2022-04-26T07:44:18.678" v="14686"/>
          <ac:spMkLst>
            <pc:docMk/>
            <pc:sldMk cId="4002924517" sldId="514"/>
            <ac:spMk id="61" creationId="{BBDA49AD-0204-4739-880B-03A573E2AFD5}"/>
          </ac:spMkLst>
        </pc:spChg>
        <pc:spChg chg="mod">
          <ac:chgData name="Anamika Mukhopadhyay" userId="a0eeb265-f05a-4197-8fa6-978f26d1476c" providerId="ADAL" clId="{D3DADA0F-94A7-4819-92E9-A84BD7908883}" dt="2022-04-26T07:44:18.678" v="14686"/>
          <ac:spMkLst>
            <pc:docMk/>
            <pc:sldMk cId="4002924517" sldId="514"/>
            <ac:spMk id="62" creationId="{714C07AE-1E69-4B90-AA43-2CB4C3F8B6F4}"/>
          </ac:spMkLst>
        </pc:spChg>
        <pc:grpChg chg="add mod">
          <ac:chgData name="Anamika Mukhopadhyay" userId="a0eeb265-f05a-4197-8fa6-978f26d1476c" providerId="ADAL" clId="{D3DADA0F-94A7-4819-92E9-A84BD7908883}" dt="2022-04-25T18:06:59.005" v="11860"/>
          <ac:grpSpMkLst>
            <pc:docMk/>
            <pc:sldMk cId="4002924517" sldId="514"/>
            <ac:grpSpMk id="5" creationId="{14AAD0C7-C7BD-43AB-8220-B31C222ED60A}"/>
          </ac:grpSpMkLst>
        </pc:grpChg>
        <pc:grpChg chg="add mod">
          <ac:chgData name="Anamika Mukhopadhyay" userId="a0eeb265-f05a-4197-8fa6-978f26d1476c" providerId="ADAL" clId="{D3DADA0F-94A7-4819-92E9-A84BD7908883}" dt="2022-04-25T18:06:59.005" v="11860"/>
          <ac:grpSpMkLst>
            <pc:docMk/>
            <pc:sldMk cId="4002924517" sldId="514"/>
            <ac:grpSpMk id="10" creationId="{786A5AA1-FF4B-4A14-BFEB-B21754989C2F}"/>
          </ac:grpSpMkLst>
        </pc:grpChg>
        <pc:grpChg chg="add mod">
          <ac:chgData name="Anamika Mukhopadhyay" userId="a0eeb265-f05a-4197-8fa6-978f26d1476c" providerId="ADAL" clId="{D3DADA0F-94A7-4819-92E9-A84BD7908883}" dt="2022-04-25T18:06:59.005" v="11860"/>
          <ac:grpSpMkLst>
            <pc:docMk/>
            <pc:sldMk cId="4002924517" sldId="514"/>
            <ac:grpSpMk id="13" creationId="{E164D596-898D-4518-923C-0C2C28CCADBE}"/>
          </ac:grpSpMkLst>
        </pc:grpChg>
        <pc:grpChg chg="add mod">
          <ac:chgData name="Anamika Mukhopadhyay" userId="a0eeb265-f05a-4197-8fa6-978f26d1476c" providerId="ADAL" clId="{D3DADA0F-94A7-4819-92E9-A84BD7908883}" dt="2022-04-26T07:47:53.481" v="14734" actId="1076"/>
          <ac:grpSpMkLst>
            <pc:docMk/>
            <pc:sldMk cId="4002924517" sldId="514"/>
            <ac:grpSpMk id="16" creationId="{EB32CCC7-7A4D-4624-933A-44F81781E164}"/>
          </ac:grpSpMkLst>
        </pc:grpChg>
        <pc:grpChg chg="add mod">
          <ac:chgData name="Anamika Mukhopadhyay" userId="a0eeb265-f05a-4197-8fa6-978f26d1476c" providerId="ADAL" clId="{D3DADA0F-94A7-4819-92E9-A84BD7908883}" dt="2022-04-25T18:06:59.005" v="11860"/>
          <ac:grpSpMkLst>
            <pc:docMk/>
            <pc:sldMk cId="4002924517" sldId="514"/>
            <ac:grpSpMk id="19" creationId="{F1AD1A1D-1760-4EB2-ACEE-0A57017BCB11}"/>
          </ac:grpSpMkLst>
        </pc:grpChg>
        <pc:grpChg chg="add mod">
          <ac:chgData name="Anamika Mukhopadhyay" userId="a0eeb265-f05a-4197-8fa6-978f26d1476c" providerId="ADAL" clId="{D3DADA0F-94A7-4819-92E9-A84BD7908883}" dt="2022-04-25T18:06:59.005" v="11860"/>
          <ac:grpSpMkLst>
            <pc:docMk/>
            <pc:sldMk cId="4002924517" sldId="514"/>
            <ac:grpSpMk id="30" creationId="{9A4DDB34-43BB-4C2F-B00B-BFF3F41FF53A}"/>
          </ac:grpSpMkLst>
        </pc:grpChg>
        <pc:grpChg chg="mod">
          <ac:chgData name="Anamika Mukhopadhyay" userId="a0eeb265-f05a-4197-8fa6-978f26d1476c" providerId="ADAL" clId="{D3DADA0F-94A7-4819-92E9-A84BD7908883}" dt="2022-04-25T18:06:59.005" v="11860"/>
          <ac:grpSpMkLst>
            <pc:docMk/>
            <pc:sldMk cId="4002924517" sldId="514"/>
            <ac:grpSpMk id="33" creationId="{694ADD86-463D-4F8C-85A7-B968BCCF942C}"/>
          </ac:grpSpMkLst>
        </pc:grpChg>
        <pc:grpChg chg="add mod">
          <ac:chgData name="Anamika Mukhopadhyay" userId="a0eeb265-f05a-4197-8fa6-978f26d1476c" providerId="ADAL" clId="{D3DADA0F-94A7-4819-92E9-A84BD7908883}" dt="2022-04-25T18:06:59.005" v="11860"/>
          <ac:grpSpMkLst>
            <pc:docMk/>
            <pc:sldMk cId="4002924517" sldId="514"/>
            <ac:grpSpMk id="36" creationId="{372FA42C-3365-4A8B-9D0D-8CF33403A1D1}"/>
          </ac:grpSpMkLst>
        </pc:grpChg>
        <pc:grpChg chg="add mod">
          <ac:chgData name="Anamika Mukhopadhyay" userId="a0eeb265-f05a-4197-8fa6-978f26d1476c" providerId="ADAL" clId="{D3DADA0F-94A7-4819-92E9-A84BD7908883}" dt="2022-04-26T07:44:29.648" v="14689" actId="1076"/>
          <ac:grpSpMkLst>
            <pc:docMk/>
            <pc:sldMk cId="4002924517" sldId="514"/>
            <ac:grpSpMk id="42" creationId="{DB217226-6A2A-417F-AB4F-AAC20213D018}"/>
          </ac:grpSpMkLst>
        </pc:grpChg>
        <pc:grpChg chg="mod">
          <ac:chgData name="Anamika Mukhopadhyay" userId="a0eeb265-f05a-4197-8fa6-978f26d1476c" providerId="ADAL" clId="{D3DADA0F-94A7-4819-92E9-A84BD7908883}" dt="2022-04-26T07:44:18.678" v="14686"/>
          <ac:grpSpMkLst>
            <pc:docMk/>
            <pc:sldMk cId="4002924517" sldId="514"/>
            <ac:grpSpMk id="43" creationId="{ACC3205E-CE3E-41BC-A1AA-9977073AC14F}"/>
          </ac:grpSpMkLst>
        </pc:grpChg>
        <pc:grpChg chg="mod">
          <ac:chgData name="Anamika Mukhopadhyay" userId="a0eeb265-f05a-4197-8fa6-978f26d1476c" providerId="ADAL" clId="{D3DADA0F-94A7-4819-92E9-A84BD7908883}" dt="2022-04-26T07:44:18.678" v="14686"/>
          <ac:grpSpMkLst>
            <pc:docMk/>
            <pc:sldMk cId="4002924517" sldId="514"/>
            <ac:grpSpMk id="44" creationId="{33B220A0-F401-481A-B536-24E235BE0A2B}"/>
          </ac:grpSpMkLst>
        </pc:grpChg>
        <pc:grpChg chg="mod">
          <ac:chgData name="Anamika Mukhopadhyay" userId="a0eeb265-f05a-4197-8fa6-978f26d1476c" providerId="ADAL" clId="{D3DADA0F-94A7-4819-92E9-A84BD7908883}" dt="2022-04-26T07:44:18.678" v="14686"/>
          <ac:grpSpMkLst>
            <pc:docMk/>
            <pc:sldMk cId="4002924517" sldId="514"/>
            <ac:grpSpMk id="47" creationId="{F8C143C6-587E-473E-A975-0FD4905B7448}"/>
          </ac:grpSpMkLst>
        </pc:grpChg>
        <pc:picChg chg="add mod">
          <ac:chgData name="Anamika Mukhopadhyay" userId="a0eeb265-f05a-4197-8fa6-978f26d1476c" providerId="ADAL" clId="{D3DADA0F-94A7-4819-92E9-A84BD7908883}" dt="2022-04-26T07:47:16.571" v="14703" actId="27349"/>
          <ac:picMkLst>
            <pc:docMk/>
            <pc:sldMk cId="4002924517" sldId="514"/>
            <ac:picMk id="3" creationId="{075F2700-2814-4AA8-B88D-79F32B89E9DE}"/>
          </ac:picMkLst>
        </pc:picChg>
        <pc:picChg chg="add mod">
          <ac:chgData name="Anamika Mukhopadhyay" userId="a0eeb265-f05a-4197-8fa6-978f26d1476c" providerId="ADAL" clId="{D3DADA0F-94A7-4819-92E9-A84BD7908883}" dt="2022-04-26T07:50:49.113" v="14790" actId="207"/>
          <ac:picMkLst>
            <pc:docMk/>
            <pc:sldMk cId="4002924517" sldId="514"/>
            <ac:picMk id="63" creationId="{269C01C6-9786-40EB-ABCA-939E149EC06D}"/>
          </ac:picMkLst>
        </pc:picChg>
        <pc:picChg chg="add mod">
          <ac:chgData name="Anamika Mukhopadhyay" userId="a0eeb265-f05a-4197-8fa6-978f26d1476c" providerId="ADAL" clId="{D3DADA0F-94A7-4819-92E9-A84BD7908883}" dt="2022-04-26T07:46:01.527" v="14697" actId="1076"/>
          <ac:picMkLst>
            <pc:docMk/>
            <pc:sldMk cId="4002924517" sldId="514"/>
            <ac:picMk id="4098" creationId="{C39BFEC5-F14D-43B4-A1CD-93307DD44BA6}"/>
          </ac:picMkLst>
        </pc:picChg>
      </pc:sldChg>
      <pc:sldChg chg="addSp delSp modSp new mod">
        <pc:chgData name="Anamika Mukhopadhyay" userId="a0eeb265-f05a-4197-8fa6-978f26d1476c" providerId="ADAL" clId="{D3DADA0F-94A7-4819-92E9-A84BD7908883}" dt="2022-04-26T09:35:43.594" v="16021" actId="20577"/>
        <pc:sldMkLst>
          <pc:docMk/>
          <pc:sldMk cId="443452397" sldId="515"/>
        </pc:sldMkLst>
        <pc:spChg chg="del">
          <ac:chgData name="Anamika Mukhopadhyay" userId="a0eeb265-f05a-4197-8fa6-978f26d1476c" providerId="ADAL" clId="{D3DADA0F-94A7-4819-92E9-A84BD7908883}" dt="2022-04-25T18:36:25.266" v="12659" actId="478"/>
          <ac:spMkLst>
            <pc:docMk/>
            <pc:sldMk cId="443452397" sldId="515"/>
            <ac:spMk id="2" creationId="{6C451B2A-C4AA-47D7-85E2-C95386F69DF4}"/>
          </ac:spMkLst>
        </pc:spChg>
        <pc:spChg chg="add mod">
          <ac:chgData name="Anamika Mukhopadhyay" userId="a0eeb265-f05a-4197-8fa6-978f26d1476c" providerId="ADAL" clId="{D3DADA0F-94A7-4819-92E9-A84BD7908883}" dt="2022-04-26T03:40:16.812" v="12838" actId="13822"/>
          <ac:spMkLst>
            <pc:docMk/>
            <pc:sldMk cId="443452397" sldId="515"/>
            <ac:spMk id="2" creationId="{E3D0B3F8-A2AF-410D-A1AB-2648221D7EFF}"/>
          </ac:spMkLst>
        </pc:spChg>
        <pc:spChg chg="del">
          <ac:chgData name="Anamika Mukhopadhyay" userId="a0eeb265-f05a-4197-8fa6-978f26d1476c" providerId="ADAL" clId="{D3DADA0F-94A7-4819-92E9-A84BD7908883}" dt="2022-04-25T18:36:25.266" v="12659" actId="478"/>
          <ac:spMkLst>
            <pc:docMk/>
            <pc:sldMk cId="443452397" sldId="515"/>
            <ac:spMk id="3" creationId="{D8946259-1675-4F0F-AC37-51D5494C5210}"/>
          </ac:spMkLst>
        </pc:spChg>
        <pc:spChg chg="del">
          <ac:chgData name="Anamika Mukhopadhyay" userId="a0eeb265-f05a-4197-8fa6-978f26d1476c" providerId="ADAL" clId="{D3DADA0F-94A7-4819-92E9-A84BD7908883}" dt="2022-04-25T18:36:25.266" v="12659" actId="478"/>
          <ac:spMkLst>
            <pc:docMk/>
            <pc:sldMk cId="443452397" sldId="515"/>
            <ac:spMk id="4" creationId="{99EAD2F6-C871-4385-8906-03BC954E379D}"/>
          </ac:spMkLst>
        </pc:spChg>
        <pc:spChg chg="mod">
          <ac:chgData name="Anamika Mukhopadhyay" userId="a0eeb265-f05a-4197-8fa6-978f26d1476c" providerId="ADAL" clId="{D3DADA0F-94A7-4819-92E9-A84BD7908883}" dt="2022-04-25T18:36:25.721" v="12660"/>
          <ac:spMkLst>
            <pc:docMk/>
            <pc:sldMk cId="443452397" sldId="515"/>
            <ac:spMk id="6" creationId="{F86B9784-5B4E-47F5-BF25-E519FD5AF3C7}"/>
          </ac:spMkLst>
        </pc:spChg>
        <pc:spChg chg="mod">
          <ac:chgData name="Anamika Mukhopadhyay" userId="a0eeb265-f05a-4197-8fa6-978f26d1476c" providerId="ADAL" clId="{D3DADA0F-94A7-4819-92E9-A84BD7908883}" dt="2022-04-25T18:36:25.721" v="12660"/>
          <ac:spMkLst>
            <pc:docMk/>
            <pc:sldMk cId="443452397" sldId="515"/>
            <ac:spMk id="7" creationId="{6BC4853C-1A86-46CC-BF09-46E0D63F490E}"/>
          </ac:spMkLst>
        </pc:spChg>
        <pc:spChg chg="mod">
          <ac:chgData name="Anamika Mukhopadhyay" userId="a0eeb265-f05a-4197-8fa6-978f26d1476c" providerId="ADAL" clId="{D3DADA0F-94A7-4819-92E9-A84BD7908883}" dt="2022-04-25T18:36:25.721" v="12660"/>
          <ac:spMkLst>
            <pc:docMk/>
            <pc:sldMk cId="443452397" sldId="515"/>
            <ac:spMk id="8" creationId="{BFF9B9ED-1D45-42A0-9D5F-2ED2592ACA91}"/>
          </ac:spMkLst>
        </pc:spChg>
        <pc:spChg chg="mod">
          <ac:chgData name="Anamika Mukhopadhyay" userId="a0eeb265-f05a-4197-8fa6-978f26d1476c" providerId="ADAL" clId="{D3DADA0F-94A7-4819-92E9-A84BD7908883}" dt="2022-04-25T18:36:25.721" v="12660"/>
          <ac:spMkLst>
            <pc:docMk/>
            <pc:sldMk cId="443452397" sldId="515"/>
            <ac:spMk id="9" creationId="{D533A07D-F186-485C-A58A-1C04081789D4}"/>
          </ac:spMkLst>
        </pc:spChg>
        <pc:spChg chg="mod">
          <ac:chgData name="Anamika Mukhopadhyay" userId="a0eeb265-f05a-4197-8fa6-978f26d1476c" providerId="ADAL" clId="{D3DADA0F-94A7-4819-92E9-A84BD7908883}" dt="2022-04-25T18:36:25.721" v="12660"/>
          <ac:spMkLst>
            <pc:docMk/>
            <pc:sldMk cId="443452397" sldId="515"/>
            <ac:spMk id="11" creationId="{F2684933-8362-4A70-AEE9-9F846A914002}"/>
          </ac:spMkLst>
        </pc:spChg>
        <pc:spChg chg="mod">
          <ac:chgData name="Anamika Mukhopadhyay" userId="a0eeb265-f05a-4197-8fa6-978f26d1476c" providerId="ADAL" clId="{D3DADA0F-94A7-4819-92E9-A84BD7908883}" dt="2022-04-25T18:36:25.721" v="12660"/>
          <ac:spMkLst>
            <pc:docMk/>
            <pc:sldMk cId="443452397" sldId="515"/>
            <ac:spMk id="12" creationId="{B528B8B8-D28A-4950-8CCD-0062DCA6F5DF}"/>
          </ac:spMkLst>
        </pc:spChg>
        <pc:spChg chg="mod">
          <ac:chgData name="Anamika Mukhopadhyay" userId="a0eeb265-f05a-4197-8fa6-978f26d1476c" providerId="ADAL" clId="{D3DADA0F-94A7-4819-92E9-A84BD7908883}" dt="2022-04-25T18:36:25.721" v="12660"/>
          <ac:spMkLst>
            <pc:docMk/>
            <pc:sldMk cId="443452397" sldId="515"/>
            <ac:spMk id="13" creationId="{F6468C33-4CC5-43F7-9344-A35ED3CEEA5C}"/>
          </ac:spMkLst>
        </pc:spChg>
        <pc:spChg chg="mod">
          <ac:chgData name="Anamika Mukhopadhyay" userId="a0eeb265-f05a-4197-8fa6-978f26d1476c" providerId="ADAL" clId="{D3DADA0F-94A7-4819-92E9-A84BD7908883}" dt="2022-04-25T18:36:25.721" v="12660"/>
          <ac:spMkLst>
            <pc:docMk/>
            <pc:sldMk cId="443452397" sldId="515"/>
            <ac:spMk id="14" creationId="{D0D5B5E6-FD47-4B82-BD9B-EFBD6D6D5483}"/>
          </ac:spMkLst>
        </pc:spChg>
        <pc:spChg chg="mod">
          <ac:chgData name="Anamika Mukhopadhyay" userId="a0eeb265-f05a-4197-8fa6-978f26d1476c" providerId="ADAL" clId="{D3DADA0F-94A7-4819-92E9-A84BD7908883}" dt="2022-04-25T18:36:25.721" v="12660"/>
          <ac:spMkLst>
            <pc:docMk/>
            <pc:sldMk cId="443452397" sldId="515"/>
            <ac:spMk id="15" creationId="{ED6DF0C1-25B8-41AB-A657-39ABD96608CA}"/>
          </ac:spMkLst>
        </pc:spChg>
        <pc:spChg chg="mod">
          <ac:chgData name="Anamika Mukhopadhyay" userId="a0eeb265-f05a-4197-8fa6-978f26d1476c" providerId="ADAL" clId="{D3DADA0F-94A7-4819-92E9-A84BD7908883}" dt="2022-04-25T18:36:25.721" v="12660"/>
          <ac:spMkLst>
            <pc:docMk/>
            <pc:sldMk cId="443452397" sldId="515"/>
            <ac:spMk id="16" creationId="{1E949C57-81DE-4465-8608-77EA2B62CFDB}"/>
          </ac:spMkLst>
        </pc:spChg>
        <pc:spChg chg="mod">
          <ac:chgData name="Anamika Mukhopadhyay" userId="a0eeb265-f05a-4197-8fa6-978f26d1476c" providerId="ADAL" clId="{D3DADA0F-94A7-4819-92E9-A84BD7908883}" dt="2022-04-25T18:36:25.721" v="12660"/>
          <ac:spMkLst>
            <pc:docMk/>
            <pc:sldMk cId="443452397" sldId="515"/>
            <ac:spMk id="17" creationId="{83228F63-745D-4C96-999E-8A7543232817}"/>
          </ac:spMkLst>
        </pc:spChg>
        <pc:spChg chg="mod">
          <ac:chgData name="Anamika Mukhopadhyay" userId="a0eeb265-f05a-4197-8fa6-978f26d1476c" providerId="ADAL" clId="{D3DADA0F-94A7-4819-92E9-A84BD7908883}" dt="2022-04-25T18:36:25.721" v="12660"/>
          <ac:spMkLst>
            <pc:docMk/>
            <pc:sldMk cId="443452397" sldId="515"/>
            <ac:spMk id="18" creationId="{D5B76AED-3648-41E4-9433-9E4E05E8FAAD}"/>
          </ac:spMkLst>
        </pc:spChg>
        <pc:spChg chg="mod">
          <ac:chgData name="Anamika Mukhopadhyay" userId="a0eeb265-f05a-4197-8fa6-978f26d1476c" providerId="ADAL" clId="{D3DADA0F-94A7-4819-92E9-A84BD7908883}" dt="2022-04-25T18:36:25.721" v="12660"/>
          <ac:spMkLst>
            <pc:docMk/>
            <pc:sldMk cId="443452397" sldId="515"/>
            <ac:spMk id="19" creationId="{BC4DEACA-DD28-46A0-AFC8-E04327F02602}"/>
          </ac:spMkLst>
        </pc:spChg>
        <pc:spChg chg="mod">
          <ac:chgData name="Anamika Mukhopadhyay" userId="a0eeb265-f05a-4197-8fa6-978f26d1476c" providerId="ADAL" clId="{D3DADA0F-94A7-4819-92E9-A84BD7908883}" dt="2022-04-25T18:36:25.721" v="12660"/>
          <ac:spMkLst>
            <pc:docMk/>
            <pc:sldMk cId="443452397" sldId="515"/>
            <ac:spMk id="20" creationId="{EB418CA3-3614-44F5-BE41-10A32FEA36EB}"/>
          </ac:spMkLst>
        </pc:spChg>
        <pc:spChg chg="mod">
          <ac:chgData name="Anamika Mukhopadhyay" userId="a0eeb265-f05a-4197-8fa6-978f26d1476c" providerId="ADAL" clId="{D3DADA0F-94A7-4819-92E9-A84BD7908883}" dt="2022-04-25T18:36:25.721" v="12660"/>
          <ac:spMkLst>
            <pc:docMk/>
            <pc:sldMk cId="443452397" sldId="515"/>
            <ac:spMk id="23" creationId="{3EB51CD0-5869-4940-8A35-648152206E19}"/>
          </ac:spMkLst>
        </pc:spChg>
        <pc:spChg chg="mod">
          <ac:chgData name="Anamika Mukhopadhyay" userId="a0eeb265-f05a-4197-8fa6-978f26d1476c" providerId="ADAL" clId="{D3DADA0F-94A7-4819-92E9-A84BD7908883}" dt="2022-04-25T18:36:25.721" v="12660"/>
          <ac:spMkLst>
            <pc:docMk/>
            <pc:sldMk cId="443452397" sldId="515"/>
            <ac:spMk id="24" creationId="{5F6A1F59-C327-40E7-80F4-2A73952DCAC5}"/>
          </ac:spMkLst>
        </pc:spChg>
        <pc:spChg chg="mod">
          <ac:chgData name="Anamika Mukhopadhyay" userId="a0eeb265-f05a-4197-8fa6-978f26d1476c" providerId="ADAL" clId="{D3DADA0F-94A7-4819-92E9-A84BD7908883}" dt="2022-04-25T18:36:25.721" v="12660"/>
          <ac:spMkLst>
            <pc:docMk/>
            <pc:sldMk cId="443452397" sldId="515"/>
            <ac:spMk id="25" creationId="{DCBAC235-621B-48AC-8F7A-648AB3E766EB}"/>
          </ac:spMkLst>
        </pc:spChg>
        <pc:spChg chg="mod">
          <ac:chgData name="Anamika Mukhopadhyay" userId="a0eeb265-f05a-4197-8fa6-978f26d1476c" providerId="ADAL" clId="{D3DADA0F-94A7-4819-92E9-A84BD7908883}" dt="2022-04-25T18:36:25.721" v="12660"/>
          <ac:spMkLst>
            <pc:docMk/>
            <pc:sldMk cId="443452397" sldId="515"/>
            <ac:spMk id="26" creationId="{08795625-E8D8-490F-8E54-0F9C3278CD7E}"/>
          </ac:spMkLst>
        </pc:spChg>
        <pc:spChg chg="mod">
          <ac:chgData name="Anamika Mukhopadhyay" userId="a0eeb265-f05a-4197-8fa6-978f26d1476c" providerId="ADAL" clId="{D3DADA0F-94A7-4819-92E9-A84BD7908883}" dt="2022-04-25T18:36:25.721" v="12660"/>
          <ac:spMkLst>
            <pc:docMk/>
            <pc:sldMk cId="443452397" sldId="515"/>
            <ac:spMk id="27" creationId="{5B483993-E366-4FD8-9E39-8C9798E829C7}"/>
          </ac:spMkLst>
        </pc:spChg>
        <pc:spChg chg="mod">
          <ac:chgData name="Anamika Mukhopadhyay" userId="a0eeb265-f05a-4197-8fa6-978f26d1476c" providerId="ADAL" clId="{D3DADA0F-94A7-4819-92E9-A84BD7908883}" dt="2022-04-25T18:36:25.721" v="12660"/>
          <ac:spMkLst>
            <pc:docMk/>
            <pc:sldMk cId="443452397" sldId="515"/>
            <ac:spMk id="28" creationId="{3FF6BBA1-EFDB-4D3B-8271-5C460851A37A}"/>
          </ac:spMkLst>
        </pc:spChg>
        <pc:spChg chg="mod">
          <ac:chgData name="Anamika Mukhopadhyay" userId="a0eeb265-f05a-4197-8fa6-978f26d1476c" providerId="ADAL" clId="{D3DADA0F-94A7-4819-92E9-A84BD7908883}" dt="2022-04-25T18:36:25.721" v="12660"/>
          <ac:spMkLst>
            <pc:docMk/>
            <pc:sldMk cId="443452397" sldId="515"/>
            <ac:spMk id="29" creationId="{388CD11B-5197-45FF-B823-7D08104B4D61}"/>
          </ac:spMkLst>
        </pc:spChg>
        <pc:spChg chg="mod">
          <ac:chgData name="Anamika Mukhopadhyay" userId="a0eeb265-f05a-4197-8fa6-978f26d1476c" providerId="ADAL" clId="{D3DADA0F-94A7-4819-92E9-A84BD7908883}" dt="2022-04-25T18:36:25.721" v="12660"/>
          <ac:spMkLst>
            <pc:docMk/>
            <pc:sldMk cId="443452397" sldId="515"/>
            <ac:spMk id="30" creationId="{22790D02-43CD-4094-BDAA-1BE6CC2B4957}"/>
          </ac:spMkLst>
        </pc:spChg>
        <pc:spChg chg="add mod">
          <ac:chgData name="Anamika Mukhopadhyay" userId="a0eeb265-f05a-4197-8fa6-978f26d1476c" providerId="ADAL" clId="{D3DADA0F-94A7-4819-92E9-A84BD7908883}" dt="2022-04-26T03:39:27.844" v="12830" actId="1038"/>
          <ac:spMkLst>
            <pc:docMk/>
            <pc:sldMk cId="443452397" sldId="515"/>
            <ac:spMk id="31" creationId="{D8635D9D-0401-44FE-9AED-33D2A2CC5FA3}"/>
          </ac:spMkLst>
        </pc:spChg>
        <pc:spChg chg="mod">
          <ac:chgData name="Anamika Mukhopadhyay" userId="a0eeb265-f05a-4197-8fa6-978f26d1476c" providerId="ADAL" clId="{D3DADA0F-94A7-4819-92E9-A84BD7908883}" dt="2022-04-25T18:36:25.721" v="12660"/>
          <ac:spMkLst>
            <pc:docMk/>
            <pc:sldMk cId="443452397" sldId="515"/>
            <ac:spMk id="33" creationId="{E70AE963-28A9-486F-B565-37E6651761CB}"/>
          </ac:spMkLst>
        </pc:spChg>
        <pc:spChg chg="mod">
          <ac:chgData name="Anamika Mukhopadhyay" userId="a0eeb265-f05a-4197-8fa6-978f26d1476c" providerId="ADAL" clId="{D3DADA0F-94A7-4819-92E9-A84BD7908883}" dt="2022-04-25T18:36:25.721" v="12660"/>
          <ac:spMkLst>
            <pc:docMk/>
            <pc:sldMk cId="443452397" sldId="515"/>
            <ac:spMk id="34" creationId="{DAD22564-3FC5-432F-B322-0149E5E279B7}"/>
          </ac:spMkLst>
        </pc:spChg>
        <pc:spChg chg="add mod">
          <ac:chgData name="Anamika Mukhopadhyay" userId="a0eeb265-f05a-4197-8fa6-978f26d1476c" providerId="ADAL" clId="{D3DADA0F-94A7-4819-92E9-A84BD7908883}" dt="2022-04-25T18:38:22.634" v="12700" actId="20577"/>
          <ac:spMkLst>
            <pc:docMk/>
            <pc:sldMk cId="443452397" sldId="515"/>
            <ac:spMk id="35" creationId="{ECD70F8B-CA78-4276-8C5A-65A6B7FB49AA}"/>
          </ac:spMkLst>
        </pc:spChg>
        <pc:spChg chg="add del">
          <ac:chgData name="Anamika Mukhopadhyay" userId="a0eeb265-f05a-4197-8fa6-978f26d1476c" providerId="ADAL" clId="{D3DADA0F-94A7-4819-92E9-A84BD7908883}" dt="2022-04-26T03:42:30.048" v="12857" actId="478"/>
          <ac:spMkLst>
            <pc:docMk/>
            <pc:sldMk cId="443452397" sldId="515"/>
            <ac:spMk id="41" creationId="{0DA98819-2182-4BE3-BFDC-A50AD161BB7C}"/>
          </ac:spMkLst>
        </pc:spChg>
        <pc:spChg chg="add mod">
          <ac:chgData name="Anamika Mukhopadhyay" userId="a0eeb265-f05a-4197-8fa6-978f26d1476c" providerId="ADAL" clId="{D3DADA0F-94A7-4819-92E9-A84BD7908883}" dt="2022-04-26T05:00:57.039" v="14081" actId="1035"/>
          <ac:spMkLst>
            <pc:docMk/>
            <pc:sldMk cId="443452397" sldId="515"/>
            <ac:spMk id="45" creationId="{3D84CFCE-810C-44A2-9DE6-E275BEC97E0E}"/>
          </ac:spMkLst>
        </pc:spChg>
        <pc:spChg chg="add mod">
          <ac:chgData name="Anamika Mukhopadhyay" userId="a0eeb265-f05a-4197-8fa6-978f26d1476c" providerId="ADAL" clId="{D3DADA0F-94A7-4819-92E9-A84BD7908883}" dt="2022-04-26T05:00:57.039" v="14081" actId="1035"/>
          <ac:spMkLst>
            <pc:docMk/>
            <pc:sldMk cId="443452397" sldId="515"/>
            <ac:spMk id="46" creationId="{59AB6527-F346-45F8-A430-0D6D2554CA5A}"/>
          </ac:spMkLst>
        </pc:spChg>
        <pc:spChg chg="add mod">
          <ac:chgData name="Anamika Mukhopadhyay" userId="a0eeb265-f05a-4197-8fa6-978f26d1476c" providerId="ADAL" clId="{D3DADA0F-94A7-4819-92E9-A84BD7908883}" dt="2022-04-26T05:01:05.781" v="14089" actId="1035"/>
          <ac:spMkLst>
            <pc:docMk/>
            <pc:sldMk cId="443452397" sldId="515"/>
            <ac:spMk id="48" creationId="{C39657AC-783C-4964-9016-C5B2F8E1DADF}"/>
          </ac:spMkLst>
        </pc:spChg>
        <pc:spChg chg="add mod">
          <ac:chgData name="Anamika Mukhopadhyay" userId="a0eeb265-f05a-4197-8fa6-978f26d1476c" providerId="ADAL" clId="{D3DADA0F-94A7-4819-92E9-A84BD7908883}" dt="2022-04-26T04:20:19.741" v="13428" actId="1076"/>
          <ac:spMkLst>
            <pc:docMk/>
            <pc:sldMk cId="443452397" sldId="515"/>
            <ac:spMk id="49" creationId="{308B75B0-F315-44BC-932C-E853F061A28F}"/>
          </ac:spMkLst>
        </pc:spChg>
        <pc:spChg chg="add mod">
          <ac:chgData name="Anamika Mukhopadhyay" userId="a0eeb265-f05a-4197-8fa6-978f26d1476c" providerId="ADAL" clId="{D3DADA0F-94A7-4819-92E9-A84BD7908883}" dt="2022-04-26T05:00:57.039" v="14081" actId="1035"/>
          <ac:spMkLst>
            <pc:docMk/>
            <pc:sldMk cId="443452397" sldId="515"/>
            <ac:spMk id="52" creationId="{891E0B13-4F4C-4418-965A-18D46178B7CE}"/>
          </ac:spMkLst>
        </pc:spChg>
        <pc:spChg chg="add mod">
          <ac:chgData name="Anamika Mukhopadhyay" userId="a0eeb265-f05a-4197-8fa6-978f26d1476c" providerId="ADAL" clId="{D3DADA0F-94A7-4819-92E9-A84BD7908883}" dt="2022-04-26T05:01:05.781" v="14089" actId="1035"/>
          <ac:spMkLst>
            <pc:docMk/>
            <pc:sldMk cId="443452397" sldId="515"/>
            <ac:spMk id="67" creationId="{0A0E326F-72CB-4306-A599-8B5F6B3B2BF2}"/>
          </ac:spMkLst>
        </pc:spChg>
        <pc:spChg chg="add mod">
          <ac:chgData name="Anamika Mukhopadhyay" userId="a0eeb265-f05a-4197-8fa6-978f26d1476c" providerId="ADAL" clId="{D3DADA0F-94A7-4819-92E9-A84BD7908883}" dt="2022-04-26T05:00:57.039" v="14081" actId="1035"/>
          <ac:spMkLst>
            <pc:docMk/>
            <pc:sldMk cId="443452397" sldId="515"/>
            <ac:spMk id="85" creationId="{2A1C7A5C-93B0-4F46-BDF9-CBA82611F31D}"/>
          </ac:spMkLst>
        </pc:spChg>
        <pc:spChg chg="add mod">
          <ac:chgData name="Anamika Mukhopadhyay" userId="a0eeb265-f05a-4197-8fa6-978f26d1476c" providerId="ADAL" clId="{D3DADA0F-94A7-4819-92E9-A84BD7908883}" dt="2022-04-26T05:00:57.039" v="14081" actId="1035"/>
          <ac:spMkLst>
            <pc:docMk/>
            <pc:sldMk cId="443452397" sldId="515"/>
            <ac:spMk id="86" creationId="{74B70515-B13F-46CC-980F-60FE064EF918}"/>
          </ac:spMkLst>
        </pc:spChg>
        <pc:spChg chg="add mod">
          <ac:chgData name="Anamika Mukhopadhyay" userId="a0eeb265-f05a-4197-8fa6-978f26d1476c" providerId="ADAL" clId="{D3DADA0F-94A7-4819-92E9-A84BD7908883}" dt="2022-04-26T05:00:57.039" v="14081" actId="1035"/>
          <ac:spMkLst>
            <pc:docMk/>
            <pc:sldMk cId="443452397" sldId="515"/>
            <ac:spMk id="87" creationId="{D0BBBB32-846F-4315-88B6-9F1703234208}"/>
          </ac:spMkLst>
        </pc:spChg>
        <pc:spChg chg="add mod">
          <ac:chgData name="Anamika Mukhopadhyay" userId="a0eeb265-f05a-4197-8fa6-978f26d1476c" providerId="ADAL" clId="{D3DADA0F-94A7-4819-92E9-A84BD7908883}" dt="2022-04-26T04:17:58.257" v="13377" actId="208"/>
          <ac:spMkLst>
            <pc:docMk/>
            <pc:sldMk cId="443452397" sldId="515"/>
            <ac:spMk id="99" creationId="{14EA94D3-4501-45E5-9382-CFDA3DAD19EC}"/>
          </ac:spMkLst>
        </pc:spChg>
        <pc:spChg chg="add mod">
          <ac:chgData name="Anamika Mukhopadhyay" userId="a0eeb265-f05a-4197-8fa6-978f26d1476c" providerId="ADAL" clId="{D3DADA0F-94A7-4819-92E9-A84BD7908883}" dt="2022-04-26T04:12:21.084" v="13245" actId="207"/>
          <ac:spMkLst>
            <pc:docMk/>
            <pc:sldMk cId="443452397" sldId="515"/>
            <ac:spMk id="100" creationId="{391E50FD-DA9D-4E54-9154-A7E697DB6445}"/>
          </ac:spMkLst>
        </pc:spChg>
        <pc:spChg chg="add mod">
          <ac:chgData name="Anamika Mukhopadhyay" userId="a0eeb265-f05a-4197-8fa6-978f26d1476c" providerId="ADAL" clId="{D3DADA0F-94A7-4819-92E9-A84BD7908883}" dt="2022-04-26T04:12:21.084" v="13245" actId="207"/>
          <ac:spMkLst>
            <pc:docMk/>
            <pc:sldMk cId="443452397" sldId="515"/>
            <ac:spMk id="101" creationId="{5DAA4119-032D-427A-8F63-D7113FC7757B}"/>
          </ac:spMkLst>
        </pc:spChg>
        <pc:spChg chg="add mod">
          <ac:chgData name="Anamika Mukhopadhyay" userId="a0eeb265-f05a-4197-8fa6-978f26d1476c" providerId="ADAL" clId="{D3DADA0F-94A7-4819-92E9-A84BD7908883}" dt="2022-04-26T04:12:21.084" v="13245" actId="207"/>
          <ac:spMkLst>
            <pc:docMk/>
            <pc:sldMk cId="443452397" sldId="515"/>
            <ac:spMk id="102" creationId="{3BF59EBC-C329-4EF4-857C-9D6EBFD15CE3}"/>
          </ac:spMkLst>
        </pc:spChg>
        <pc:spChg chg="add mod">
          <ac:chgData name="Anamika Mukhopadhyay" userId="a0eeb265-f05a-4197-8fa6-978f26d1476c" providerId="ADAL" clId="{D3DADA0F-94A7-4819-92E9-A84BD7908883}" dt="2022-04-26T04:17:17.500" v="13352" actId="1038"/>
          <ac:spMkLst>
            <pc:docMk/>
            <pc:sldMk cId="443452397" sldId="515"/>
            <ac:spMk id="105" creationId="{927BB98C-3734-4BBC-81C0-970FBCC0A905}"/>
          </ac:spMkLst>
        </pc:spChg>
        <pc:spChg chg="add mod">
          <ac:chgData name="Anamika Mukhopadhyay" userId="a0eeb265-f05a-4197-8fa6-978f26d1476c" providerId="ADAL" clId="{D3DADA0F-94A7-4819-92E9-A84BD7908883}" dt="2022-04-26T04:17:17.500" v="13352" actId="1038"/>
          <ac:spMkLst>
            <pc:docMk/>
            <pc:sldMk cId="443452397" sldId="515"/>
            <ac:spMk id="108" creationId="{9E2C0E6B-8B1F-418D-9CA5-25DB619D7757}"/>
          </ac:spMkLst>
        </pc:spChg>
        <pc:spChg chg="add mod">
          <ac:chgData name="Anamika Mukhopadhyay" userId="a0eeb265-f05a-4197-8fa6-978f26d1476c" providerId="ADAL" clId="{D3DADA0F-94A7-4819-92E9-A84BD7908883}" dt="2022-04-26T04:17:43.945" v="13376" actId="1037"/>
          <ac:spMkLst>
            <pc:docMk/>
            <pc:sldMk cId="443452397" sldId="515"/>
            <ac:spMk id="111" creationId="{BDD684BD-7CA4-42FF-B39C-D2C51B883C4E}"/>
          </ac:spMkLst>
        </pc:spChg>
        <pc:spChg chg="add mod">
          <ac:chgData name="Anamika Mukhopadhyay" userId="a0eeb265-f05a-4197-8fa6-978f26d1476c" providerId="ADAL" clId="{D3DADA0F-94A7-4819-92E9-A84BD7908883}" dt="2022-04-26T04:17:37.125" v="13370" actId="20577"/>
          <ac:spMkLst>
            <pc:docMk/>
            <pc:sldMk cId="443452397" sldId="515"/>
            <ac:spMk id="114" creationId="{89AC06B7-9763-435E-867E-C1237FF4BB7D}"/>
          </ac:spMkLst>
        </pc:spChg>
        <pc:spChg chg="add mod">
          <ac:chgData name="Anamika Mukhopadhyay" userId="a0eeb265-f05a-4197-8fa6-978f26d1476c" providerId="ADAL" clId="{D3DADA0F-94A7-4819-92E9-A84BD7908883}" dt="2022-04-26T04:20:24.543" v="13429" actId="1076"/>
          <ac:spMkLst>
            <pc:docMk/>
            <pc:sldMk cId="443452397" sldId="515"/>
            <ac:spMk id="116" creationId="{F14C8519-32C9-4DDB-86DB-F2B3DDA15493}"/>
          </ac:spMkLst>
        </pc:spChg>
        <pc:spChg chg="add del mod">
          <ac:chgData name="Anamika Mukhopadhyay" userId="a0eeb265-f05a-4197-8fa6-978f26d1476c" providerId="ADAL" clId="{D3DADA0F-94A7-4819-92E9-A84BD7908883}" dt="2022-04-26T04:32:45.406" v="13434" actId="478"/>
          <ac:spMkLst>
            <pc:docMk/>
            <pc:sldMk cId="443452397" sldId="515"/>
            <ac:spMk id="117" creationId="{15C1878E-C5CC-45FD-8A83-BFB2CB91DFD6}"/>
          </ac:spMkLst>
        </pc:spChg>
        <pc:spChg chg="add del mod">
          <ac:chgData name="Anamika Mukhopadhyay" userId="a0eeb265-f05a-4197-8fa6-978f26d1476c" providerId="ADAL" clId="{D3DADA0F-94A7-4819-92E9-A84BD7908883}" dt="2022-04-26T04:32:50.568" v="13436"/>
          <ac:spMkLst>
            <pc:docMk/>
            <pc:sldMk cId="443452397" sldId="515"/>
            <ac:spMk id="118" creationId="{49D2A15D-1EAD-404C-8CB6-33D566E93C6B}"/>
          </ac:spMkLst>
        </pc:spChg>
        <pc:spChg chg="add del mod">
          <ac:chgData name="Anamika Mukhopadhyay" userId="a0eeb265-f05a-4197-8fa6-978f26d1476c" providerId="ADAL" clId="{D3DADA0F-94A7-4819-92E9-A84BD7908883}" dt="2022-04-26T04:32:57.413" v="13439" actId="478"/>
          <ac:spMkLst>
            <pc:docMk/>
            <pc:sldMk cId="443452397" sldId="515"/>
            <ac:spMk id="119" creationId="{F2057D85-4228-4F88-B428-F08F264291C1}"/>
          </ac:spMkLst>
        </pc:spChg>
        <pc:spChg chg="mod">
          <ac:chgData name="Anamika Mukhopadhyay" userId="a0eeb265-f05a-4197-8fa6-978f26d1476c" providerId="ADAL" clId="{D3DADA0F-94A7-4819-92E9-A84BD7908883}" dt="2022-04-26T04:33:44.890" v="13440"/>
          <ac:spMkLst>
            <pc:docMk/>
            <pc:sldMk cId="443452397" sldId="515"/>
            <ac:spMk id="121" creationId="{F2560AF4-75ED-4ED5-A455-729721E53D91}"/>
          </ac:spMkLst>
        </pc:spChg>
        <pc:spChg chg="mod">
          <ac:chgData name="Anamika Mukhopadhyay" userId="a0eeb265-f05a-4197-8fa6-978f26d1476c" providerId="ADAL" clId="{D3DADA0F-94A7-4819-92E9-A84BD7908883}" dt="2022-04-26T04:33:44.890" v="13440"/>
          <ac:spMkLst>
            <pc:docMk/>
            <pc:sldMk cId="443452397" sldId="515"/>
            <ac:spMk id="123" creationId="{93349C1B-0D44-4F34-979F-56C0D23B02A0}"/>
          </ac:spMkLst>
        </pc:spChg>
        <pc:spChg chg="mod">
          <ac:chgData name="Anamika Mukhopadhyay" userId="a0eeb265-f05a-4197-8fa6-978f26d1476c" providerId="ADAL" clId="{D3DADA0F-94A7-4819-92E9-A84BD7908883}" dt="2022-04-26T04:33:44.890" v="13440"/>
          <ac:spMkLst>
            <pc:docMk/>
            <pc:sldMk cId="443452397" sldId="515"/>
            <ac:spMk id="125" creationId="{4ACDA2F5-137D-4889-91F8-84C1E9109E66}"/>
          </ac:spMkLst>
        </pc:spChg>
        <pc:spChg chg="mod">
          <ac:chgData name="Anamika Mukhopadhyay" userId="a0eeb265-f05a-4197-8fa6-978f26d1476c" providerId="ADAL" clId="{D3DADA0F-94A7-4819-92E9-A84BD7908883}" dt="2022-04-26T04:33:44.890" v="13440"/>
          <ac:spMkLst>
            <pc:docMk/>
            <pc:sldMk cId="443452397" sldId="515"/>
            <ac:spMk id="126" creationId="{A2795E79-6AFE-4738-ACA9-B40280BD38AC}"/>
          </ac:spMkLst>
        </pc:spChg>
        <pc:spChg chg="mod">
          <ac:chgData name="Anamika Mukhopadhyay" userId="a0eeb265-f05a-4197-8fa6-978f26d1476c" providerId="ADAL" clId="{D3DADA0F-94A7-4819-92E9-A84BD7908883}" dt="2022-04-26T04:33:44.890" v="13440"/>
          <ac:spMkLst>
            <pc:docMk/>
            <pc:sldMk cId="443452397" sldId="515"/>
            <ac:spMk id="127" creationId="{EB1FE524-3CEC-4CBD-BE54-220E428E05EA}"/>
          </ac:spMkLst>
        </pc:spChg>
        <pc:spChg chg="mod">
          <ac:chgData name="Anamika Mukhopadhyay" userId="a0eeb265-f05a-4197-8fa6-978f26d1476c" providerId="ADAL" clId="{D3DADA0F-94A7-4819-92E9-A84BD7908883}" dt="2022-04-26T04:33:44.890" v="13440"/>
          <ac:spMkLst>
            <pc:docMk/>
            <pc:sldMk cId="443452397" sldId="515"/>
            <ac:spMk id="128" creationId="{279B3E86-C8B0-4484-A31B-026344F9D1CD}"/>
          </ac:spMkLst>
        </pc:spChg>
        <pc:spChg chg="mod">
          <ac:chgData name="Anamika Mukhopadhyay" userId="a0eeb265-f05a-4197-8fa6-978f26d1476c" providerId="ADAL" clId="{D3DADA0F-94A7-4819-92E9-A84BD7908883}" dt="2022-04-26T04:33:44.890" v="13440"/>
          <ac:spMkLst>
            <pc:docMk/>
            <pc:sldMk cId="443452397" sldId="515"/>
            <ac:spMk id="129" creationId="{B84F033A-375A-4BA8-829F-3D19DCB4EFFB}"/>
          </ac:spMkLst>
        </pc:spChg>
        <pc:spChg chg="mod">
          <ac:chgData name="Anamika Mukhopadhyay" userId="a0eeb265-f05a-4197-8fa6-978f26d1476c" providerId="ADAL" clId="{D3DADA0F-94A7-4819-92E9-A84BD7908883}" dt="2022-04-26T04:33:44.890" v="13440"/>
          <ac:spMkLst>
            <pc:docMk/>
            <pc:sldMk cId="443452397" sldId="515"/>
            <ac:spMk id="130" creationId="{B267F6BA-842E-4016-990B-574011F74B83}"/>
          </ac:spMkLst>
        </pc:spChg>
        <pc:spChg chg="mod">
          <ac:chgData name="Anamika Mukhopadhyay" userId="a0eeb265-f05a-4197-8fa6-978f26d1476c" providerId="ADAL" clId="{D3DADA0F-94A7-4819-92E9-A84BD7908883}" dt="2022-04-26T04:33:44.890" v="13440"/>
          <ac:spMkLst>
            <pc:docMk/>
            <pc:sldMk cId="443452397" sldId="515"/>
            <ac:spMk id="131" creationId="{D2A2267C-3886-4DE7-95B2-5AD7E7583B81}"/>
          </ac:spMkLst>
        </pc:spChg>
        <pc:spChg chg="mod">
          <ac:chgData name="Anamika Mukhopadhyay" userId="a0eeb265-f05a-4197-8fa6-978f26d1476c" providerId="ADAL" clId="{D3DADA0F-94A7-4819-92E9-A84BD7908883}" dt="2022-04-26T04:34:44.866" v="13444"/>
          <ac:spMkLst>
            <pc:docMk/>
            <pc:sldMk cId="443452397" sldId="515"/>
            <ac:spMk id="133" creationId="{74AC9589-BA5C-4AFB-B398-4AC81E53985D}"/>
          </ac:spMkLst>
        </pc:spChg>
        <pc:spChg chg="mod">
          <ac:chgData name="Anamika Mukhopadhyay" userId="a0eeb265-f05a-4197-8fa6-978f26d1476c" providerId="ADAL" clId="{D3DADA0F-94A7-4819-92E9-A84BD7908883}" dt="2022-04-26T04:34:44.866" v="13444"/>
          <ac:spMkLst>
            <pc:docMk/>
            <pc:sldMk cId="443452397" sldId="515"/>
            <ac:spMk id="134" creationId="{15ACF6C6-FF87-4374-8A6F-6CB772F5F1F7}"/>
          </ac:spMkLst>
        </pc:spChg>
        <pc:spChg chg="add del mod">
          <ac:chgData name="Anamika Mukhopadhyay" userId="a0eeb265-f05a-4197-8fa6-978f26d1476c" providerId="ADAL" clId="{D3DADA0F-94A7-4819-92E9-A84BD7908883}" dt="2022-04-26T04:47:27.455" v="13740" actId="478"/>
          <ac:spMkLst>
            <pc:docMk/>
            <pc:sldMk cId="443452397" sldId="515"/>
            <ac:spMk id="135" creationId="{43D4CABE-D158-4D5C-B81E-D6F25A99D40C}"/>
          </ac:spMkLst>
        </pc:spChg>
        <pc:spChg chg="add mod">
          <ac:chgData name="Anamika Mukhopadhyay" userId="a0eeb265-f05a-4197-8fa6-978f26d1476c" providerId="ADAL" clId="{D3DADA0F-94A7-4819-92E9-A84BD7908883}" dt="2022-04-26T05:01:19.258" v="14097" actId="1037"/>
          <ac:spMkLst>
            <pc:docMk/>
            <pc:sldMk cId="443452397" sldId="515"/>
            <ac:spMk id="136" creationId="{5B482240-1561-456E-A45A-9FF39F4D43FC}"/>
          </ac:spMkLst>
        </pc:spChg>
        <pc:spChg chg="add mod">
          <ac:chgData name="Anamika Mukhopadhyay" userId="a0eeb265-f05a-4197-8fa6-978f26d1476c" providerId="ADAL" clId="{D3DADA0F-94A7-4819-92E9-A84BD7908883}" dt="2022-04-26T09:35:43.594" v="16021" actId="20577"/>
          <ac:spMkLst>
            <pc:docMk/>
            <pc:sldMk cId="443452397" sldId="515"/>
            <ac:spMk id="137" creationId="{0B43CE88-2205-4D32-B22B-3CC3B7886BE5}"/>
          </ac:spMkLst>
        </pc:spChg>
        <pc:spChg chg="add mod">
          <ac:chgData name="Anamika Mukhopadhyay" userId="a0eeb265-f05a-4197-8fa6-978f26d1476c" providerId="ADAL" clId="{D3DADA0F-94A7-4819-92E9-A84BD7908883}" dt="2022-04-26T05:01:19.258" v="14097" actId="1037"/>
          <ac:spMkLst>
            <pc:docMk/>
            <pc:sldMk cId="443452397" sldId="515"/>
            <ac:spMk id="138" creationId="{132D2B2B-AC5A-4D58-A605-B9A12D89FEAF}"/>
          </ac:spMkLst>
        </pc:spChg>
        <pc:spChg chg="add del mod">
          <ac:chgData name="Anamika Mukhopadhyay" userId="a0eeb265-f05a-4197-8fa6-978f26d1476c" providerId="ADAL" clId="{D3DADA0F-94A7-4819-92E9-A84BD7908883}" dt="2022-04-26T04:36:55.170" v="13453" actId="478"/>
          <ac:spMkLst>
            <pc:docMk/>
            <pc:sldMk cId="443452397" sldId="515"/>
            <ac:spMk id="139" creationId="{705A0370-3D81-4C9E-8C6C-AE4D7CBD7BFB}"/>
          </ac:spMkLst>
        </pc:spChg>
        <pc:spChg chg="add mod">
          <ac:chgData name="Anamika Mukhopadhyay" userId="a0eeb265-f05a-4197-8fa6-978f26d1476c" providerId="ADAL" clId="{D3DADA0F-94A7-4819-92E9-A84BD7908883}" dt="2022-04-26T05:01:19.258" v="14097" actId="1037"/>
          <ac:spMkLst>
            <pc:docMk/>
            <pc:sldMk cId="443452397" sldId="515"/>
            <ac:spMk id="140" creationId="{F7A5579D-5ACE-4DFD-9EC5-83545D92171A}"/>
          </ac:spMkLst>
        </pc:spChg>
        <pc:spChg chg="add mod">
          <ac:chgData name="Anamika Mukhopadhyay" userId="a0eeb265-f05a-4197-8fa6-978f26d1476c" providerId="ADAL" clId="{D3DADA0F-94A7-4819-92E9-A84BD7908883}" dt="2022-04-26T05:01:19.258" v="14097" actId="1037"/>
          <ac:spMkLst>
            <pc:docMk/>
            <pc:sldMk cId="443452397" sldId="515"/>
            <ac:spMk id="141" creationId="{BCD84C6D-7085-47F7-A6D5-D5AFDA0E667C}"/>
          </ac:spMkLst>
        </pc:spChg>
        <pc:spChg chg="add mod">
          <ac:chgData name="Anamika Mukhopadhyay" userId="a0eeb265-f05a-4197-8fa6-978f26d1476c" providerId="ADAL" clId="{D3DADA0F-94A7-4819-92E9-A84BD7908883}" dt="2022-04-26T05:51:19.073" v="14121" actId="20577"/>
          <ac:spMkLst>
            <pc:docMk/>
            <pc:sldMk cId="443452397" sldId="515"/>
            <ac:spMk id="142" creationId="{3BBDF634-18B2-4E63-8817-CAA88D7B4EF1}"/>
          </ac:spMkLst>
        </pc:spChg>
        <pc:spChg chg="add mod">
          <ac:chgData name="Anamika Mukhopadhyay" userId="a0eeb265-f05a-4197-8fa6-978f26d1476c" providerId="ADAL" clId="{D3DADA0F-94A7-4819-92E9-A84BD7908883}" dt="2022-04-26T05:12:10.964" v="14099" actId="208"/>
          <ac:spMkLst>
            <pc:docMk/>
            <pc:sldMk cId="443452397" sldId="515"/>
            <ac:spMk id="143" creationId="{874E6170-6E98-4AC5-9890-1842CC761437}"/>
          </ac:spMkLst>
        </pc:spChg>
        <pc:spChg chg="add mod">
          <ac:chgData name="Anamika Mukhopadhyay" userId="a0eeb265-f05a-4197-8fa6-978f26d1476c" providerId="ADAL" clId="{D3DADA0F-94A7-4819-92E9-A84BD7908883}" dt="2022-04-26T05:01:19.258" v="14097" actId="1037"/>
          <ac:spMkLst>
            <pc:docMk/>
            <pc:sldMk cId="443452397" sldId="515"/>
            <ac:spMk id="144" creationId="{7FDA0138-102E-4103-AD45-C365A7CFAA24}"/>
          </ac:spMkLst>
        </pc:spChg>
        <pc:spChg chg="add mod">
          <ac:chgData name="Anamika Mukhopadhyay" userId="a0eeb265-f05a-4197-8fa6-978f26d1476c" providerId="ADAL" clId="{D3DADA0F-94A7-4819-92E9-A84BD7908883}" dt="2022-04-26T06:17:51.493" v="14312" actId="1037"/>
          <ac:spMkLst>
            <pc:docMk/>
            <pc:sldMk cId="443452397" sldId="515"/>
            <ac:spMk id="145" creationId="{3C499B76-8468-421C-BF47-C38F8F55BA55}"/>
          </ac:spMkLst>
        </pc:spChg>
        <pc:spChg chg="add mod">
          <ac:chgData name="Anamika Mukhopadhyay" userId="a0eeb265-f05a-4197-8fa6-978f26d1476c" providerId="ADAL" clId="{D3DADA0F-94A7-4819-92E9-A84BD7908883}" dt="2022-04-26T06:17:56.149" v="14336" actId="1037"/>
          <ac:spMkLst>
            <pc:docMk/>
            <pc:sldMk cId="443452397" sldId="515"/>
            <ac:spMk id="146" creationId="{15E3E51F-6D5A-428C-8F8D-04BD2CFD55AF}"/>
          </ac:spMkLst>
        </pc:spChg>
        <pc:spChg chg="add mod">
          <ac:chgData name="Anamika Mukhopadhyay" userId="a0eeb265-f05a-4197-8fa6-978f26d1476c" providerId="ADAL" clId="{D3DADA0F-94A7-4819-92E9-A84BD7908883}" dt="2022-04-26T04:59:06.278" v="14055" actId="208"/>
          <ac:spMkLst>
            <pc:docMk/>
            <pc:sldMk cId="443452397" sldId="515"/>
            <ac:spMk id="147" creationId="{59CB350F-C170-4BD6-B49B-D85F857332BE}"/>
          </ac:spMkLst>
        </pc:spChg>
        <pc:spChg chg="add mod">
          <ac:chgData name="Anamika Mukhopadhyay" userId="a0eeb265-f05a-4197-8fa6-978f26d1476c" providerId="ADAL" clId="{D3DADA0F-94A7-4819-92E9-A84BD7908883}" dt="2022-04-26T04:58:48.443" v="14052" actId="207"/>
          <ac:spMkLst>
            <pc:docMk/>
            <pc:sldMk cId="443452397" sldId="515"/>
            <ac:spMk id="148" creationId="{94C3085C-8241-4448-BB5A-49B4E1B30B56}"/>
          </ac:spMkLst>
        </pc:spChg>
        <pc:spChg chg="add mod">
          <ac:chgData name="Anamika Mukhopadhyay" userId="a0eeb265-f05a-4197-8fa6-978f26d1476c" providerId="ADAL" clId="{D3DADA0F-94A7-4819-92E9-A84BD7908883}" dt="2022-04-26T04:58:48.443" v="14052" actId="207"/>
          <ac:spMkLst>
            <pc:docMk/>
            <pc:sldMk cId="443452397" sldId="515"/>
            <ac:spMk id="149" creationId="{BC6589B2-5956-437D-9F32-8AB13F82AAF8}"/>
          </ac:spMkLst>
        </pc:spChg>
        <pc:spChg chg="add mod">
          <ac:chgData name="Anamika Mukhopadhyay" userId="a0eeb265-f05a-4197-8fa6-978f26d1476c" providerId="ADAL" clId="{D3DADA0F-94A7-4819-92E9-A84BD7908883}" dt="2022-04-26T04:58:48.443" v="14052" actId="207"/>
          <ac:spMkLst>
            <pc:docMk/>
            <pc:sldMk cId="443452397" sldId="515"/>
            <ac:spMk id="150" creationId="{A65EE41C-34C5-41D2-9370-9FF0DA8FCE1D}"/>
          </ac:spMkLst>
        </pc:spChg>
        <pc:spChg chg="add mod">
          <ac:chgData name="Anamika Mukhopadhyay" userId="a0eeb265-f05a-4197-8fa6-978f26d1476c" providerId="ADAL" clId="{D3DADA0F-94A7-4819-92E9-A84BD7908883}" dt="2022-04-26T04:58:48.443" v="14052" actId="207"/>
          <ac:spMkLst>
            <pc:docMk/>
            <pc:sldMk cId="443452397" sldId="515"/>
            <ac:spMk id="151" creationId="{84D54694-8C20-494B-9169-169D78138B32}"/>
          </ac:spMkLst>
        </pc:spChg>
        <pc:spChg chg="add del mod">
          <ac:chgData name="Anamika Mukhopadhyay" userId="a0eeb265-f05a-4197-8fa6-978f26d1476c" providerId="ADAL" clId="{D3DADA0F-94A7-4819-92E9-A84BD7908883}" dt="2022-04-26T04:51:01.776" v="13857" actId="478"/>
          <ac:spMkLst>
            <pc:docMk/>
            <pc:sldMk cId="443452397" sldId="515"/>
            <ac:spMk id="152" creationId="{28C3E78D-A31C-4901-9547-A853B8C9C549}"/>
          </ac:spMkLst>
        </pc:spChg>
        <pc:spChg chg="add del mod">
          <ac:chgData name="Anamika Mukhopadhyay" userId="a0eeb265-f05a-4197-8fa6-978f26d1476c" providerId="ADAL" clId="{D3DADA0F-94A7-4819-92E9-A84BD7908883}" dt="2022-04-26T04:51:01.776" v="13857" actId="478"/>
          <ac:spMkLst>
            <pc:docMk/>
            <pc:sldMk cId="443452397" sldId="515"/>
            <ac:spMk id="153" creationId="{284FCA82-3583-4787-A92D-04E5E0CE06E0}"/>
          </ac:spMkLst>
        </pc:spChg>
        <pc:spChg chg="add del mod">
          <ac:chgData name="Anamika Mukhopadhyay" userId="a0eeb265-f05a-4197-8fa6-978f26d1476c" providerId="ADAL" clId="{D3DADA0F-94A7-4819-92E9-A84BD7908883}" dt="2022-04-26T04:51:01.776" v="13857" actId="478"/>
          <ac:spMkLst>
            <pc:docMk/>
            <pc:sldMk cId="443452397" sldId="515"/>
            <ac:spMk id="154" creationId="{CD319F40-9016-4E90-B611-A0980DC96C49}"/>
          </ac:spMkLst>
        </pc:spChg>
        <pc:spChg chg="add del mod">
          <ac:chgData name="Anamika Mukhopadhyay" userId="a0eeb265-f05a-4197-8fa6-978f26d1476c" providerId="ADAL" clId="{D3DADA0F-94A7-4819-92E9-A84BD7908883}" dt="2022-04-26T04:51:01.776" v="13857" actId="478"/>
          <ac:spMkLst>
            <pc:docMk/>
            <pc:sldMk cId="443452397" sldId="515"/>
            <ac:spMk id="155" creationId="{C26B06C9-C807-4613-BF84-43A8D89A1FC3}"/>
          </ac:spMkLst>
        </pc:spChg>
        <pc:spChg chg="add del mod">
          <ac:chgData name="Anamika Mukhopadhyay" userId="a0eeb265-f05a-4197-8fa6-978f26d1476c" providerId="ADAL" clId="{D3DADA0F-94A7-4819-92E9-A84BD7908883}" dt="2022-04-26T04:51:01.776" v="13857" actId="478"/>
          <ac:spMkLst>
            <pc:docMk/>
            <pc:sldMk cId="443452397" sldId="515"/>
            <ac:spMk id="156" creationId="{8B505071-C23F-4C15-9A92-C7B10C659907}"/>
          </ac:spMkLst>
        </pc:spChg>
        <pc:spChg chg="add del mod">
          <ac:chgData name="Anamika Mukhopadhyay" userId="a0eeb265-f05a-4197-8fa6-978f26d1476c" providerId="ADAL" clId="{D3DADA0F-94A7-4819-92E9-A84BD7908883}" dt="2022-04-26T04:51:01.776" v="13857" actId="478"/>
          <ac:spMkLst>
            <pc:docMk/>
            <pc:sldMk cId="443452397" sldId="515"/>
            <ac:spMk id="157" creationId="{BD61057F-46B5-45BC-97CD-4E43CF841A45}"/>
          </ac:spMkLst>
        </pc:spChg>
        <pc:spChg chg="add del mod">
          <ac:chgData name="Anamika Mukhopadhyay" userId="a0eeb265-f05a-4197-8fa6-978f26d1476c" providerId="ADAL" clId="{D3DADA0F-94A7-4819-92E9-A84BD7908883}" dt="2022-04-26T04:51:01.776" v="13857" actId="478"/>
          <ac:spMkLst>
            <pc:docMk/>
            <pc:sldMk cId="443452397" sldId="515"/>
            <ac:spMk id="158" creationId="{4DC881D1-E6B3-4D71-8418-088652D8A708}"/>
          </ac:spMkLst>
        </pc:spChg>
        <pc:spChg chg="add del mod">
          <ac:chgData name="Anamika Mukhopadhyay" userId="a0eeb265-f05a-4197-8fa6-978f26d1476c" providerId="ADAL" clId="{D3DADA0F-94A7-4819-92E9-A84BD7908883}" dt="2022-04-26T04:51:01.776" v="13857" actId="478"/>
          <ac:spMkLst>
            <pc:docMk/>
            <pc:sldMk cId="443452397" sldId="515"/>
            <ac:spMk id="159" creationId="{24DE9C2C-5ADA-4302-B72A-5F2244D1C5AB}"/>
          </ac:spMkLst>
        </pc:spChg>
        <pc:spChg chg="add del mod">
          <ac:chgData name="Anamika Mukhopadhyay" userId="a0eeb265-f05a-4197-8fa6-978f26d1476c" providerId="ADAL" clId="{D3DADA0F-94A7-4819-92E9-A84BD7908883}" dt="2022-04-26T04:51:01.776" v="13857" actId="478"/>
          <ac:spMkLst>
            <pc:docMk/>
            <pc:sldMk cId="443452397" sldId="515"/>
            <ac:spMk id="160" creationId="{DCC22E50-E0DA-4E0D-A0D7-1068B1F31D36}"/>
          </ac:spMkLst>
        </pc:spChg>
        <pc:spChg chg="add del mod">
          <ac:chgData name="Anamika Mukhopadhyay" userId="a0eeb265-f05a-4197-8fa6-978f26d1476c" providerId="ADAL" clId="{D3DADA0F-94A7-4819-92E9-A84BD7908883}" dt="2022-04-26T04:51:05.585" v="13860" actId="478"/>
          <ac:spMkLst>
            <pc:docMk/>
            <pc:sldMk cId="443452397" sldId="515"/>
            <ac:spMk id="161" creationId="{263F55D7-3C14-4333-BEFE-0E7799734F43}"/>
          </ac:spMkLst>
        </pc:spChg>
        <pc:spChg chg="add del mod">
          <ac:chgData name="Anamika Mukhopadhyay" userId="a0eeb265-f05a-4197-8fa6-978f26d1476c" providerId="ADAL" clId="{D3DADA0F-94A7-4819-92E9-A84BD7908883}" dt="2022-04-26T04:51:01.776" v="13857" actId="478"/>
          <ac:spMkLst>
            <pc:docMk/>
            <pc:sldMk cId="443452397" sldId="515"/>
            <ac:spMk id="162" creationId="{9D702020-AEF0-4AF7-BF04-007F6EB3C170}"/>
          </ac:spMkLst>
        </pc:spChg>
        <pc:spChg chg="add del mod">
          <ac:chgData name="Anamika Mukhopadhyay" userId="a0eeb265-f05a-4197-8fa6-978f26d1476c" providerId="ADAL" clId="{D3DADA0F-94A7-4819-92E9-A84BD7908883}" dt="2022-04-26T04:51:01.776" v="13857" actId="478"/>
          <ac:spMkLst>
            <pc:docMk/>
            <pc:sldMk cId="443452397" sldId="515"/>
            <ac:spMk id="163" creationId="{B53F6B7A-9DBE-4F34-9C6A-132BFAB6E37F}"/>
          </ac:spMkLst>
        </pc:spChg>
        <pc:spChg chg="add del mod">
          <ac:chgData name="Anamika Mukhopadhyay" userId="a0eeb265-f05a-4197-8fa6-978f26d1476c" providerId="ADAL" clId="{D3DADA0F-94A7-4819-92E9-A84BD7908883}" dt="2022-04-26T04:51:01.776" v="13857" actId="478"/>
          <ac:spMkLst>
            <pc:docMk/>
            <pc:sldMk cId="443452397" sldId="515"/>
            <ac:spMk id="164" creationId="{E48A7BC1-2E18-413F-85F3-5C51CAC3F5FA}"/>
          </ac:spMkLst>
        </pc:spChg>
        <pc:spChg chg="add del mod">
          <ac:chgData name="Anamika Mukhopadhyay" userId="a0eeb265-f05a-4197-8fa6-978f26d1476c" providerId="ADAL" clId="{D3DADA0F-94A7-4819-92E9-A84BD7908883}" dt="2022-04-26T04:51:01.776" v="13857" actId="478"/>
          <ac:spMkLst>
            <pc:docMk/>
            <pc:sldMk cId="443452397" sldId="515"/>
            <ac:spMk id="165" creationId="{F6591ECE-2483-443B-BB7D-554359E28076}"/>
          </ac:spMkLst>
        </pc:spChg>
        <pc:spChg chg="add del mod">
          <ac:chgData name="Anamika Mukhopadhyay" userId="a0eeb265-f05a-4197-8fa6-978f26d1476c" providerId="ADAL" clId="{D3DADA0F-94A7-4819-92E9-A84BD7908883}" dt="2022-04-26T04:51:04.744" v="13859" actId="478"/>
          <ac:spMkLst>
            <pc:docMk/>
            <pc:sldMk cId="443452397" sldId="515"/>
            <ac:spMk id="166" creationId="{5D77A449-7869-41BA-BF60-7BF9718DF9C0}"/>
          </ac:spMkLst>
        </pc:spChg>
        <pc:spChg chg="add mod">
          <ac:chgData name="Anamika Mukhopadhyay" userId="a0eeb265-f05a-4197-8fa6-978f26d1476c" providerId="ADAL" clId="{D3DADA0F-94A7-4819-92E9-A84BD7908883}" dt="2022-04-26T04:59:06.278" v="14055" actId="208"/>
          <ac:spMkLst>
            <pc:docMk/>
            <pc:sldMk cId="443452397" sldId="515"/>
            <ac:spMk id="167" creationId="{39B4A901-B7BA-418F-B2EA-3F5465A1E4EA}"/>
          </ac:spMkLst>
        </pc:spChg>
        <pc:spChg chg="add mod">
          <ac:chgData name="Anamika Mukhopadhyay" userId="a0eeb265-f05a-4197-8fa6-978f26d1476c" providerId="ADAL" clId="{D3DADA0F-94A7-4819-92E9-A84BD7908883}" dt="2022-04-26T04:58:48.443" v="14052" actId="207"/>
          <ac:spMkLst>
            <pc:docMk/>
            <pc:sldMk cId="443452397" sldId="515"/>
            <ac:spMk id="168" creationId="{E5232925-74C2-4D8E-94D0-E7FC8477660C}"/>
          </ac:spMkLst>
        </pc:spChg>
        <pc:spChg chg="add mod">
          <ac:chgData name="Anamika Mukhopadhyay" userId="a0eeb265-f05a-4197-8fa6-978f26d1476c" providerId="ADAL" clId="{D3DADA0F-94A7-4819-92E9-A84BD7908883}" dt="2022-04-26T04:58:48.443" v="14052" actId="207"/>
          <ac:spMkLst>
            <pc:docMk/>
            <pc:sldMk cId="443452397" sldId="515"/>
            <ac:spMk id="169" creationId="{F2D32CC8-8B90-4CA5-A66C-BFD1F462EB9F}"/>
          </ac:spMkLst>
        </pc:spChg>
        <pc:spChg chg="add mod">
          <ac:chgData name="Anamika Mukhopadhyay" userId="a0eeb265-f05a-4197-8fa6-978f26d1476c" providerId="ADAL" clId="{D3DADA0F-94A7-4819-92E9-A84BD7908883}" dt="2022-04-26T04:58:48.443" v="14052" actId="207"/>
          <ac:spMkLst>
            <pc:docMk/>
            <pc:sldMk cId="443452397" sldId="515"/>
            <ac:spMk id="170" creationId="{01DCB316-019F-474C-8989-E13DC5B1A137}"/>
          </ac:spMkLst>
        </pc:spChg>
        <pc:spChg chg="add mod">
          <ac:chgData name="Anamika Mukhopadhyay" userId="a0eeb265-f05a-4197-8fa6-978f26d1476c" providerId="ADAL" clId="{D3DADA0F-94A7-4819-92E9-A84BD7908883}" dt="2022-04-26T04:58:48.443" v="14052" actId="207"/>
          <ac:spMkLst>
            <pc:docMk/>
            <pc:sldMk cId="443452397" sldId="515"/>
            <ac:spMk id="171" creationId="{92506612-92D6-47DB-88AB-DAB0275D291F}"/>
          </ac:spMkLst>
        </pc:spChg>
        <pc:spChg chg="add mod">
          <ac:chgData name="Anamika Mukhopadhyay" userId="a0eeb265-f05a-4197-8fa6-978f26d1476c" providerId="ADAL" clId="{D3DADA0F-94A7-4819-92E9-A84BD7908883}" dt="2022-04-26T04:59:06.278" v="14055" actId="208"/>
          <ac:spMkLst>
            <pc:docMk/>
            <pc:sldMk cId="443452397" sldId="515"/>
            <ac:spMk id="172" creationId="{3F5C0E8D-D776-4ABC-9262-F95518D348C8}"/>
          </ac:spMkLst>
        </pc:spChg>
        <pc:spChg chg="add mod">
          <ac:chgData name="Anamika Mukhopadhyay" userId="a0eeb265-f05a-4197-8fa6-978f26d1476c" providerId="ADAL" clId="{D3DADA0F-94A7-4819-92E9-A84BD7908883}" dt="2022-04-26T04:58:48.443" v="14052" actId="207"/>
          <ac:spMkLst>
            <pc:docMk/>
            <pc:sldMk cId="443452397" sldId="515"/>
            <ac:spMk id="173" creationId="{1EA2C27C-43EA-4EBF-97E1-63E28604DBE4}"/>
          </ac:spMkLst>
        </pc:spChg>
        <pc:spChg chg="add mod">
          <ac:chgData name="Anamika Mukhopadhyay" userId="a0eeb265-f05a-4197-8fa6-978f26d1476c" providerId="ADAL" clId="{D3DADA0F-94A7-4819-92E9-A84BD7908883}" dt="2022-04-26T04:58:48.443" v="14052" actId="207"/>
          <ac:spMkLst>
            <pc:docMk/>
            <pc:sldMk cId="443452397" sldId="515"/>
            <ac:spMk id="174" creationId="{7D126B3E-131C-4C44-B6BA-E3A79426F227}"/>
          </ac:spMkLst>
        </pc:spChg>
        <pc:spChg chg="add mod">
          <ac:chgData name="Anamika Mukhopadhyay" userId="a0eeb265-f05a-4197-8fa6-978f26d1476c" providerId="ADAL" clId="{D3DADA0F-94A7-4819-92E9-A84BD7908883}" dt="2022-04-26T04:58:48.443" v="14052" actId="207"/>
          <ac:spMkLst>
            <pc:docMk/>
            <pc:sldMk cId="443452397" sldId="515"/>
            <ac:spMk id="175" creationId="{39EC9D59-A08F-44E9-9925-8B29596C8917}"/>
          </ac:spMkLst>
        </pc:spChg>
        <pc:spChg chg="add mod">
          <ac:chgData name="Anamika Mukhopadhyay" userId="a0eeb265-f05a-4197-8fa6-978f26d1476c" providerId="ADAL" clId="{D3DADA0F-94A7-4819-92E9-A84BD7908883}" dt="2022-04-26T04:58:48.443" v="14052" actId="207"/>
          <ac:spMkLst>
            <pc:docMk/>
            <pc:sldMk cId="443452397" sldId="515"/>
            <ac:spMk id="176" creationId="{818B813B-24B5-4C89-A5FE-26EE60954054}"/>
          </ac:spMkLst>
        </pc:spChg>
        <pc:spChg chg="add mod">
          <ac:chgData name="Anamika Mukhopadhyay" userId="a0eeb265-f05a-4197-8fa6-978f26d1476c" providerId="ADAL" clId="{D3DADA0F-94A7-4819-92E9-A84BD7908883}" dt="2022-04-26T04:59:06.278" v="14055" actId="208"/>
          <ac:spMkLst>
            <pc:docMk/>
            <pc:sldMk cId="443452397" sldId="515"/>
            <ac:spMk id="177" creationId="{C5D9DFFA-21B3-4BFC-B4B5-4E9DF5B2291A}"/>
          </ac:spMkLst>
        </pc:spChg>
        <pc:spChg chg="add mod">
          <ac:chgData name="Anamika Mukhopadhyay" userId="a0eeb265-f05a-4197-8fa6-978f26d1476c" providerId="ADAL" clId="{D3DADA0F-94A7-4819-92E9-A84BD7908883}" dt="2022-04-26T04:58:48.443" v="14052" actId="207"/>
          <ac:spMkLst>
            <pc:docMk/>
            <pc:sldMk cId="443452397" sldId="515"/>
            <ac:spMk id="178" creationId="{D402B57B-601B-4729-9CA2-847360C79A75}"/>
          </ac:spMkLst>
        </pc:spChg>
        <pc:spChg chg="add mod">
          <ac:chgData name="Anamika Mukhopadhyay" userId="a0eeb265-f05a-4197-8fa6-978f26d1476c" providerId="ADAL" clId="{D3DADA0F-94A7-4819-92E9-A84BD7908883}" dt="2022-04-26T04:58:48.443" v="14052" actId="207"/>
          <ac:spMkLst>
            <pc:docMk/>
            <pc:sldMk cId="443452397" sldId="515"/>
            <ac:spMk id="179" creationId="{D3F227D4-670E-4275-A51E-62A352E836AA}"/>
          </ac:spMkLst>
        </pc:spChg>
        <pc:spChg chg="add mod">
          <ac:chgData name="Anamika Mukhopadhyay" userId="a0eeb265-f05a-4197-8fa6-978f26d1476c" providerId="ADAL" clId="{D3DADA0F-94A7-4819-92E9-A84BD7908883}" dt="2022-04-26T04:58:48.443" v="14052" actId="207"/>
          <ac:spMkLst>
            <pc:docMk/>
            <pc:sldMk cId="443452397" sldId="515"/>
            <ac:spMk id="180" creationId="{EB881F76-5915-4477-8DDC-639E209E1056}"/>
          </ac:spMkLst>
        </pc:spChg>
        <pc:spChg chg="add mod">
          <ac:chgData name="Anamika Mukhopadhyay" userId="a0eeb265-f05a-4197-8fa6-978f26d1476c" providerId="ADAL" clId="{D3DADA0F-94A7-4819-92E9-A84BD7908883}" dt="2022-04-26T04:58:48.443" v="14052" actId="207"/>
          <ac:spMkLst>
            <pc:docMk/>
            <pc:sldMk cId="443452397" sldId="515"/>
            <ac:spMk id="181" creationId="{3B0BFADA-F35B-4554-9543-9E6FE1650940}"/>
          </ac:spMkLst>
        </pc:spChg>
        <pc:spChg chg="add mod">
          <ac:chgData name="Anamika Mukhopadhyay" userId="a0eeb265-f05a-4197-8fa6-978f26d1476c" providerId="ADAL" clId="{D3DADA0F-94A7-4819-92E9-A84BD7908883}" dt="2022-04-26T04:59:14.891" v="14056" actId="207"/>
          <ac:spMkLst>
            <pc:docMk/>
            <pc:sldMk cId="443452397" sldId="515"/>
            <ac:spMk id="183" creationId="{52C9061F-51BB-4164-8023-153B5591971E}"/>
          </ac:spMkLst>
        </pc:spChg>
        <pc:spChg chg="add mod">
          <ac:chgData name="Anamika Mukhopadhyay" userId="a0eeb265-f05a-4197-8fa6-978f26d1476c" providerId="ADAL" clId="{D3DADA0F-94A7-4819-92E9-A84BD7908883}" dt="2022-04-26T04:59:16.962" v="14057" actId="207"/>
          <ac:spMkLst>
            <pc:docMk/>
            <pc:sldMk cId="443452397" sldId="515"/>
            <ac:spMk id="184" creationId="{B251F350-1689-476A-BF56-A39EC389298E}"/>
          </ac:spMkLst>
        </pc:spChg>
        <pc:spChg chg="add mod">
          <ac:chgData name="Anamika Mukhopadhyay" userId="a0eeb265-f05a-4197-8fa6-978f26d1476c" providerId="ADAL" clId="{D3DADA0F-94A7-4819-92E9-A84BD7908883}" dt="2022-04-26T04:59:19.097" v="14058" actId="207"/>
          <ac:spMkLst>
            <pc:docMk/>
            <pc:sldMk cId="443452397" sldId="515"/>
            <ac:spMk id="185" creationId="{43C93E73-2736-4AE1-A489-C418DD6D6236}"/>
          </ac:spMkLst>
        </pc:spChg>
        <pc:spChg chg="add mod">
          <ac:chgData name="Anamika Mukhopadhyay" userId="a0eeb265-f05a-4197-8fa6-978f26d1476c" providerId="ADAL" clId="{D3DADA0F-94A7-4819-92E9-A84BD7908883}" dt="2022-04-26T04:59:36.323" v="14059" actId="208"/>
          <ac:spMkLst>
            <pc:docMk/>
            <pc:sldMk cId="443452397" sldId="515"/>
            <ac:spMk id="186" creationId="{ED928883-633D-4DD6-A3E2-072C1DFB5AAC}"/>
          </ac:spMkLst>
        </pc:spChg>
        <pc:spChg chg="add mod">
          <ac:chgData name="Anamika Mukhopadhyay" userId="a0eeb265-f05a-4197-8fa6-978f26d1476c" providerId="ADAL" clId="{D3DADA0F-94A7-4819-92E9-A84BD7908883}" dt="2022-04-26T05:00:18.405" v="14062" actId="207"/>
          <ac:spMkLst>
            <pc:docMk/>
            <pc:sldMk cId="443452397" sldId="515"/>
            <ac:spMk id="187" creationId="{8F15D2DC-000B-40C8-B21B-52973867B449}"/>
          </ac:spMkLst>
        </pc:spChg>
        <pc:spChg chg="add mod">
          <ac:chgData name="Anamika Mukhopadhyay" userId="a0eeb265-f05a-4197-8fa6-978f26d1476c" providerId="ADAL" clId="{D3DADA0F-94A7-4819-92E9-A84BD7908883}" dt="2022-04-26T05:00:18.405" v="14062" actId="207"/>
          <ac:spMkLst>
            <pc:docMk/>
            <pc:sldMk cId="443452397" sldId="515"/>
            <ac:spMk id="188" creationId="{9C927104-7644-485C-A7C6-CD1C3B858CE3}"/>
          </ac:spMkLst>
        </pc:spChg>
        <pc:spChg chg="add mod">
          <ac:chgData name="Anamika Mukhopadhyay" userId="a0eeb265-f05a-4197-8fa6-978f26d1476c" providerId="ADAL" clId="{D3DADA0F-94A7-4819-92E9-A84BD7908883}" dt="2022-04-26T05:00:18.405" v="14062" actId="207"/>
          <ac:spMkLst>
            <pc:docMk/>
            <pc:sldMk cId="443452397" sldId="515"/>
            <ac:spMk id="189" creationId="{1709BE4D-E3A5-43D0-A7A8-21C235232172}"/>
          </ac:spMkLst>
        </pc:spChg>
        <pc:spChg chg="add mod">
          <ac:chgData name="Anamika Mukhopadhyay" userId="a0eeb265-f05a-4197-8fa6-978f26d1476c" providerId="ADAL" clId="{D3DADA0F-94A7-4819-92E9-A84BD7908883}" dt="2022-04-26T04:59:53.748" v="14061" actId="403"/>
          <ac:spMkLst>
            <pc:docMk/>
            <pc:sldMk cId="443452397" sldId="515"/>
            <ac:spMk id="190" creationId="{D4509950-FBCD-4D56-8D6D-9A2773298A96}"/>
          </ac:spMkLst>
        </pc:spChg>
        <pc:spChg chg="add mod">
          <ac:chgData name="Anamika Mukhopadhyay" userId="a0eeb265-f05a-4197-8fa6-978f26d1476c" providerId="ADAL" clId="{D3DADA0F-94A7-4819-92E9-A84BD7908883}" dt="2022-04-26T06:21:29.719" v="14371" actId="1076"/>
          <ac:spMkLst>
            <pc:docMk/>
            <pc:sldMk cId="443452397" sldId="515"/>
            <ac:spMk id="191" creationId="{D0FB5039-91C4-4D59-8BA7-29BE308B5F1E}"/>
          </ac:spMkLst>
        </pc:spChg>
        <pc:spChg chg="add mod">
          <ac:chgData name="Anamika Mukhopadhyay" userId="a0eeb265-f05a-4197-8fa6-978f26d1476c" providerId="ADAL" clId="{D3DADA0F-94A7-4819-92E9-A84BD7908883}" dt="2022-04-26T05:00:57.039" v="14081" actId="1035"/>
          <ac:spMkLst>
            <pc:docMk/>
            <pc:sldMk cId="443452397" sldId="515"/>
            <ac:spMk id="1024" creationId="{45ADABC0-1FE4-4FC1-A809-E3549878162D}"/>
          </ac:spMkLst>
        </pc:spChg>
        <pc:spChg chg="add mod">
          <ac:chgData name="Anamika Mukhopadhyay" userId="a0eeb265-f05a-4197-8fa6-978f26d1476c" providerId="ADAL" clId="{D3DADA0F-94A7-4819-92E9-A84BD7908883}" dt="2022-04-26T04:17:58.257" v="13377" actId="208"/>
          <ac:spMkLst>
            <pc:docMk/>
            <pc:sldMk cId="443452397" sldId="515"/>
            <ac:spMk id="1045" creationId="{0F87B91E-818A-4B78-A00E-17D75E48125F}"/>
          </ac:spMkLst>
        </pc:spChg>
        <pc:grpChg chg="add del mod">
          <ac:chgData name="Anamika Mukhopadhyay" userId="a0eeb265-f05a-4197-8fa6-978f26d1476c" providerId="ADAL" clId="{D3DADA0F-94A7-4819-92E9-A84BD7908883}" dt="2022-04-26T03:36:40.032" v="12794" actId="478"/>
          <ac:grpSpMkLst>
            <pc:docMk/>
            <pc:sldMk cId="443452397" sldId="515"/>
            <ac:grpSpMk id="5" creationId="{23EF0FC4-68F6-417F-A1D2-838B18F0441F}"/>
          </ac:grpSpMkLst>
        </pc:grpChg>
        <pc:grpChg chg="add del mod">
          <ac:chgData name="Anamika Mukhopadhyay" userId="a0eeb265-f05a-4197-8fa6-978f26d1476c" providerId="ADAL" clId="{D3DADA0F-94A7-4819-92E9-A84BD7908883}" dt="2022-04-26T03:36:40.032" v="12794" actId="478"/>
          <ac:grpSpMkLst>
            <pc:docMk/>
            <pc:sldMk cId="443452397" sldId="515"/>
            <ac:grpSpMk id="10" creationId="{2D595246-B759-4C20-A547-F9DEC53BF5B8}"/>
          </ac:grpSpMkLst>
        </pc:grpChg>
        <pc:grpChg chg="add del mod">
          <ac:chgData name="Anamika Mukhopadhyay" userId="a0eeb265-f05a-4197-8fa6-978f26d1476c" providerId="ADAL" clId="{D3DADA0F-94A7-4819-92E9-A84BD7908883}" dt="2022-04-26T03:36:40.032" v="12794" actId="478"/>
          <ac:grpSpMkLst>
            <pc:docMk/>
            <pc:sldMk cId="443452397" sldId="515"/>
            <ac:grpSpMk id="21" creationId="{9BC39186-75A8-42A0-BE95-700E4FF33981}"/>
          </ac:grpSpMkLst>
        </pc:grpChg>
        <pc:grpChg chg="mod">
          <ac:chgData name="Anamika Mukhopadhyay" userId="a0eeb265-f05a-4197-8fa6-978f26d1476c" providerId="ADAL" clId="{D3DADA0F-94A7-4819-92E9-A84BD7908883}" dt="2022-04-25T18:36:25.721" v="12660"/>
          <ac:grpSpMkLst>
            <pc:docMk/>
            <pc:sldMk cId="443452397" sldId="515"/>
            <ac:grpSpMk id="22" creationId="{6A18C5B0-5987-49F9-A7B0-2623063CFB3B}"/>
          </ac:grpSpMkLst>
        </pc:grpChg>
        <pc:grpChg chg="add del mod">
          <ac:chgData name="Anamika Mukhopadhyay" userId="a0eeb265-f05a-4197-8fa6-978f26d1476c" providerId="ADAL" clId="{D3DADA0F-94A7-4819-92E9-A84BD7908883}" dt="2022-04-26T03:36:38.649" v="12793" actId="478"/>
          <ac:grpSpMkLst>
            <pc:docMk/>
            <pc:sldMk cId="443452397" sldId="515"/>
            <ac:grpSpMk id="32" creationId="{9196D228-321B-46E2-B410-28DFF39F06E9}"/>
          </ac:grpSpMkLst>
        </pc:grpChg>
        <pc:grpChg chg="add del mod ord">
          <ac:chgData name="Anamika Mukhopadhyay" userId="a0eeb265-f05a-4197-8fa6-978f26d1476c" providerId="ADAL" clId="{D3DADA0F-94A7-4819-92E9-A84BD7908883}" dt="2022-04-26T04:34:13.617" v="13443"/>
          <ac:grpSpMkLst>
            <pc:docMk/>
            <pc:sldMk cId="443452397" sldId="515"/>
            <ac:grpSpMk id="120" creationId="{B3517A63-4447-46C7-AB37-C4882D50C94A}"/>
          </ac:grpSpMkLst>
        </pc:grpChg>
        <pc:grpChg chg="mod">
          <ac:chgData name="Anamika Mukhopadhyay" userId="a0eeb265-f05a-4197-8fa6-978f26d1476c" providerId="ADAL" clId="{D3DADA0F-94A7-4819-92E9-A84BD7908883}" dt="2022-04-26T04:33:44.890" v="13440"/>
          <ac:grpSpMkLst>
            <pc:docMk/>
            <pc:sldMk cId="443452397" sldId="515"/>
            <ac:grpSpMk id="122" creationId="{DB5EECB1-1BD5-47E5-9196-0D1A657CA83F}"/>
          </ac:grpSpMkLst>
        </pc:grpChg>
        <pc:grpChg chg="add mod ord">
          <ac:chgData name="Anamika Mukhopadhyay" userId="a0eeb265-f05a-4197-8fa6-978f26d1476c" providerId="ADAL" clId="{D3DADA0F-94A7-4819-92E9-A84BD7908883}" dt="2022-04-26T05:18:16.993" v="14100" actId="1076"/>
          <ac:grpSpMkLst>
            <pc:docMk/>
            <pc:sldMk cId="443452397" sldId="515"/>
            <ac:grpSpMk id="132" creationId="{4DE27E9B-23F5-4999-82E1-72CDFB231E03}"/>
          </ac:grpSpMkLst>
        </pc:grpChg>
        <pc:picChg chg="add del mod">
          <ac:chgData name="Anamika Mukhopadhyay" userId="a0eeb265-f05a-4197-8fa6-978f26d1476c" providerId="ADAL" clId="{D3DADA0F-94A7-4819-92E9-A84BD7908883}" dt="2022-04-26T04:31:27.176" v="13430" actId="478"/>
          <ac:picMkLst>
            <pc:docMk/>
            <pc:sldMk cId="443452397" sldId="515"/>
            <ac:picMk id="36" creationId="{F61D2B28-A94B-4A4B-9D93-0C38313C54B6}"/>
          </ac:picMkLst>
        </pc:picChg>
        <pc:picChg chg="add mod">
          <ac:chgData name="Anamika Mukhopadhyay" userId="a0eeb265-f05a-4197-8fa6-978f26d1476c" providerId="ADAL" clId="{D3DADA0F-94A7-4819-92E9-A84BD7908883}" dt="2022-04-26T05:00:57.039" v="14081" actId="1035"/>
          <ac:picMkLst>
            <pc:docMk/>
            <pc:sldMk cId="443452397" sldId="515"/>
            <ac:picMk id="50" creationId="{406618CC-F7BE-4C53-B4C1-D11C3EC32B0E}"/>
          </ac:picMkLst>
        </pc:picChg>
        <pc:picChg chg="add mod">
          <ac:chgData name="Anamika Mukhopadhyay" userId="a0eeb265-f05a-4197-8fa6-978f26d1476c" providerId="ADAL" clId="{D3DADA0F-94A7-4819-92E9-A84BD7908883}" dt="2022-04-26T05:00:57.039" v="14081" actId="1035"/>
          <ac:picMkLst>
            <pc:docMk/>
            <pc:sldMk cId="443452397" sldId="515"/>
            <ac:picMk id="53" creationId="{665EF9AF-BA29-4FED-8309-16FC4714FF17}"/>
          </ac:picMkLst>
        </pc:picChg>
        <pc:picChg chg="add mod">
          <ac:chgData name="Anamika Mukhopadhyay" userId="a0eeb265-f05a-4197-8fa6-978f26d1476c" providerId="ADAL" clId="{D3DADA0F-94A7-4819-92E9-A84BD7908883}" dt="2022-04-26T05:00:57.039" v="14081" actId="1035"/>
          <ac:picMkLst>
            <pc:docMk/>
            <pc:sldMk cId="443452397" sldId="515"/>
            <ac:picMk id="55" creationId="{71CFDA46-DCE4-42CF-8F6B-A6DE4A78826D}"/>
          </ac:picMkLst>
        </pc:picChg>
        <pc:picChg chg="add mod">
          <ac:chgData name="Anamika Mukhopadhyay" userId="a0eeb265-f05a-4197-8fa6-978f26d1476c" providerId="ADAL" clId="{D3DADA0F-94A7-4819-92E9-A84BD7908883}" dt="2022-04-26T05:00:57.039" v="14081" actId="1035"/>
          <ac:picMkLst>
            <pc:docMk/>
            <pc:sldMk cId="443452397" sldId="515"/>
            <ac:picMk id="57" creationId="{D698D4CE-4FC4-4D77-BDFB-3E67471031C5}"/>
          </ac:picMkLst>
        </pc:picChg>
        <pc:picChg chg="add mod">
          <ac:chgData name="Anamika Mukhopadhyay" userId="a0eeb265-f05a-4197-8fa6-978f26d1476c" providerId="ADAL" clId="{D3DADA0F-94A7-4819-92E9-A84BD7908883}" dt="2022-04-26T05:00:57.039" v="14081" actId="1035"/>
          <ac:picMkLst>
            <pc:docMk/>
            <pc:sldMk cId="443452397" sldId="515"/>
            <ac:picMk id="59" creationId="{596AC9A3-DA00-49BE-A6A3-ECC4EED1FCEE}"/>
          </ac:picMkLst>
        </pc:picChg>
        <pc:picChg chg="add mod">
          <ac:chgData name="Anamika Mukhopadhyay" userId="a0eeb265-f05a-4197-8fa6-978f26d1476c" providerId="ADAL" clId="{D3DADA0F-94A7-4819-92E9-A84BD7908883}" dt="2022-04-26T05:00:57.039" v="14081" actId="1035"/>
          <ac:picMkLst>
            <pc:docMk/>
            <pc:sldMk cId="443452397" sldId="515"/>
            <ac:picMk id="61" creationId="{A7C8DBA7-BBA6-4E2C-B763-D5BFC5B48F86}"/>
          </ac:picMkLst>
        </pc:picChg>
        <pc:picChg chg="add mod">
          <ac:chgData name="Anamika Mukhopadhyay" userId="a0eeb265-f05a-4197-8fa6-978f26d1476c" providerId="ADAL" clId="{D3DADA0F-94A7-4819-92E9-A84BD7908883}" dt="2022-04-26T05:00:57.039" v="14081" actId="1035"/>
          <ac:picMkLst>
            <pc:docMk/>
            <pc:sldMk cId="443452397" sldId="515"/>
            <ac:picMk id="63" creationId="{F10B606F-1DF4-4FB3-844E-B1E2BE68356A}"/>
          </ac:picMkLst>
        </pc:picChg>
        <pc:picChg chg="add mod">
          <ac:chgData name="Anamika Mukhopadhyay" userId="a0eeb265-f05a-4197-8fa6-978f26d1476c" providerId="ADAL" clId="{D3DADA0F-94A7-4819-92E9-A84BD7908883}" dt="2022-04-26T04:17:43.945" v="13376" actId="1037"/>
          <ac:picMkLst>
            <pc:docMk/>
            <pc:sldMk cId="443452397" sldId="515"/>
            <ac:picMk id="64" creationId="{622ED349-7B02-46A4-AD1C-F329AAF82A5A}"/>
          </ac:picMkLst>
        </pc:picChg>
        <pc:picChg chg="add mod">
          <ac:chgData name="Anamika Mukhopadhyay" userId="a0eeb265-f05a-4197-8fa6-978f26d1476c" providerId="ADAL" clId="{D3DADA0F-94A7-4819-92E9-A84BD7908883}" dt="2022-04-26T04:17:17.500" v="13352" actId="1038"/>
          <ac:picMkLst>
            <pc:docMk/>
            <pc:sldMk cId="443452397" sldId="515"/>
            <ac:picMk id="66" creationId="{D5854C97-F65B-4ED7-BC9D-9D17546E9F7F}"/>
          </ac:picMkLst>
        </pc:picChg>
        <pc:picChg chg="mod">
          <ac:chgData name="Anamika Mukhopadhyay" userId="a0eeb265-f05a-4197-8fa6-978f26d1476c" providerId="ADAL" clId="{D3DADA0F-94A7-4819-92E9-A84BD7908883}" dt="2022-04-26T04:33:44.890" v="13440"/>
          <ac:picMkLst>
            <pc:docMk/>
            <pc:sldMk cId="443452397" sldId="515"/>
            <ac:picMk id="124" creationId="{418F3369-AFF1-4152-88DD-09A3553529B1}"/>
          </ac:picMkLst>
        </pc:picChg>
        <pc:picChg chg="add del">
          <ac:chgData name="Anamika Mukhopadhyay" userId="a0eeb265-f05a-4197-8fa6-978f26d1476c" providerId="ADAL" clId="{D3DADA0F-94A7-4819-92E9-A84BD7908883}" dt="2022-04-26T03:34:14.477" v="12784" actId="478"/>
          <ac:picMkLst>
            <pc:docMk/>
            <pc:sldMk cId="443452397" sldId="515"/>
            <ac:picMk id="1026" creationId="{BA5C4DCE-E9C2-4AC7-9F51-8975C0AFA1AD}"/>
          </ac:picMkLst>
        </pc:picChg>
        <pc:picChg chg="add mod">
          <ac:chgData name="Anamika Mukhopadhyay" userId="a0eeb265-f05a-4197-8fa6-978f26d1476c" providerId="ADAL" clId="{D3DADA0F-94A7-4819-92E9-A84BD7908883}" dt="2022-04-26T03:39:27.844" v="12830" actId="1038"/>
          <ac:picMkLst>
            <pc:docMk/>
            <pc:sldMk cId="443452397" sldId="515"/>
            <ac:picMk id="1028" creationId="{09A2FA38-A8E3-4D45-B8EB-85877D592C36}"/>
          </ac:picMkLst>
        </pc:picChg>
        <pc:picChg chg="add mod">
          <ac:chgData name="Anamika Mukhopadhyay" userId="a0eeb265-f05a-4197-8fa6-978f26d1476c" providerId="ADAL" clId="{D3DADA0F-94A7-4819-92E9-A84BD7908883}" dt="2022-04-26T03:39:27.844" v="12830" actId="1038"/>
          <ac:picMkLst>
            <pc:docMk/>
            <pc:sldMk cId="443452397" sldId="515"/>
            <ac:picMk id="1030" creationId="{62C9A80B-19F7-4D6F-96A3-88690840ABDC}"/>
          </ac:picMkLst>
        </pc:picChg>
        <pc:picChg chg="add del">
          <ac:chgData name="Anamika Mukhopadhyay" userId="a0eeb265-f05a-4197-8fa6-978f26d1476c" providerId="ADAL" clId="{D3DADA0F-94A7-4819-92E9-A84BD7908883}" dt="2022-04-26T03:45:50.542" v="12878" actId="478"/>
          <ac:picMkLst>
            <pc:docMk/>
            <pc:sldMk cId="443452397" sldId="515"/>
            <ac:picMk id="1032" creationId="{BB76BB15-7982-4275-8ADC-8D6C549A0727}"/>
          </ac:picMkLst>
        </pc:picChg>
        <pc:picChg chg="add del">
          <ac:chgData name="Anamika Mukhopadhyay" userId="a0eeb265-f05a-4197-8fa6-978f26d1476c" providerId="ADAL" clId="{D3DADA0F-94A7-4819-92E9-A84BD7908883}" dt="2022-04-26T03:46:08.053" v="12880" actId="478"/>
          <ac:picMkLst>
            <pc:docMk/>
            <pc:sldMk cId="443452397" sldId="515"/>
            <ac:picMk id="1034" creationId="{452FBECC-EC0C-433B-AC0B-FA2B07B35CF7}"/>
          </ac:picMkLst>
        </pc:picChg>
        <pc:picChg chg="add del">
          <ac:chgData name="Anamika Mukhopadhyay" userId="a0eeb265-f05a-4197-8fa6-978f26d1476c" providerId="ADAL" clId="{D3DADA0F-94A7-4819-92E9-A84BD7908883}" dt="2022-04-26T03:46:23.453" v="12882" actId="478"/>
          <ac:picMkLst>
            <pc:docMk/>
            <pc:sldMk cId="443452397" sldId="515"/>
            <ac:picMk id="1036" creationId="{B01E081D-9905-4A30-9725-C510B6D72A62}"/>
          </ac:picMkLst>
        </pc:picChg>
        <pc:picChg chg="add del">
          <ac:chgData name="Anamika Mukhopadhyay" userId="a0eeb265-f05a-4197-8fa6-978f26d1476c" providerId="ADAL" clId="{D3DADA0F-94A7-4819-92E9-A84BD7908883}" dt="2022-04-26T03:46:29.806" v="12884" actId="478"/>
          <ac:picMkLst>
            <pc:docMk/>
            <pc:sldMk cId="443452397" sldId="515"/>
            <ac:picMk id="1038" creationId="{340248BF-C11B-4CF4-BFDE-18805A2A60D2}"/>
          </ac:picMkLst>
        </pc:picChg>
        <pc:picChg chg="add del">
          <ac:chgData name="Anamika Mukhopadhyay" userId="a0eeb265-f05a-4197-8fa6-978f26d1476c" providerId="ADAL" clId="{D3DADA0F-94A7-4819-92E9-A84BD7908883}" dt="2022-04-26T03:46:45.182" v="12886" actId="478"/>
          <ac:picMkLst>
            <pc:docMk/>
            <pc:sldMk cId="443452397" sldId="515"/>
            <ac:picMk id="1040" creationId="{CBC4C5BB-04D6-4598-84AC-DCCDEE85A07B}"/>
          </ac:picMkLst>
        </pc:picChg>
        <pc:picChg chg="add del">
          <ac:chgData name="Anamika Mukhopadhyay" userId="a0eeb265-f05a-4197-8fa6-978f26d1476c" providerId="ADAL" clId="{D3DADA0F-94A7-4819-92E9-A84BD7908883}" dt="2022-04-26T03:46:59.787" v="12888" actId="478"/>
          <ac:picMkLst>
            <pc:docMk/>
            <pc:sldMk cId="443452397" sldId="515"/>
            <ac:picMk id="1042" creationId="{46E446F5-4FCE-4D65-83AF-7EC148EE84B7}"/>
          </ac:picMkLst>
        </pc:picChg>
        <pc:picChg chg="add del">
          <ac:chgData name="Anamika Mukhopadhyay" userId="a0eeb265-f05a-4197-8fa6-978f26d1476c" providerId="ADAL" clId="{D3DADA0F-94A7-4819-92E9-A84BD7908883}" dt="2022-04-26T03:47:29.467" v="12890" actId="478"/>
          <ac:picMkLst>
            <pc:docMk/>
            <pc:sldMk cId="443452397" sldId="515"/>
            <ac:picMk id="1044" creationId="{9F78B2C2-1EEB-4B0C-9A11-C2905DABADD6}"/>
          </ac:picMkLst>
        </pc:picChg>
        <pc:picChg chg="add del">
          <ac:chgData name="Anamika Mukhopadhyay" userId="a0eeb265-f05a-4197-8fa6-978f26d1476c" providerId="ADAL" clId="{D3DADA0F-94A7-4819-92E9-A84BD7908883}" dt="2022-04-26T03:47:43.633" v="12892" actId="478"/>
          <ac:picMkLst>
            <pc:docMk/>
            <pc:sldMk cId="443452397" sldId="515"/>
            <ac:picMk id="1046" creationId="{098E2309-A1DB-4608-A37C-8AB952341310}"/>
          </ac:picMkLst>
        </pc:picChg>
        <pc:picChg chg="add del">
          <ac:chgData name="Anamika Mukhopadhyay" userId="a0eeb265-f05a-4197-8fa6-978f26d1476c" providerId="ADAL" clId="{D3DADA0F-94A7-4819-92E9-A84BD7908883}" dt="2022-04-26T03:48:01.656" v="12894" actId="478"/>
          <ac:picMkLst>
            <pc:docMk/>
            <pc:sldMk cId="443452397" sldId="515"/>
            <ac:picMk id="1048" creationId="{5AD5D0BC-D7C7-47F0-BF00-B023E6C96695}"/>
          </ac:picMkLst>
        </pc:picChg>
        <pc:picChg chg="add mod">
          <ac:chgData name="Anamika Mukhopadhyay" userId="a0eeb265-f05a-4197-8fa6-978f26d1476c" providerId="ADAL" clId="{D3DADA0F-94A7-4819-92E9-A84BD7908883}" dt="2022-04-26T04:17:17.500" v="13352" actId="1038"/>
          <ac:picMkLst>
            <pc:docMk/>
            <pc:sldMk cId="443452397" sldId="515"/>
            <ac:picMk id="1049" creationId="{A2349BED-F30C-4EFF-9B6C-8F24E65C9DA0}"/>
          </ac:picMkLst>
        </pc:picChg>
        <pc:picChg chg="add del">
          <ac:chgData name="Anamika Mukhopadhyay" userId="a0eeb265-f05a-4197-8fa6-978f26d1476c" providerId="ADAL" clId="{D3DADA0F-94A7-4819-92E9-A84BD7908883}" dt="2022-04-26T03:48:18.312" v="12896" actId="478"/>
          <ac:picMkLst>
            <pc:docMk/>
            <pc:sldMk cId="443452397" sldId="515"/>
            <ac:picMk id="1050" creationId="{82155BB3-3BEB-44EC-A7F9-1013E3772018}"/>
          </ac:picMkLst>
        </pc:picChg>
        <pc:picChg chg="add del">
          <ac:chgData name="Anamika Mukhopadhyay" userId="a0eeb265-f05a-4197-8fa6-978f26d1476c" providerId="ADAL" clId="{D3DADA0F-94A7-4819-92E9-A84BD7908883}" dt="2022-04-26T03:48:31.244" v="12898" actId="478"/>
          <ac:picMkLst>
            <pc:docMk/>
            <pc:sldMk cId="443452397" sldId="515"/>
            <ac:picMk id="1052" creationId="{558312BD-E0D0-4DBA-A442-D9EE20F07F53}"/>
          </ac:picMkLst>
        </pc:picChg>
        <pc:picChg chg="add mod">
          <ac:chgData name="Anamika Mukhopadhyay" userId="a0eeb265-f05a-4197-8fa6-978f26d1476c" providerId="ADAL" clId="{D3DADA0F-94A7-4819-92E9-A84BD7908883}" dt="2022-04-26T04:17:17.500" v="13352" actId="1038"/>
          <ac:picMkLst>
            <pc:docMk/>
            <pc:sldMk cId="443452397" sldId="515"/>
            <ac:picMk id="1053" creationId="{C79046F5-646E-469F-AE6E-D7C9D5E38536}"/>
          </ac:picMkLst>
        </pc:picChg>
        <pc:picChg chg="add del">
          <ac:chgData name="Anamika Mukhopadhyay" userId="a0eeb265-f05a-4197-8fa6-978f26d1476c" providerId="ADAL" clId="{D3DADA0F-94A7-4819-92E9-A84BD7908883}" dt="2022-04-26T03:48:45.934" v="12900" actId="478"/>
          <ac:picMkLst>
            <pc:docMk/>
            <pc:sldMk cId="443452397" sldId="515"/>
            <ac:picMk id="1054" creationId="{40FFB0F6-E248-4582-9551-8C1FAE44D1C2}"/>
          </ac:picMkLst>
        </pc:picChg>
        <pc:picChg chg="add del">
          <ac:chgData name="Anamika Mukhopadhyay" userId="a0eeb265-f05a-4197-8fa6-978f26d1476c" providerId="ADAL" clId="{D3DADA0F-94A7-4819-92E9-A84BD7908883}" dt="2022-04-26T03:49:03.466" v="12902" actId="478"/>
          <ac:picMkLst>
            <pc:docMk/>
            <pc:sldMk cId="443452397" sldId="515"/>
            <ac:picMk id="1056" creationId="{80F7C83C-F0C2-4D43-A61C-0C2204E68A65}"/>
          </ac:picMkLst>
        </pc:picChg>
        <pc:picChg chg="add del">
          <ac:chgData name="Anamika Mukhopadhyay" userId="a0eeb265-f05a-4197-8fa6-978f26d1476c" providerId="ADAL" clId="{D3DADA0F-94A7-4819-92E9-A84BD7908883}" dt="2022-04-26T03:49:18.239" v="12904" actId="478"/>
          <ac:picMkLst>
            <pc:docMk/>
            <pc:sldMk cId="443452397" sldId="515"/>
            <ac:picMk id="1058" creationId="{D7377DDE-5525-4ADA-A814-A0721ADCAB39}"/>
          </ac:picMkLst>
        </pc:picChg>
        <pc:picChg chg="add del">
          <ac:chgData name="Anamika Mukhopadhyay" userId="a0eeb265-f05a-4197-8fa6-978f26d1476c" providerId="ADAL" clId="{D3DADA0F-94A7-4819-92E9-A84BD7908883}" dt="2022-04-26T03:49:36.403" v="12906" actId="478"/>
          <ac:picMkLst>
            <pc:docMk/>
            <pc:sldMk cId="443452397" sldId="515"/>
            <ac:picMk id="1060" creationId="{14B43675-52C8-4B55-ACB7-5E2F90F29786}"/>
          </ac:picMkLst>
        </pc:picChg>
        <pc:picChg chg="add del">
          <ac:chgData name="Anamika Mukhopadhyay" userId="a0eeb265-f05a-4197-8fa6-978f26d1476c" providerId="ADAL" clId="{D3DADA0F-94A7-4819-92E9-A84BD7908883}" dt="2022-04-26T03:49:58.331" v="12908" actId="478"/>
          <ac:picMkLst>
            <pc:docMk/>
            <pc:sldMk cId="443452397" sldId="515"/>
            <ac:picMk id="1062" creationId="{E39680F1-6A31-4BDE-A5F5-C2652217C1E5}"/>
          </ac:picMkLst>
        </pc:picChg>
        <pc:picChg chg="add del">
          <ac:chgData name="Anamika Mukhopadhyay" userId="a0eeb265-f05a-4197-8fa6-978f26d1476c" providerId="ADAL" clId="{D3DADA0F-94A7-4819-92E9-A84BD7908883}" dt="2022-04-26T03:50:15.344" v="12910" actId="478"/>
          <ac:picMkLst>
            <pc:docMk/>
            <pc:sldMk cId="443452397" sldId="515"/>
            <ac:picMk id="1064" creationId="{0EA42046-E61D-435C-BB5E-03FF8F2267A4}"/>
          </ac:picMkLst>
        </pc:picChg>
        <pc:cxnChg chg="add del mod">
          <ac:chgData name="Anamika Mukhopadhyay" userId="a0eeb265-f05a-4197-8fa6-978f26d1476c" providerId="ADAL" clId="{D3DADA0F-94A7-4819-92E9-A84BD7908883}" dt="2022-04-26T03:40:53.470" v="12841" actId="478"/>
          <ac:cxnSpMkLst>
            <pc:docMk/>
            <pc:sldMk cId="443452397" sldId="515"/>
            <ac:cxnSpMk id="4" creationId="{902AE83C-B392-45EB-B565-6E0D2E397BAB}"/>
          </ac:cxnSpMkLst>
        </pc:cxnChg>
        <pc:cxnChg chg="add del mod">
          <ac:chgData name="Anamika Mukhopadhyay" userId="a0eeb265-f05a-4197-8fa6-978f26d1476c" providerId="ADAL" clId="{D3DADA0F-94A7-4819-92E9-A84BD7908883}" dt="2022-04-26T04:07:01.501" v="13138" actId="478"/>
          <ac:cxnSpMkLst>
            <pc:docMk/>
            <pc:sldMk cId="443452397" sldId="515"/>
            <ac:cxnSpMk id="38" creationId="{AC8A57F1-8329-4989-A2D6-BDBD8B318941}"/>
          </ac:cxnSpMkLst>
        </pc:cxnChg>
        <pc:cxnChg chg="add del mod">
          <ac:chgData name="Anamika Mukhopadhyay" userId="a0eeb265-f05a-4197-8fa6-978f26d1476c" providerId="ADAL" clId="{D3DADA0F-94A7-4819-92E9-A84BD7908883}" dt="2022-04-26T03:42:31.334" v="12858" actId="478"/>
          <ac:cxnSpMkLst>
            <pc:docMk/>
            <pc:sldMk cId="443452397" sldId="515"/>
            <ac:cxnSpMk id="40" creationId="{6AC75BC6-5A72-4D5B-B08B-A4487F8315BB}"/>
          </ac:cxnSpMkLst>
        </pc:cxnChg>
        <pc:cxnChg chg="add del mod">
          <ac:chgData name="Anamika Mukhopadhyay" userId="a0eeb265-f05a-4197-8fa6-978f26d1476c" providerId="ADAL" clId="{D3DADA0F-94A7-4819-92E9-A84BD7908883}" dt="2022-04-26T04:09:21.818" v="13159" actId="478"/>
          <ac:cxnSpMkLst>
            <pc:docMk/>
            <pc:sldMk cId="443452397" sldId="515"/>
            <ac:cxnSpMk id="42" creationId="{0EE5321A-72C4-4C6F-8AFF-63C9276B94CF}"/>
          </ac:cxnSpMkLst>
        </pc:cxnChg>
        <pc:cxnChg chg="add del mod">
          <ac:chgData name="Anamika Mukhopadhyay" userId="a0eeb265-f05a-4197-8fa6-978f26d1476c" providerId="ADAL" clId="{D3DADA0F-94A7-4819-92E9-A84BD7908883}" dt="2022-04-26T04:10:02.642" v="13164" actId="478"/>
          <ac:cxnSpMkLst>
            <pc:docMk/>
            <pc:sldMk cId="443452397" sldId="515"/>
            <ac:cxnSpMk id="1027" creationId="{F20A314D-777E-4CF0-A966-97B6C5678377}"/>
          </ac:cxnSpMkLst>
        </pc:cxnChg>
        <pc:cxnChg chg="add del mod">
          <ac:chgData name="Anamika Mukhopadhyay" userId="a0eeb265-f05a-4197-8fa6-978f26d1476c" providerId="ADAL" clId="{D3DADA0F-94A7-4819-92E9-A84BD7908883}" dt="2022-04-26T04:10:03.919" v="13165" actId="478"/>
          <ac:cxnSpMkLst>
            <pc:docMk/>
            <pc:sldMk cId="443452397" sldId="515"/>
            <ac:cxnSpMk id="1031" creationId="{BEA3FD00-A10E-43A3-9AA5-8F4F9776D637}"/>
          </ac:cxnSpMkLst>
        </pc:cxnChg>
        <pc:cxnChg chg="add del mod">
          <ac:chgData name="Anamika Mukhopadhyay" userId="a0eeb265-f05a-4197-8fa6-978f26d1476c" providerId="ADAL" clId="{D3DADA0F-94A7-4819-92E9-A84BD7908883}" dt="2022-04-26T04:10:05.515" v="13166" actId="478"/>
          <ac:cxnSpMkLst>
            <pc:docMk/>
            <pc:sldMk cId="443452397" sldId="515"/>
            <ac:cxnSpMk id="1035" creationId="{5C33646B-9B9C-4A86-8E2D-E158205A963B}"/>
          </ac:cxnSpMkLst>
        </pc:cxnChg>
      </pc:sldChg>
      <pc:sldChg chg="new del">
        <pc:chgData name="Anamika Mukhopadhyay" userId="a0eeb265-f05a-4197-8fa6-978f26d1476c" providerId="ADAL" clId="{D3DADA0F-94A7-4819-92E9-A84BD7908883}" dt="2022-04-25T18:31:44.366" v="12630" actId="47"/>
        <pc:sldMkLst>
          <pc:docMk/>
          <pc:sldMk cId="1252356693" sldId="515"/>
        </pc:sldMkLst>
      </pc:sldChg>
      <pc:sldChg chg="new del">
        <pc:chgData name="Anamika Mukhopadhyay" userId="a0eeb265-f05a-4197-8fa6-978f26d1476c" providerId="ADAL" clId="{D3DADA0F-94A7-4819-92E9-A84BD7908883}" dt="2022-04-25T18:13:17.209" v="12045" actId="47"/>
        <pc:sldMkLst>
          <pc:docMk/>
          <pc:sldMk cId="1605901203" sldId="515"/>
        </pc:sldMkLst>
      </pc:sldChg>
      <pc:sldChg chg="addSp delSp modSp new del mod">
        <pc:chgData name="Anamika Mukhopadhyay" userId="a0eeb265-f05a-4197-8fa6-978f26d1476c" providerId="ADAL" clId="{D3DADA0F-94A7-4819-92E9-A84BD7908883}" dt="2022-04-25T18:16:35.725" v="12091" actId="47"/>
        <pc:sldMkLst>
          <pc:docMk/>
          <pc:sldMk cId="267409542" sldId="516"/>
        </pc:sldMkLst>
        <pc:spChg chg="del">
          <ac:chgData name="Anamika Mukhopadhyay" userId="a0eeb265-f05a-4197-8fa6-978f26d1476c" providerId="ADAL" clId="{D3DADA0F-94A7-4819-92E9-A84BD7908883}" dt="2022-04-25T18:13:37.066" v="12056" actId="478"/>
          <ac:spMkLst>
            <pc:docMk/>
            <pc:sldMk cId="267409542" sldId="516"/>
            <ac:spMk id="2" creationId="{87F0AFC5-117C-4E8A-899D-98F44ECA5E04}"/>
          </ac:spMkLst>
        </pc:spChg>
        <pc:spChg chg="del">
          <ac:chgData name="Anamika Mukhopadhyay" userId="a0eeb265-f05a-4197-8fa6-978f26d1476c" providerId="ADAL" clId="{D3DADA0F-94A7-4819-92E9-A84BD7908883}" dt="2022-04-25T18:13:37.066" v="12056" actId="478"/>
          <ac:spMkLst>
            <pc:docMk/>
            <pc:sldMk cId="267409542" sldId="516"/>
            <ac:spMk id="3" creationId="{7B201156-A237-4414-AC18-217D1741357C}"/>
          </ac:spMkLst>
        </pc:spChg>
        <pc:spChg chg="del">
          <ac:chgData name="Anamika Mukhopadhyay" userId="a0eeb265-f05a-4197-8fa6-978f26d1476c" providerId="ADAL" clId="{D3DADA0F-94A7-4819-92E9-A84BD7908883}" dt="2022-04-25T18:13:37.066" v="12056" actId="478"/>
          <ac:spMkLst>
            <pc:docMk/>
            <pc:sldMk cId="267409542" sldId="516"/>
            <ac:spMk id="4" creationId="{93784B22-4EE9-4469-B12F-DD6F16E724D8}"/>
          </ac:spMkLst>
        </pc:spChg>
        <pc:spChg chg="add mod">
          <ac:chgData name="Anamika Mukhopadhyay" userId="a0eeb265-f05a-4197-8fa6-978f26d1476c" providerId="ADAL" clId="{D3DADA0F-94A7-4819-92E9-A84BD7908883}" dt="2022-04-25T18:13:32.610" v="12055" actId="20577"/>
          <ac:spMkLst>
            <pc:docMk/>
            <pc:sldMk cId="267409542" sldId="516"/>
            <ac:spMk id="5" creationId="{92C94F1D-236C-481A-85D8-093D50ABC15E}"/>
          </ac:spMkLst>
        </pc:spChg>
        <pc:picChg chg="add del mod">
          <ac:chgData name="Anamika Mukhopadhyay" userId="a0eeb265-f05a-4197-8fa6-978f26d1476c" providerId="ADAL" clId="{D3DADA0F-94A7-4819-92E9-A84BD7908883}" dt="2022-04-25T18:14:55.810" v="12076" actId="478"/>
          <ac:picMkLst>
            <pc:docMk/>
            <pc:sldMk cId="267409542" sldId="516"/>
            <ac:picMk id="7" creationId="{5DB72E77-9862-4EF1-BD05-34CFBB3FBE69}"/>
          </ac:picMkLst>
        </pc:picChg>
      </pc:sldChg>
      <pc:sldChg chg="addSp delSp modSp new del mod">
        <pc:chgData name="Anamika Mukhopadhyay" userId="a0eeb265-f05a-4197-8fa6-978f26d1476c" providerId="ADAL" clId="{D3DADA0F-94A7-4819-92E9-A84BD7908883}" dt="2022-04-26T05:57:51.328" v="14137" actId="47"/>
        <pc:sldMkLst>
          <pc:docMk/>
          <pc:sldMk cId="2000992002" sldId="516"/>
        </pc:sldMkLst>
        <pc:spChg chg="add mod">
          <ac:chgData name="Anamika Mukhopadhyay" userId="a0eeb265-f05a-4197-8fa6-978f26d1476c" providerId="ADAL" clId="{D3DADA0F-94A7-4819-92E9-A84BD7908883}" dt="2022-04-25T18:45:47.992" v="12782" actId="207"/>
          <ac:spMkLst>
            <pc:docMk/>
            <pc:sldMk cId="2000992002" sldId="516"/>
            <ac:spMk id="7" creationId="{96F35767-2A53-47EC-874A-C910FBE5C3E7}"/>
          </ac:spMkLst>
        </pc:spChg>
        <pc:picChg chg="add del mod">
          <ac:chgData name="Anamika Mukhopadhyay" userId="a0eeb265-f05a-4197-8fa6-978f26d1476c" providerId="ADAL" clId="{D3DADA0F-94A7-4819-92E9-A84BD7908883}" dt="2022-04-25T18:45:20.187" v="12776" actId="478"/>
          <ac:picMkLst>
            <pc:docMk/>
            <pc:sldMk cId="2000992002" sldId="516"/>
            <ac:picMk id="2" creationId="{43184C75-372C-4E6E-9D11-27F419DB21D1}"/>
          </ac:picMkLst>
        </pc:picChg>
        <pc:picChg chg="add mod">
          <ac:chgData name="Anamika Mukhopadhyay" userId="a0eeb265-f05a-4197-8fa6-978f26d1476c" providerId="ADAL" clId="{D3DADA0F-94A7-4819-92E9-A84BD7908883}" dt="2022-04-25T18:45:32.692" v="12780" actId="14100"/>
          <ac:picMkLst>
            <pc:docMk/>
            <pc:sldMk cId="2000992002" sldId="516"/>
            <ac:picMk id="3" creationId="{DEA73213-78B7-4E1D-B92D-71C663A38406}"/>
          </ac:picMkLst>
        </pc:picChg>
        <pc:picChg chg="add mod">
          <ac:chgData name="Anamika Mukhopadhyay" userId="a0eeb265-f05a-4197-8fa6-978f26d1476c" providerId="ADAL" clId="{D3DADA0F-94A7-4819-92E9-A84BD7908883}" dt="2022-04-25T18:45:40.885" v="12781"/>
          <ac:picMkLst>
            <pc:docMk/>
            <pc:sldMk cId="2000992002" sldId="516"/>
            <ac:picMk id="4" creationId="{833AD6F7-ED8F-420C-8C59-D6D7A51C8028}"/>
          </ac:picMkLst>
        </pc:picChg>
        <pc:picChg chg="add mod">
          <ac:chgData name="Anamika Mukhopadhyay" userId="a0eeb265-f05a-4197-8fa6-978f26d1476c" providerId="ADAL" clId="{D3DADA0F-94A7-4819-92E9-A84BD7908883}" dt="2022-04-25T18:45:40.885" v="12781"/>
          <ac:picMkLst>
            <pc:docMk/>
            <pc:sldMk cId="2000992002" sldId="516"/>
            <ac:picMk id="5" creationId="{35723957-A0D7-4747-9876-72C5E104E9A2}"/>
          </ac:picMkLst>
        </pc:picChg>
        <pc:picChg chg="add mod">
          <ac:chgData name="Anamika Mukhopadhyay" userId="a0eeb265-f05a-4197-8fa6-978f26d1476c" providerId="ADAL" clId="{D3DADA0F-94A7-4819-92E9-A84BD7908883}" dt="2022-04-25T18:45:40.885" v="12781"/>
          <ac:picMkLst>
            <pc:docMk/>
            <pc:sldMk cId="2000992002" sldId="516"/>
            <ac:picMk id="6" creationId="{64B0F2F5-689C-4DCC-AA63-2D92FDBBD01D}"/>
          </ac:picMkLst>
        </pc:picChg>
      </pc:sldChg>
      <pc:sldChg chg="addSp delSp modSp new mod ord">
        <pc:chgData name="Anamika Mukhopadhyay" userId="a0eeb265-f05a-4197-8fa6-978f26d1476c" providerId="ADAL" clId="{D3DADA0F-94A7-4819-92E9-A84BD7908883}" dt="2022-04-26T09:33:12.535" v="16019" actId="207"/>
        <pc:sldMkLst>
          <pc:docMk/>
          <pc:sldMk cId="1072957804" sldId="517"/>
        </pc:sldMkLst>
        <pc:spChg chg="del">
          <ac:chgData name="Anamika Mukhopadhyay" userId="a0eeb265-f05a-4197-8fa6-978f26d1476c" providerId="ADAL" clId="{D3DADA0F-94A7-4819-92E9-A84BD7908883}" dt="2022-04-26T05:54:45.651" v="14125" actId="478"/>
          <ac:spMkLst>
            <pc:docMk/>
            <pc:sldMk cId="1072957804" sldId="517"/>
            <ac:spMk id="2" creationId="{3C362A01-8A6E-4C3F-82EC-1B5A7D4270E4}"/>
          </ac:spMkLst>
        </pc:spChg>
        <pc:spChg chg="del">
          <ac:chgData name="Anamika Mukhopadhyay" userId="a0eeb265-f05a-4197-8fa6-978f26d1476c" providerId="ADAL" clId="{D3DADA0F-94A7-4819-92E9-A84BD7908883}" dt="2022-04-26T05:54:45.651" v="14125" actId="478"/>
          <ac:spMkLst>
            <pc:docMk/>
            <pc:sldMk cId="1072957804" sldId="517"/>
            <ac:spMk id="3" creationId="{70FD04A6-7FEB-46D7-BEB6-0CF2EC286ED3}"/>
          </ac:spMkLst>
        </pc:spChg>
        <pc:spChg chg="del">
          <ac:chgData name="Anamika Mukhopadhyay" userId="a0eeb265-f05a-4197-8fa6-978f26d1476c" providerId="ADAL" clId="{D3DADA0F-94A7-4819-92E9-A84BD7908883}" dt="2022-04-26T05:54:45.651" v="14125" actId="478"/>
          <ac:spMkLst>
            <pc:docMk/>
            <pc:sldMk cId="1072957804" sldId="517"/>
            <ac:spMk id="4" creationId="{B1BCE362-6464-4544-B5A3-DF44EBE92961}"/>
          </ac:spMkLst>
        </pc:spChg>
        <pc:spChg chg="add mod">
          <ac:chgData name="Anamika Mukhopadhyay" userId="a0eeb265-f05a-4197-8fa6-978f26d1476c" providerId="ADAL" clId="{D3DADA0F-94A7-4819-92E9-A84BD7908883}" dt="2022-04-26T09:32:07.329" v="16013" actId="1076"/>
          <ac:spMkLst>
            <pc:docMk/>
            <pc:sldMk cId="1072957804" sldId="517"/>
            <ac:spMk id="9" creationId="{60F3739D-87CA-4E9D-B216-6A10355CD07E}"/>
          </ac:spMkLst>
        </pc:spChg>
        <pc:spChg chg="add mod">
          <ac:chgData name="Anamika Mukhopadhyay" userId="a0eeb265-f05a-4197-8fa6-978f26d1476c" providerId="ADAL" clId="{D3DADA0F-94A7-4819-92E9-A84BD7908883}" dt="2022-04-26T09:33:12.535" v="16019" actId="207"/>
          <ac:spMkLst>
            <pc:docMk/>
            <pc:sldMk cId="1072957804" sldId="517"/>
            <ac:spMk id="11" creationId="{96E735FD-D771-4CDA-AC8D-CC6F88369261}"/>
          </ac:spMkLst>
        </pc:spChg>
        <pc:spChg chg="add mod">
          <ac:chgData name="Anamika Mukhopadhyay" userId="a0eeb265-f05a-4197-8fa6-978f26d1476c" providerId="ADAL" clId="{D3DADA0F-94A7-4819-92E9-A84BD7908883}" dt="2022-04-26T07:52:25.350" v="14803" actId="20577"/>
          <ac:spMkLst>
            <pc:docMk/>
            <pc:sldMk cId="1072957804" sldId="517"/>
            <ac:spMk id="12" creationId="{ED033DD5-95EF-4106-9FA3-A9F5E5F16EAD}"/>
          </ac:spMkLst>
        </pc:spChg>
        <pc:spChg chg="add ord">
          <ac:chgData name="Anamika Mukhopadhyay" userId="a0eeb265-f05a-4197-8fa6-978f26d1476c" providerId="ADAL" clId="{D3DADA0F-94A7-4819-92E9-A84BD7908883}" dt="2022-04-26T06:05:08.577" v="14242" actId="167"/>
          <ac:spMkLst>
            <pc:docMk/>
            <pc:sldMk cId="1072957804" sldId="517"/>
            <ac:spMk id="13" creationId="{45F51463-2185-48A2-A1D7-1A28AB81220E}"/>
          </ac:spMkLst>
        </pc:spChg>
        <pc:picChg chg="add mod modCrop">
          <ac:chgData name="Anamika Mukhopadhyay" userId="a0eeb265-f05a-4197-8fa6-978f26d1476c" providerId="ADAL" clId="{D3DADA0F-94A7-4819-92E9-A84BD7908883}" dt="2022-04-26T07:51:09.300" v="14792" actId="1076"/>
          <ac:picMkLst>
            <pc:docMk/>
            <pc:sldMk cId="1072957804" sldId="517"/>
            <ac:picMk id="5" creationId="{C00CD870-1B75-465F-A336-07BF98FA2E60}"/>
          </ac:picMkLst>
        </pc:picChg>
        <pc:picChg chg="add mod">
          <ac:chgData name="Anamika Mukhopadhyay" userId="a0eeb265-f05a-4197-8fa6-978f26d1476c" providerId="ADAL" clId="{D3DADA0F-94A7-4819-92E9-A84BD7908883}" dt="2022-04-26T05:58:47.666" v="14145" actId="1076"/>
          <ac:picMkLst>
            <pc:docMk/>
            <pc:sldMk cId="1072957804" sldId="517"/>
            <ac:picMk id="6" creationId="{8B126857-CD0C-4664-9FAD-F87E856EC616}"/>
          </ac:picMkLst>
        </pc:picChg>
        <pc:picChg chg="add mod">
          <ac:chgData name="Anamika Mukhopadhyay" userId="a0eeb265-f05a-4197-8fa6-978f26d1476c" providerId="ADAL" clId="{D3DADA0F-94A7-4819-92E9-A84BD7908883}" dt="2022-04-26T05:58:51.289" v="14146" actId="1076"/>
          <ac:picMkLst>
            <pc:docMk/>
            <pc:sldMk cId="1072957804" sldId="517"/>
            <ac:picMk id="7" creationId="{AA5BD64D-EE9F-4E65-85F3-531E7A09A622}"/>
          </ac:picMkLst>
        </pc:picChg>
        <pc:picChg chg="add mod">
          <ac:chgData name="Anamika Mukhopadhyay" userId="a0eeb265-f05a-4197-8fa6-978f26d1476c" providerId="ADAL" clId="{D3DADA0F-94A7-4819-92E9-A84BD7908883}" dt="2022-04-26T06:02:26.848" v="14193" actId="1076"/>
          <ac:picMkLst>
            <pc:docMk/>
            <pc:sldMk cId="1072957804" sldId="517"/>
            <ac:picMk id="8" creationId="{9CFFC4D7-7B91-44FC-AFF6-0F89C02D7874}"/>
          </ac:picMkLst>
        </pc:picChg>
      </pc:sldChg>
      <pc:sldChg chg="addSp modSp new del mod ord">
        <pc:chgData name="Anamika Mukhopadhyay" userId="a0eeb265-f05a-4197-8fa6-978f26d1476c" providerId="ADAL" clId="{D3DADA0F-94A7-4819-92E9-A84BD7908883}" dt="2022-04-26T06:10:45.307" v="14249" actId="47"/>
        <pc:sldMkLst>
          <pc:docMk/>
          <pc:sldMk cId="1009852866" sldId="518"/>
        </pc:sldMkLst>
        <pc:spChg chg="mod">
          <ac:chgData name="Anamika Mukhopadhyay" userId="a0eeb265-f05a-4197-8fa6-978f26d1476c" providerId="ADAL" clId="{D3DADA0F-94A7-4819-92E9-A84BD7908883}" dt="2022-04-26T06:04:13.525" v="14233" actId="20577"/>
          <ac:spMkLst>
            <pc:docMk/>
            <pc:sldMk cId="1009852866" sldId="518"/>
            <ac:spMk id="4" creationId="{19C411B1-F2CC-4F82-9494-590D99838480}"/>
          </ac:spMkLst>
        </pc:spChg>
        <pc:graphicFrameChg chg="add mod modGraphic">
          <ac:chgData name="Anamika Mukhopadhyay" userId="a0eeb265-f05a-4197-8fa6-978f26d1476c" providerId="ADAL" clId="{D3DADA0F-94A7-4819-92E9-A84BD7908883}" dt="2022-04-26T06:03:06.345" v="14201" actId="1076"/>
          <ac:graphicFrameMkLst>
            <pc:docMk/>
            <pc:sldMk cId="1009852866" sldId="518"/>
            <ac:graphicFrameMk id="5" creationId="{2EA4C6D3-E3CA-4B78-AF02-2E4ABC989E2D}"/>
          </ac:graphicFrameMkLst>
        </pc:graphicFrameChg>
      </pc:sldChg>
      <pc:sldMasterChg chg="delSldLayout">
        <pc:chgData name="Anamika Mukhopadhyay" userId="a0eeb265-f05a-4197-8fa6-978f26d1476c" providerId="ADAL" clId="{D3DADA0F-94A7-4819-92E9-A84BD7908883}" dt="2022-04-25T18:32:04.339" v="12633" actId="47"/>
        <pc:sldMasterMkLst>
          <pc:docMk/>
          <pc:sldMasterMk cId="1790122758" sldId="2147483648"/>
        </pc:sldMasterMkLst>
        <pc:sldLayoutChg chg="del">
          <pc:chgData name="Anamika Mukhopadhyay" userId="a0eeb265-f05a-4197-8fa6-978f26d1476c" providerId="ADAL" clId="{D3DADA0F-94A7-4819-92E9-A84BD7908883}" dt="2022-04-25T16:34:20.876" v="10573" actId="47"/>
          <pc:sldLayoutMkLst>
            <pc:docMk/>
            <pc:sldMasterMk cId="1790122758" sldId="2147483648"/>
            <pc:sldLayoutMk cId="249959002" sldId="2147483746"/>
          </pc:sldLayoutMkLst>
        </pc:sldLayoutChg>
        <pc:sldLayoutChg chg="del">
          <pc:chgData name="Anamika Mukhopadhyay" userId="a0eeb265-f05a-4197-8fa6-978f26d1476c" providerId="ADAL" clId="{D3DADA0F-94A7-4819-92E9-A84BD7908883}" dt="2022-04-25T16:06:17.615" v="9502" actId="47"/>
          <pc:sldLayoutMkLst>
            <pc:docMk/>
            <pc:sldMasterMk cId="1790122758" sldId="2147483648"/>
            <pc:sldLayoutMk cId="1731635195" sldId="2147483746"/>
          </pc:sldLayoutMkLst>
        </pc:sldLayoutChg>
        <pc:sldLayoutChg chg="del">
          <pc:chgData name="Anamika Mukhopadhyay" userId="a0eeb265-f05a-4197-8fa6-978f26d1476c" providerId="ADAL" clId="{D3DADA0F-94A7-4819-92E9-A84BD7908883}" dt="2022-04-25T16:44:06.732" v="10636" actId="47"/>
          <pc:sldLayoutMkLst>
            <pc:docMk/>
            <pc:sldMasterMk cId="1790122758" sldId="2147483648"/>
            <pc:sldLayoutMk cId="1805166120" sldId="2147483746"/>
          </pc:sldLayoutMkLst>
        </pc:sldLayoutChg>
        <pc:sldLayoutChg chg="del">
          <pc:chgData name="Anamika Mukhopadhyay" userId="a0eeb265-f05a-4197-8fa6-978f26d1476c" providerId="ADAL" clId="{D3DADA0F-94A7-4819-92E9-A84BD7908883}" dt="2022-04-25T16:01:17.061" v="9497" actId="47"/>
          <pc:sldLayoutMkLst>
            <pc:docMk/>
            <pc:sldMasterMk cId="1790122758" sldId="2147483648"/>
            <pc:sldLayoutMk cId="2669063526" sldId="2147483746"/>
          </pc:sldLayoutMkLst>
        </pc:sldLayoutChg>
        <pc:sldLayoutChg chg="del">
          <pc:chgData name="Anamika Mukhopadhyay" userId="a0eeb265-f05a-4197-8fa6-978f26d1476c" providerId="ADAL" clId="{D3DADA0F-94A7-4819-92E9-A84BD7908883}" dt="2022-04-25T16:32:37.285" v="10564" actId="47"/>
          <pc:sldLayoutMkLst>
            <pc:docMk/>
            <pc:sldMasterMk cId="1790122758" sldId="2147483648"/>
            <pc:sldLayoutMk cId="3915302513" sldId="2147483746"/>
          </pc:sldLayoutMkLst>
        </pc:sldLayoutChg>
        <pc:sldLayoutChg chg="del">
          <pc:chgData name="Anamika Mukhopadhyay" userId="a0eeb265-f05a-4197-8fa6-978f26d1476c" providerId="ADAL" clId="{D3DADA0F-94A7-4819-92E9-A84BD7908883}" dt="2022-04-25T18:11:47.621" v="12039" actId="47"/>
          <pc:sldLayoutMkLst>
            <pc:docMk/>
            <pc:sldMasterMk cId="1790122758" sldId="2147483648"/>
            <pc:sldLayoutMk cId="917023752" sldId="2147483749"/>
          </pc:sldLayoutMkLst>
        </pc:sldLayoutChg>
        <pc:sldLayoutChg chg="del">
          <pc:chgData name="Anamika Mukhopadhyay" userId="a0eeb265-f05a-4197-8fa6-978f26d1476c" providerId="ADAL" clId="{D3DADA0F-94A7-4819-92E9-A84BD7908883}" dt="2022-04-25T17:54:09.695" v="11671" actId="47"/>
          <pc:sldLayoutMkLst>
            <pc:docMk/>
            <pc:sldMasterMk cId="1790122758" sldId="2147483648"/>
            <pc:sldLayoutMk cId="1699098909" sldId="2147483749"/>
          </pc:sldLayoutMkLst>
        </pc:sldLayoutChg>
        <pc:sldLayoutChg chg="del">
          <pc:chgData name="Anamika Mukhopadhyay" userId="a0eeb265-f05a-4197-8fa6-978f26d1476c" providerId="ADAL" clId="{D3DADA0F-94A7-4819-92E9-A84BD7908883}" dt="2022-04-25T17:44:36.320" v="11409" actId="47"/>
          <pc:sldLayoutMkLst>
            <pc:docMk/>
            <pc:sldMasterMk cId="1790122758" sldId="2147483648"/>
            <pc:sldLayoutMk cId="2417078735" sldId="2147483749"/>
          </pc:sldLayoutMkLst>
        </pc:sldLayoutChg>
        <pc:sldLayoutChg chg="del">
          <pc:chgData name="Anamika Mukhopadhyay" userId="a0eeb265-f05a-4197-8fa6-978f26d1476c" providerId="ADAL" clId="{D3DADA0F-94A7-4819-92E9-A84BD7908883}" dt="2022-04-25T18:32:04.339" v="12633" actId="47"/>
          <pc:sldLayoutMkLst>
            <pc:docMk/>
            <pc:sldMasterMk cId="1790122758" sldId="2147483648"/>
            <pc:sldLayoutMk cId="1043164797" sldId="2147483750"/>
          </pc:sldLayoutMkLst>
        </pc:sldLayoutChg>
      </pc:sldMasterChg>
    </pc:docChg>
  </pc:docChgLst>
</pc:chgInfo>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6D1B4DE-9513-4124-B126-B923DFBD5283}" type="doc">
      <dgm:prSet loTypeId="urn:microsoft.com/office/officeart/2005/8/layout/orgChart1" loCatId="hierarchy" qsTypeId="urn:microsoft.com/office/officeart/2005/8/quickstyle/simple5" qsCatId="simple" csTypeId="urn:microsoft.com/office/officeart/2005/8/colors/colorful2" csCatId="colorful" phldr="1"/>
      <dgm:spPr/>
      <dgm:t>
        <a:bodyPr/>
        <a:lstStyle/>
        <a:p>
          <a:endParaRPr lang="en-IN"/>
        </a:p>
      </dgm:t>
    </dgm:pt>
    <dgm:pt modelId="{E73AB991-3B6A-4D58-8C86-2CC5A9B2AD60}">
      <dgm:prSet phldrT="[Text]" custT="1"/>
      <dgm:spPr>
        <a:solidFill>
          <a:schemeClr val="bg1">
            <a:lumMod val="50000"/>
          </a:schemeClr>
        </a:solidFill>
      </dgm:spPr>
      <dgm:t>
        <a:bodyPr/>
        <a:lstStyle/>
        <a:p>
          <a:r>
            <a:rPr lang="en-US" sz="1100" dirty="0"/>
            <a:t>Fixed bid business % (Faster project closure means lesser staffing cost</a:t>
          </a:r>
          <a:r>
            <a:rPr lang="en-US" sz="1200" dirty="0"/>
            <a:t>)</a:t>
          </a:r>
          <a:endParaRPr lang="en-IN" sz="1200" dirty="0"/>
        </a:p>
      </dgm:t>
    </dgm:pt>
    <dgm:pt modelId="{7CD3FC7D-B24C-4EC3-AA2E-54E999D70689}" type="parTrans" cxnId="{168844BA-0855-4A5D-95B2-185468BFE1A9}">
      <dgm:prSet/>
      <dgm:spPr/>
      <dgm:t>
        <a:bodyPr/>
        <a:lstStyle/>
        <a:p>
          <a:endParaRPr lang="en-IN"/>
        </a:p>
      </dgm:t>
    </dgm:pt>
    <dgm:pt modelId="{F7633CEE-74E0-49A7-8F90-57D0157E971B}" type="sibTrans" cxnId="{168844BA-0855-4A5D-95B2-185468BFE1A9}">
      <dgm:prSet/>
      <dgm:spPr/>
      <dgm:t>
        <a:bodyPr/>
        <a:lstStyle/>
        <a:p>
          <a:endParaRPr lang="en-IN"/>
        </a:p>
      </dgm:t>
    </dgm:pt>
    <dgm:pt modelId="{CDEB5A72-6AF0-45F5-AD6E-EB68746CA43F}">
      <dgm:prSet phldrT="[Text]" custT="1"/>
      <dgm:spPr>
        <a:solidFill>
          <a:schemeClr val="bg1">
            <a:lumMod val="50000"/>
          </a:schemeClr>
        </a:solidFill>
      </dgm:spPr>
      <dgm:t>
        <a:bodyPr/>
        <a:lstStyle/>
        <a:p>
          <a:r>
            <a:rPr lang="en-US" sz="1100"/>
            <a:t>T&amp;M project % (Additional working hours from staff means additional revenue)</a:t>
          </a:r>
          <a:endParaRPr lang="en-IN" sz="1100"/>
        </a:p>
      </dgm:t>
    </dgm:pt>
    <dgm:pt modelId="{140000D6-DBAE-485B-B321-EB2C15A2653F}" type="parTrans" cxnId="{8A024FAF-D910-492A-B8C0-898C23A924FF}">
      <dgm:prSet/>
      <dgm:spPr/>
      <dgm:t>
        <a:bodyPr/>
        <a:lstStyle/>
        <a:p>
          <a:endParaRPr lang="en-IN"/>
        </a:p>
      </dgm:t>
    </dgm:pt>
    <dgm:pt modelId="{74EF7FFF-A074-4A46-B98F-0796CCF638B9}" type="sibTrans" cxnId="{8A024FAF-D910-492A-B8C0-898C23A924FF}">
      <dgm:prSet/>
      <dgm:spPr/>
      <dgm:t>
        <a:bodyPr/>
        <a:lstStyle/>
        <a:p>
          <a:endParaRPr lang="en-IN"/>
        </a:p>
      </dgm:t>
    </dgm:pt>
    <dgm:pt modelId="{9D3E4D38-793E-416F-B30B-8A229B73044B}">
      <dgm:prSet phldrT="[Text]" custT="1"/>
      <dgm:spPr>
        <a:solidFill>
          <a:schemeClr val="accent1">
            <a:lumMod val="75000"/>
          </a:schemeClr>
        </a:solidFill>
      </dgm:spPr>
      <dgm:t>
        <a:bodyPr/>
        <a:lstStyle/>
        <a:p>
          <a:r>
            <a:rPr lang="en-US" sz="1200" dirty="0"/>
            <a:t>Total Project Revenue</a:t>
          </a:r>
          <a:endParaRPr lang="en-IN" sz="1200" dirty="0"/>
        </a:p>
      </dgm:t>
    </dgm:pt>
    <dgm:pt modelId="{07AFD8A6-126C-4C26-B6D8-84855BD4A064}" type="sibTrans" cxnId="{4DF03E69-49DE-4D22-AEBF-CB7C8F3EEAEA}">
      <dgm:prSet/>
      <dgm:spPr/>
      <dgm:t>
        <a:bodyPr/>
        <a:lstStyle/>
        <a:p>
          <a:endParaRPr lang="en-IN"/>
        </a:p>
      </dgm:t>
    </dgm:pt>
    <dgm:pt modelId="{4A44C823-61C4-4CAB-97EA-DD622B4F0083}" type="parTrans" cxnId="{4DF03E69-49DE-4D22-AEBF-CB7C8F3EEAEA}">
      <dgm:prSet/>
      <dgm:spPr/>
      <dgm:t>
        <a:bodyPr/>
        <a:lstStyle/>
        <a:p>
          <a:endParaRPr lang="en-IN"/>
        </a:p>
      </dgm:t>
    </dgm:pt>
    <dgm:pt modelId="{98865A09-B084-4C41-A09B-3CD560DFF794}" type="pres">
      <dgm:prSet presAssocID="{C6D1B4DE-9513-4124-B126-B923DFBD5283}" presName="hierChild1" presStyleCnt="0">
        <dgm:presLayoutVars>
          <dgm:orgChart val="1"/>
          <dgm:chPref val="1"/>
          <dgm:dir/>
          <dgm:animOne val="branch"/>
          <dgm:animLvl val="lvl"/>
          <dgm:resizeHandles/>
        </dgm:presLayoutVars>
      </dgm:prSet>
      <dgm:spPr/>
    </dgm:pt>
    <dgm:pt modelId="{2B24D6B6-A95C-4B8D-9998-A166018DD7A5}" type="pres">
      <dgm:prSet presAssocID="{9D3E4D38-793E-416F-B30B-8A229B73044B}" presName="hierRoot1" presStyleCnt="0">
        <dgm:presLayoutVars>
          <dgm:hierBranch val="init"/>
        </dgm:presLayoutVars>
      </dgm:prSet>
      <dgm:spPr/>
    </dgm:pt>
    <dgm:pt modelId="{F764E34F-2964-49BB-B80E-94C0F15F5947}" type="pres">
      <dgm:prSet presAssocID="{9D3E4D38-793E-416F-B30B-8A229B73044B}" presName="rootComposite1" presStyleCnt="0"/>
      <dgm:spPr/>
    </dgm:pt>
    <dgm:pt modelId="{9B9A43A5-74A9-4FF9-897A-C78B42329EA8}" type="pres">
      <dgm:prSet presAssocID="{9D3E4D38-793E-416F-B30B-8A229B73044B}" presName="rootText1" presStyleLbl="node0" presStyleIdx="0" presStyleCnt="1">
        <dgm:presLayoutVars>
          <dgm:chPref val="3"/>
        </dgm:presLayoutVars>
      </dgm:prSet>
      <dgm:spPr/>
    </dgm:pt>
    <dgm:pt modelId="{3D86A4F4-CFE3-4E2A-A074-AC6E1D38BC43}" type="pres">
      <dgm:prSet presAssocID="{9D3E4D38-793E-416F-B30B-8A229B73044B}" presName="rootConnector1" presStyleLbl="node1" presStyleIdx="0" presStyleCnt="0"/>
      <dgm:spPr/>
    </dgm:pt>
    <dgm:pt modelId="{13491777-983A-452D-830B-62B4DAC46506}" type="pres">
      <dgm:prSet presAssocID="{9D3E4D38-793E-416F-B30B-8A229B73044B}" presName="hierChild2" presStyleCnt="0"/>
      <dgm:spPr/>
    </dgm:pt>
    <dgm:pt modelId="{80418FFC-EBA1-421A-9101-FB922FC66692}" type="pres">
      <dgm:prSet presAssocID="{7CD3FC7D-B24C-4EC3-AA2E-54E999D70689}" presName="Name37" presStyleLbl="parChTrans1D2" presStyleIdx="0" presStyleCnt="2"/>
      <dgm:spPr/>
    </dgm:pt>
    <dgm:pt modelId="{92B935A8-B591-4854-950C-258195C7D064}" type="pres">
      <dgm:prSet presAssocID="{E73AB991-3B6A-4D58-8C86-2CC5A9B2AD60}" presName="hierRoot2" presStyleCnt="0">
        <dgm:presLayoutVars>
          <dgm:hierBranch val="init"/>
        </dgm:presLayoutVars>
      </dgm:prSet>
      <dgm:spPr/>
    </dgm:pt>
    <dgm:pt modelId="{96388EA8-90AE-4F12-91C9-A432C3038664}" type="pres">
      <dgm:prSet presAssocID="{E73AB991-3B6A-4D58-8C86-2CC5A9B2AD60}" presName="rootComposite" presStyleCnt="0"/>
      <dgm:spPr/>
    </dgm:pt>
    <dgm:pt modelId="{ABB952C5-80BB-42DD-A05A-461CFA53B894}" type="pres">
      <dgm:prSet presAssocID="{E73AB991-3B6A-4D58-8C86-2CC5A9B2AD60}" presName="rootText" presStyleLbl="node2" presStyleIdx="0" presStyleCnt="2">
        <dgm:presLayoutVars>
          <dgm:chPref val="3"/>
        </dgm:presLayoutVars>
      </dgm:prSet>
      <dgm:spPr/>
    </dgm:pt>
    <dgm:pt modelId="{B500822A-3B26-43EA-ACFD-2112E128C2F7}" type="pres">
      <dgm:prSet presAssocID="{E73AB991-3B6A-4D58-8C86-2CC5A9B2AD60}" presName="rootConnector" presStyleLbl="node2" presStyleIdx="0" presStyleCnt="2"/>
      <dgm:spPr/>
    </dgm:pt>
    <dgm:pt modelId="{192A481A-245F-4ACE-8826-485E3DFBB565}" type="pres">
      <dgm:prSet presAssocID="{E73AB991-3B6A-4D58-8C86-2CC5A9B2AD60}" presName="hierChild4" presStyleCnt="0"/>
      <dgm:spPr/>
    </dgm:pt>
    <dgm:pt modelId="{E3BCB885-60F3-450B-8060-19F821B3849D}" type="pres">
      <dgm:prSet presAssocID="{E73AB991-3B6A-4D58-8C86-2CC5A9B2AD60}" presName="hierChild5" presStyleCnt="0"/>
      <dgm:spPr/>
    </dgm:pt>
    <dgm:pt modelId="{E95CD960-EAB1-4799-8341-37CFEFFFBCCE}" type="pres">
      <dgm:prSet presAssocID="{140000D6-DBAE-485B-B321-EB2C15A2653F}" presName="Name37" presStyleLbl="parChTrans1D2" presStyleIdx="1" presStyleCnt="2"/>
      <dgm:spPr/>
    </dgm:pt>
    <dgm:pt modelId="{B1F9E470-B054-4293-A975-8DA3244ADB63}" type="pres">
      <dgm:prSet presAssocID="{CDEB5A72-6AF0-45F5-AD6E-EB68746CA43F}" presName="hierRoot2" presStyleCnt="0">
        <dgm:presLayoutVars>
          <dgm:hierBranch val="init"/>
        </dgm:presLayoutVars>
      </dgm:prSet>
      <dgm:spPr/>
    </dgm:pt>
    <dgm:pt modelId="{BA406E08-D761-4E59-B647-627286BFD32B}" type="pres">
      <dgm:prSet presAssocID="{CDEB5A72-6AF0-45F5-AD6E-EB68746CA43F}" presName="rootComposite" presStyleCnt="0"/>
      <dgm:spPr/>
    </dgm:pt>
    <dgm:pt modelId="{71BDAEE7-DC16-4079-B7DA-CA57E76B414E}" type="pres">
      <dgm:prSet presAssocID="{CDEB5A72-6AF0-45F5-AD6E-EB68746CA43F}" presName="rootText" presStyleLbl="node2" presStyleIdx="1" presStyleCnt="2">
        <dgm:presLayoutVars>
          <dgm:chPref val="3"/>
        </dgm:presLayoutVars>
      </dgm:prSet>
      <dgm:spPr/>
    </dgm:pt>
    <dgm:pt modelId="{891D093B-FA07-4CE9-A8C7-24B69D19015A}" type="pres">
      <dgm:prSet presAssocID="{CDEB5A72-6AF0-45F5-AD6E-EB68746CA43F}" presName="rootConnector" presStyleLbl="node2" presStyleIdx="1" presStyleCnt="2"/>
      <dgm:spPr/>
    </dgm:pt>
    <dgm:pt modelId="{105F4F31-A64C-4CB5-901F-922DC992E074}" type="pres">
      <dgm:prSet presAssocID="{CDEB5A72-6AF0-45F5-AD6E-EB68746CA43F}" presName="hierChild4" presStyleCnt="0"/>
      <dgm:spPr/>
    </dgm:pt>
    <dgm:pt modelId="{78174C6A-7486-411D-A31F-593BDC62258B}" type="pres">
      <dgm:prSet presAssocID="{CDEB5A72-6AF0-45F5-AD6E-EB68746CA43F}" presName="hierChild5" presStyleCnt="0"/>
      <dgm:spPr/>
    </dgm:pt>
    <dgm:pt modelId="{481CA3FA-B336-4DD0-8211-042BA72F6C48}" type="pres">
      <dgm:prSet presAssocID="{9D3E4D38-793E-416F-B30B-8A229B73044B}" presName="hierChild3" presStyleCnt="0"/>
      <dgm:spPr/>
    </dgm:pt>
  </dgm:ptLst>
  <dgm:cxnLst>
    <dgm:cxn modelId="{480EB712-835F-48D7-BCE4-EBC2C83977D8}" type="presOf" srcId="{9D3E4D38-793E-416F-B30B-8A229B73044B}" destId="{9B9A43A5-74A9-4FF9-897A-C78B42329EA8}" srcOrd="0" destOrd="0" presId="urn:microsoft.com/office/officeart/2005/8/layout/orgChart1"/>
    <dgm:cxn modelId="{D460973A-846C-444F-883A-AE336EA93C53}" type="presOf" srcId="{E73AB991-3B6A-4D58-8C86-2CC5A9B2AD60}" destId="{B500822A-3B26-43EA-ACFD-2112E128C2F7}" srcOrd="1" destOrd="0" presId="urn:microsoft.com/office/officeart/2005/8/layout/orgChart1"/>
    <dgm:cxn modelId="{4DF03E69-49DE-4D22-AEBF-CB7C8F3EEAEA}" srcId="{C6D1B4DE-9513-4124-B126-B923DFBD5283}" destId="{9D3E4D38-793E-416F-B30B-8A229B73044B}" srcOrd="0" destOrd="0" parTransId="{4A44C823-61C4-4CAB-97EA-DD622B4F0083}" sibTransId="{07AFD8A6-126C-4C26-B6D8-84855BD4A064}"/>
    <dgm:cxn modelId="{EA3A574D-57E1-4BF6-9992-085FBE67A821}" type="presOf" srcId="{140000D6-DBAE-485B-B321-EB2C15A2653F}" destId="{E95CD960-EAB1-4799-8341-37CFEFFFBCCE}" srcOrd="0" destOrd="0" presId="urn:microsoft.com/office/officeart/2005/8/layout/orgChart1"/>
    <dgm:cxn modelId="{51091888-7DB7-4AED-88EC-60E88F638161}" type="presOf" srcId="{C6D1B4DE-9513-4124-B126-B923DFBD5283}" destId="{98865A09-B084-4C41-A09B-3CD560DFF794}" srcOrd="0" destOrd="0" presId="urn:microsoft.com/office/officeart/2005/8/layout/orgChart1"/>
    <dgm:cxn modelId="{91F50C98-4D6D-4605-8C9D-CB3C464EA48E}" type="presOf" srcId="{E73AB991-3B6A-4D58-8C86-2CC5A9B2AD60}" destId="{ABB952C5-80BB-42DD-A05A-461CFA53B894}" srcOrd="0" destOrd="0" presId="urn:microsoft.com/office/officeart/2005/8/layout/orgChart1"/>
    <dgm:cxn modelId="{C2BF74A3-4AAD-47F1-B9A4-F46ECF258F14}" type="presOf" srcId="{CDEB5A72-6AF0-45F5-AD6E-EB68746CA43F}" destId="{71BDAEE7-DC16-4079-B7DA-CA57E76B414E}" srcOrd="0" destOrd="0" presId="urn:microsoft.com/office/officeart/2005/8/layout/orgChart1"/>
    <dgm:cxn modelId="{8A024FAF-D910-492A-B8C0-898C23A924FF}" srcId="{9D3E4D38-793E-416F-B30B-8A229B73044B}" destId="{CDEB5A72-6AF0-45F5-AD6E-EB68746CA43F}" srcOrd="1" destOrd="0" parTransId="{140000D6-DBAE-485B-B321-EB2C15A2653F}" sibTransId="{74EF7FFF-A074-4A46-B98F-0796CCF638B9}"/>
    <dgm:cxn modelId="{6A34A8B4-8932-48C6-B986-4A6319C1CD03}" type="presOf" srcId="{7CD3FC7D-B24C-4EC3-AA2E-54E999D70689}" destId="{80418FFC-EBA1-421A-9101-FB922FC66692}" srcOrd="0" destOrd="0" presId="urn:microsoft.com/office/officeart/2005/8/layout/orgChart1"/>
    <dgm:cxn modelId="{168844BA-0855-4A5D-95B2-185468BFE1A9}" srcId="{9D3E4D38-793E-416F-B30B-8A229B73044B}" destId="{E73AB991-3B6A-4D58-8C86-2CC5A9B2AD60}" srcOrd="0" destOrd="0" parTransId="{7CD3FC7D-B24C-4EC3-AA2E-54E999D70689}" sibTransId="{F7633CEE-74E0-49A7-8F90-57D0157E971B}"/>
    <dgm:cxn modelId="{4ADE05C4-6905-4F2D-A6A4-E4C492BC2010}" type="presOf" srcId="{9D3E4D38-793E-416F-B30B-8A229B73044B}" destId="{3D86A4F4-CFE3-4E2A-A074-AC6E1D38BC43}" srcOrd="1" destOrd="0" presId="urn:microsoft.com/office/officeart/2005/8/layout/orgChart1"/>
    <dgm:cxn modelId="{CABAF0C8-EFD5-409F-A0B8-BC935FB2A1E5}" type="presOf" srcId="{CDEB5A72-6AF0-45F5-AD6E-EB68746CA43F}" destId="{891D093B-FA07-4CE9-A8C7-24B69D19015A}" srcOrd="1" destOrd="0" presId="urn:microsoft.com/office/officeart/2005/8/layout/orgChart1"/>
    <dgm:cxn modelId="{562EB6B3-9E80-4A84-9FFC-DFD418A4285A}" type="presParOf" srcId="{98865A09-B084-4C41-A09B-3CD560DFF794}" destId="{2B24D6B6-A95C-4B8D-9998-A166018DD7A5}" srcOrd="0" destOrd="0" presId="urn:microsoft.com/office/officeart/2005/8/layout/orgChart1"/>
    <dgm:cxn modelId="{1B693014-69E5-4DA9-99F7-8AADEB5D3BBD}" type="presParOf" srcId="{2B24D6B6-A95C-4B8D-9998-A166018DD7A5}" destId="{F764E34F-2964-49BB-B80E-94C0F15F5947}" srcOrd="0" destOrd="0" presId="urn:microsoft.com/office/officeart/2005/8/layout/orgChart1"/>
    <dgm:cxn modelId="{2AAB75DF-A732-467D-8CF3-773F955727A7}" type="presParOf" srcId="{F764E34F-2964-49BB-B80E-94C0F15F5947}" destId="{9B9A43A5-74A9-4FF9-897A-C78B42329EA8}" srcOrd="0" destOrd="0" presId="urn:microsoft.com/office/officeart/2005/8/layout/orgChart1"/>
    <dgm:cxn modelId="{F00FD317-0B84-4E11-87F2-5F878F2072E5}" type="presParOf" srcId="{F764E34F-2964-49BB-B80E-94C0F15F5947}" destId="{3D86A4F4-CFE3-4E2A-A074-AC6E1D38BC43}" srcOrd="1" destOrd="0" presId="urn:microsoft.com/office/officeart/2005/8/layout/orgChart1"/>
    <dgm:cxn modelId="{D054FCA4-7F2B-4DF3-BD14-5FC5F51CAE74}" type="presParOf" srcId="{2B24D6B6-A95C-4B8D-9998-A166018DD7A5}" destId="{13491777-983A-452D-830B-62B4DAC46506}" srcOrd="1" destOrd="0" presId="urn:microsoft.com/office/officeart/2005/8/layout/orgChart1"/>
    <dgm:cxn modelId="{756A196B-CEF8-4C38-85FC-25D890CFCA9A}" type="presParOf" srcId="{13491777-983A-452D-830B-62B4DAC46506}" destId="{80418FFC-EBA1-421A-9101-FB922FC66692}" srcOrd="0" destOrd="0" presId="urn:microsoft.com/office/officeart/2005/8/layout/orgChart1"/>
    <dgm:cxn modelId="{C69F30E3-B1E4-4051-B482-3EDA3FA65730}" type="presParOf" srcId="{13491777-983A-452D-830B-62B4DAC46506}" destId="{92B935A8-B591-4854-950C-258195C7D064}" srcOrd="1" destOrd="0" presId="urn:microsoft.com/office/officeart/2005/8/layout/orgChart1"/>
    <dgm:cxn modelId="{207C4E4C-1B5D-4291-B48D-70ADCFDEF4F9}" type="presParOf" srcId="{92B935A8-B591-4854-950C-258195C7D064}" destId="{96388EA8-90AE-4F12-91C9-A432C3038664}" srcOrd="0" destOrd="0" presId="urn:microsoft.com/office/officeart/2005/8/layout/orgChart1"/>
    <dgm:cxn modelId="{A72A754C-22B3-473E-BBEE-BACA65D7B9F3}" type="presParOf" srcId="{96388EA8-90AE-4F12-91C9-A432C3038664}" destId="{ABB952C5-80BB-42DD-A05A-461CFA53B894}" srcOrd="0" destOrd="0" presId="urn:microsoft.com/office/officeart/2005/8/layout/orgChart1"/>
    <dgm:cxn modelId="{9B850FAF-3206-447F-B21B-2C538C1A0C1B}" type="presParOf" srcId="{96388EA8-90AE-4F12-91C9-A432C3038664}" destId="{B500822A-3B26-43EA-ACFD-2112E128C2F7}" srcOrd="1" destOrd="0" presId="urn:microsoft.com/office/officeart/2005/8/layout/orgChart1"/>
    <dgm:cxn modelId="{A4F65EE2-A852-45F1-9496-B5F9E263EC4B}" type="presParOf" srcId="{92B935A8-B591-4854-950C-258195C7D064}" destId="{192A481A-245F-4ACE-8826-485E3DFBB565}" srcOrd="1" destOrd="0" presId="urn:microsoft.com/office/officeart/2005/8/layout/orgChart1"/>
    <dgm:cxn modelId="{81DE45E7-5EDF-4200-8340-7CC761B5AB6F}" type="presParOf" srcId="{92B935A8-B591-4854-950C-258195C7D064}" destId="{E3BCB885-60F3-450B-8060-19F821B3849D}" srcOrd="2" destOrd="0" presId="urn:microsoft.com/office/officeart/2005/8/layout/orgChart1"/>
    <dgm:cxn modelId="{EB00FD55-A63B-404A-8239-94E0D1E3868A}" type="presParOf" srcId="{13491777-983A-452D-830B-62B4DAC46506}" destId="{E95CD960-EAB1-4799-8341-37CFEFFFBCCE}" srcOrd="2" destOrd="0" presId="urn:microsoft.com/office/officeart/2005/8/layout/orgChart1"/>
    <dgm:cxn modelId="{9679BE42-CF93-42C6-8D5E-0C7CFF41475A}" type="presParOf" srcId="{13491777-983A-452D-830B-62B4DAC46506}" destId="{B1F9E470-B054-4293-A975-8DA3244ADB63}" srcOrd="3" destOrd="0" presId="urn:microsoft.com/office/officeart/2005/8/layout/orgChart1"/>
    <dgm:cxn modelId="{0DCEDA38-DEAC-4346-8193-062EA5964484}" type="presParOf" srcId="{B1F9E470-B054-4293-A975-8DA3244ADB63}" destId="{BA406E08-D761-4E59-B647-627286BFD32B}" srcOrd="0" destOrd="0" presId="urn:microsoft.com/office/officeart/2005/8/layout/orgChart1"/>
    <dgm:cxn modelId="{25CBDE2B-35C2-48AD-9F50-09352F4D0D79}" type="presParOf" srcId="{BA406E08-D761-4E59-B647-627286BFD32B}" destId="{71BDAEE7-DC16-4079-B7DA-CA57E76B414E}" srcOrd="0" destOrd="0" presId="urn:microsoft.com/office/officeart/2005/8/layout/orgChart1"/>
    <dgm:cxn modelId="{DE2A6A0E-0AD4-4B12-BC31-DC4CDAE7AE14}" type="presParOf" srcId="{BA406E08-D761-4E59-B647-627286BFD32B}" destId="{891D093B-FA07-4CE9-A8C7-24B69D19015A}" srcOrd="1" destOrd="0" presId="urn:microsoft.com/office/officeart/2005/8/layout/orgChart1"/>
    <dgm:cxn modelId="{8A046AC0-E1B1-455E-9A0A-E74E452FB291}" type="presParOf" srcId="{B1F9E470-B054-4293-A975-8DA3244ADB63}" destId="{105F4F31-A64C-4CB5-901F-922DC992E074}" srcOrd="1" destOrd="0" presId="urn:microsoft.com/office/officeart/2005/8/layout/orgChart1"/>
    <dgm:cxn modelId="{6A8F0EFB-EDBB-44F5-A1CF-88F4F2A8CAA2}" type="presParOf" srcId="{B1F9E470-B054-4293-A975-8DA3244ADB63}" destId="{78174C6A-7486-411D-A31F-593BDC62258B}" srcOrd="2" destOrd="0" presId="urn:microsoft.com/office/officeart/2005/8/layout/orgChart1"/>
    <dgm:cxn modelId="{267D3475-5EAB-434E-8A45-01BC22227B88}" type="presParOf" srcId="{2B24D6B6-A95C-4B8D-9998-A166018DD7A5}" destId="{481CA3FA-B336-4DD0-8211-042BA72F6C48}"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DF76EB2-8844-439E-857C-892AD9384A71}" type="doc">
      <dgm:prSet loTypeId="urn:microsoft.com/office/officeart/2009/layout/CircleArrowProcess" loCatId="cycle" qsTypeId="urn:microsoft.com/office/officeart/2005/8/quickstyle/simple1" qsCatId="simple" csTypeId="urn:microsoft.com/office/officeart/2005/8/colors/accent1_2" csCatId="accent1" phldr="1"/>
      <dgm:spPr/>
      <dgm:t>
        <a:bodyPr/>
        <a:lstStyle/>
        <a:p>
          <a:endParaRPr lang="en-IN"/>
        </a:p>
      </dgm:t>
    </dgm:pt>
    <dgm:pt modelId="{D15264D9-740E-4325-926E-8D2A76E6F6D6}">
      <dgm:prSet phldrT="[Text]" custT="1"/>
      <dgm:spPr/>
      <dgm:t>
        <a:bodyPr/>
        <a:lstStyle/>
        <a:p>
          <a:r>
            <a:rPr lang="en-US" sz="1000" b="0" i="0" dirty="0"/>
            <a:t>Automation Framework</a:t>
          </a:r>
          <a:endParaRPr lang="en-IN" sz="1000" dirty="0"/>
        </a:p>
      </dgm:t>
    </dgm:pt>
    <dgm:pt modelId="{F72F7467-82DC-4F0D-A013-29A435B74F10}" type="parTrans" cxnId="{4FC6D2DB-4930-429A-850D-A863E7D33319}">
      <dgm:prSet/>
      <dgm:spPr/>
      <dgm:t>
        <a:bodyPr/>
        <a:lstStyle/>
        <a:p>
          <a:endParaRPr lang="en-IN"/>
        </a:p>
      </dgm:t>
    </dgm:pt>
    <dgm:pt modelId="{8B018E7D-3075-45AC-83E6-EF16C5FD7CA1}" type="sibTrans" cxnId="{4FC6D2DB-4930-429A-850D-A863E7D33319}">
      <dgm:prSet/>
      <dgm:spPr/>
      <dgm:t>
        <a:bodyPr/>
        <a:lstStyle/>
        <a:p>
          <a:endParaRPr lang="en-IN"/>
        </a:p>
      </dgm:t>
    </dgm:pt>
    <dgm:pt modelId="{9507B7BC-6603-484A-83A1-3429A04BEB98}">
      <dgm:prSet phldrT="[Text]" custT="1"/>
      <dgm:spPr/>
      <dgm:t>
        <a:bodyPr/>
        <a:lstStyle/>
        <a:p>
          <a:r>
            <a:rPr lang="en-US" sz="1000" dirty="0"/>
            <a:t>Performance solution</a:t>
          </a:r>
          <a:endParaRPr lang="en-IN" sz="1000" dirty="0"/>
        </a:p>
      </dgm:t>
    </dgm:pt>
    <dgm:pt modelId="{7EB92252-FED0-495A-8044-FDDC9C2FA9B5}" type="parTrans" cxnId="{30813CA3-9347-4BF8-BA39-3C6F0BF2EC8C}">
      <dgm:prSet/>
      <dgm:spPr/>
      <dgm:t>
        <a:bodyPr/>
        <a:lstStyle/>
        <a:p>
          <a:endParaRPr lang="en-IN"/>
        </a:p>
      </dgm:t>
    </dgm:pt>
    <dgm:pt modelId="{17FA938F-9043-43D2-AC90-ADEF3032335E}" type="sibTrans" cxnId="{30813CA3-9347-4BF8-BA39-3C6F0BF2EC8C}">
      <dgm:prSet/>
      <dgm:spPr/>
      <dgm:t>
        <a:bodyPr/>
        <a:lstStyle/>
        <a:p>
          <a:endParaRPr lang="en-IN"/>
        </a:p>
      </dgm:t>
    </dgm:pt>
    <dgm:pt modelId="{DCB512C7-6AC3-4907-AF53-93236970019D}">
      <dgm:prSet phldrT="[Text]" custT="1"/>
      <dgm:spPr/>
      <dgm:t>
        <a:bodyPr/>
        <a:lstStyle/>
        <a:p>
          <a:r>
            <a:rPr lang="en-US" sz="1000" dirty="0"/>
            <a:t>Test Strategy</a:t>
          </a:r>
          <a:endParaRPr lang="en-IN" sz="1000" dirty="0"/>
        </a:p>
      </dgm:t>
    </dgm:pt>
    <dgm:pt modelId="{87CE83FE-371A-4A5C-9F91-E64CFB10B71B}" type="sibTrans" cxnId="{003575F2-4698-457B-8E8D-02853EE803E1}">
      <dgm:prSet/>
      <dgm:spPr/>
      <dgm:t>
        <a:bodyPr/>
        <a:lstStyle/>
        <a:p>
          <a:endParaRPr lang="en-IN"/>
        </a:p>
      </dgm:t>
    </dgm:pt>
    <dgm:pt modelId="{CEDF4D6E-2930-4449-8190-51AA61EF985E}" type="parTrans" cxnId="{003575F2-4698-457B-8E8D-02853EE803E1}">
      <dgm:prSet/>
      <dgm:spPr/>
      <dgm:t>
        <a:bodyPr/>
        <a:lstStyle/>
        <a:p>
          <a:endParaRPr lang="en-IN"/>
        </a:p>
      </dgm:t>
    </dgm:pt>
    <dgm:pt modelId="{7B772105-D721-4BA4-A019-DF0C0650822B}" type="pres">
      <dgm:prSet presAssocID="{3DF76EB2-8844-439E-857C-892AD9384A71}" presName="Name0" presStyleCnt="0">
        <dgm:presLayoutVars>
          <dgm:chMax val="7"/>
          <dgm:chPref val="7"/>
          <dgm:dir/>
          <dgm:animLvl val="lvl"/>
        </dgm:presLayoutVars>
      </dgm:prSet>
      <dgm:spPr/>
    </dgm:pt>
    <dgm:pt modelId="{F6152ED5-2765-4D5F-A0DD-6986C823FF5B}" type="pres">
      <dgm:prSet presAssocID="{D15264D9-740E-4325-926E-8D2A76E6F6D6}" presName="Accent1" presStyleCnt="0"/>
      <dgm:spPr/>
    </dgm:pt>
    <dgm:pt modelId="{829F53A9-C239-4EFF-86C7-B7EC19C96D52}" type="pres">
      <dgm:prSet presAssocID="{D15264D9-740E-4325-926E-8D2A76E6F6D6}" presName="Accent" presStyleLbl="node1" presStyleIdx="0" presStyleCnt="3"/>
      <dgm:spPr/>
    </dgm:pt>
    <dgm:pt modelId="{819086B6-EB71-4011-AD87-726D9F155C59}" type="pres">
      <dgm:prSet presAssocID="{D15264D9-740E-4325-926E-8D2A76E6F6D6}" presName="Parent1" presStyleLbl="revTx" presStyleIdx="0" presStyleCnt="3">
        <dgm:presLayoutVars>
          <dgm:chMax val="1"/>
          <dgm:chPref val="1"/>
          <dgm:bulletEnabled val="1"/>
        </dgm:presLayoutVars>
      </dgm:prSet>
      <dgm:spPr/>
    </dgm:pt>
    <dgm:pt modelId="{E9B3987F-3939-4CC9-8C4A-E218E51D441C}" type="pres">
      <dgm:prSet presAssocID="{9507B7BC-6603-484A-83A1-3429A04BEB98}" presName="Accent2" presStyleCnt="0"/>
      <dgm:spPr/>
    </dgm:pt>
    <dgm:pt modelId="{71BA84B8-233F-4025-A33B-CC8795E0DB06}" type="pres">
      <dgm:prSet presAssocID="{9507B7BC-6603-484A-83A1-3429A04BEB98}" presName="Accent" presStyleLbl="node1" presStyleIdx="1" presStyleCnt="3"/>
      <dgm:spPr/>
    </dgm:pt>
    <dgm:pt modelId="{23E0359E-5BCD-40E3-97CC-6C8346B9AA2C}" type="pres">
      <dgm:prSet presAssocID="{9507B7BC-6603-484A-83A1-3429A04BEB98}" presName="Parent2" presStyleLbl="revTx" presStyleIdx="1" presStyleCnt="3" custLinFactNeighborX="-3891" custLinFactNeighborY="-8526">
        <dgm:presLayoutVars>
          <dgm:chMax val="1"/>
          <dgm:chPref val="1"/>
          <dgm:bulletEnabled val="1"/>
        </dgm:presLayoutVars>
      </dgm:prSet>
      <dgm:spPr/>
    </dgm:pt>
    <dgm:pt modelId="{93B0216D-216F-4799-9544-7B5381E9B850}" type="pres">
      <dgm:prSet presAssocID="{DCB512C7-6AC3-4907-AF53-93236970019D}" presName="Accent3" presStyleCnt="0"/>
      <dgm:spPr/>
    </dgm:pt>
    <dgm:pt modelId="{A26A8D87-CAC1-4CC0-B1A3-3D3BBABA1B12}" type="pres">
      <dgm:prSet presAssocID="{DCB512C7-6AC3-4907-AF53-93236970019D}" presName="Accent" presStyleLbl="node1" presStyleIdx="2" presStyleCnt="3"/>
      <dgm:spPr/>
    </dgm:pt>
    <dgm:pt modelId="{55A5F0E8-24E9-47AB-8EC1-48B4CA93603E}" type="pres">
      <dgm:prSet presAssocID="{DCB512C7-6AC3-4907-AF53-93236970019D}" presName="Parent3" presStyleLbl="revTx" presStyleIdx="2" presStyleCnt="3">
        <dgm:presLayoutVars>
          <dgm:chMax val="1"/>
          <dgm:chPref val="1"/>
          <dgm:bulletEnabled val="1"/>
        </dgm:presLayoutVars>
      </dgm:prSet>
      <dgm:spPr/>
    </dgm:pt>
  </dgm:ptLst>
  <dgm:cxnLst>
    <dgm:cxn modelId="{57EA6916-4CC5-4A68-9E2E-6D360803BDF8}" type="presOf" srcId="{9507B7BC-6603-484A-83A1-3429A04BEB98}" destId="{23E0359E-5BCD-40E3-97CC-6C8346B9AA2C}" srcOrd="0" destOrd="0" presId="urn:microsoft.com/office/officeart/2009/layout/CircleArrowProcess"/>
    <dgm:cxn modelId="{19E7D53C-A867-4752-9D82-E16BD8A85DAB}" type="presOf" srcId="{3DF76EB2-8844-439E-857C-892AD9384A71}" destId="{7B772105-D721-4BA4-A019-DF0C0650822B}" srcOrd="0" destOrd="0" presId="urn:microsoft.com/office/officeart/2009/layout/CircleArrowProcess"/>
    <dgm:cxn modelId="{67127297-61D5-4244-A6E9-39338F366CB1}" type="presOf" srcId="{D15264D9-740E-4325-926E-8D2A76E6F6D6}" destId="{819086B6-EB71-4011-AD87-726D9F155C59}" srcOrd="0" destOrd="0" presId="urn:microsoft.com/office/officeart/2009/layout/CircleArrowProcess"/>
    <dgm:cxn modelId="{30813CA3-9347-4BF8-BA39-3C6F0BF2EC8C}" srcId="{3DF76EB2-8844-439E-857C-892AD9384A71}" destId="{9507B7BC-6603-484A-83A1-3429A04BEB98}" srcOrd="1" destOrd="0" parTransId="{7EB92252-FED0-495A-8044-FDDC9C2FA9B5}" sibTransId="{17FA938F-9043-43D2-AC90-ADEF3032335E}"/>
    <dgm:cxn modelId="{4FC6D2DB-4930-429A-850D-A863E7D33319}" srcId="{3DF76EB2-8844-439E-857C-892AD9384A71}" destId="{D15264D9-740E-4325-926E-8D2A76E6F6D6}" srcOrd="0" destOrd="0" parTransId="{F72F7467-82DC-4F0D-A013-29A435B74F10}" sibTransId="{8B018E7D-3075-45AC-83E6-EF16C5FD7CA1}"/>
    <dgm:cxn modelId="{F03C29EC-0CA8-4895-AFC9-230BA88B5ABE}" type="presOf" srcId="{DCB512C7-6AC3-4907-AF53-93236970019D}" destId="{55A5F0E8-24E9-47AB-8EC1-48B4CA93603E}" srcOrd="0" destOrd="0" presId="urn:microsoft.com/office/officeart/2009/layout/CircleArrowProcess"/>
    <dgm:cxn modelId="{003575F2-4698-457B-8E8D-02853EE803E1}" srcId="{3DF76EB2-8844-439E-857C-892AD9384A71}" destId="{DCB512C7-6AC3-4907-AF53-93236970019D}" srcOrd="2" destOrd="0" parTransId="{CEDF4D6E-2930-4449-8190-51AA61EF985E}" sibTransId="{87CE83FE-371A-4A5C-9F91-E64CFB10B71B}"/>
    <dgm:cxn modelId="{CBE3EE06-95BD-427E-ABB3-5B98A391B1F7}" type="presParOf" srcId="{7B772105-D721-4BA4-A019-DF0C0650822B}" destId="{F6152ED5-2765-4D5F-A0DD-6986C823FF5B}" srcOrd="0" destOrd="0" presId="urn:microsoft.com/office/officeart/2009/layout/CircleArrowProcess"/>
    <dgm:cxn modelId="{5496384D-DFC9-4B50-9C46-BCF458C35557}" type="presParOf" srcId="{F6152ED5-2765-4D5F-A0DD-6986C823FF5B}" destId="{829F53A9-C239-4EFF-86C7-B7EC19C96D52}" srcOrd="0" destOrd="0" presId="urn:microsoft.com/office/officeart/2009/layout/CircleArrowProcess"/>
    <dgm:cxn modelId="{32CA76A2-23C9-43A0-8B8F-A89708004F67}" type="presParOf" srcId="{7B772105-D721-4BA4-A019-DF0C0650822B}" destId="{819086B6-EB71-4011-AD87-726D9F155C59}" srcOrd="1" destOrd="0" presId="urn:microsoft.com/office/officeart/2009/layout/CircleArrowProcess"/>
    <dgm:cxn modelId="{B10C3A79-8D1D-405F-90A6-D7B5F37970BD}" type="presParOf" srcId="{7B772105-D721-4BA4-A019-DF0C0650822B}" destId="{E9B3987F-3939-4CC9-8C4A-E218E51D441C}" srcOrd="2" destOrd="0" presId="urn:microsoft.com/office/officeart/2009/layout/CircleArrowProcess"/>
    <dgm:cxn modelId="{0C33C6D2-4C7D-44B9-A85B-3558445EA053}" type="presParOf" srcId="{E9B3987F-3939-4CC9-8C4A-E218E51D441C}" destId="{71BA84B8-233F-4025-A33B-CC8795E0DB06}" srcOrd="0" destOrd="0" presId="urn:microsoft.com/office/officeart/2009/layout/CircleArrowProcess"/>
    <dgm:cxn modelId="{4255D990-13EE-4ED3-A70F-CFCBBD4A2410}" type="presParOf" srcId="{7B772105-D721-4BA4-A019-DF0C0650822B}" destId="{23E0359E-5BCD-40E3-97CC-6C8346B9AA2C}" srcOrd="3" destOrd="0" presId="urn:microsoft.com/office/officeart/2009/layout/CircleArrowProcess"/>
    <dgm:cxn modelId="{A5F75BCD-5C6F-4AEB-B261-A38628E0D753}" type="presParOf" srcId="{7B772105-D721-4BA4-A019-DF0C0650822B}" destId="{93B0216D-216F-4799-9544-7B5381E9B850}" srcOrd="4" destOrd="0" presId="urn:microsoft.com/office/officeart/2009/layout/CircleArrowProcess"/>
    <dgm:cxn modelId="{DF737F79-C91B-4CC7-AC9C-8A54504055C2}" type="presParOf" srcId="{93B0216D-216F-4799-9544-7B5381E9B850}" destId="{A26A8D87-CAC1-4CC0-B1A3-3D3BBABA1B12}" srcOrd="0" destOrd="0" presId="urn:microsoft.com/office/officeart/2009/layout/CircleArrowProcess"/>
    <dgm:cxn modelId="{A3A35C7D-7E8F-4D09-A302-BD14B3B06E59}" type="presParOf" srcId="{7B772105-D721-4BA4-A019-DF0C0650822B}" destId="{55A5F0E8-24E9-47AB-8EC1-48B4CA93603E}" srcOrd="5" destOrd="0" presId="urn:microsoft.com/office/officeart/2009/layout/CircleArrowProcess"/>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95CD960-EAB1-4799-8341-37CFEFFFBCCE}">
      <dsp:nvSpPr>
        <dsp:cNvPr id="0" name=""/>
        <dsp:cNvSpPr/>
      </dsp:nvSpPr>
      <dsp:spPr>
        <a:xfrm>
          <a:off x="2723262" y="1411774"/>
          <a:ext cx="1490297" cy="517293"/>
        </a:xfrm>
        <a:custGeom>
          <a:avLst/>
          <a:gdLst/>
          <a:ahLst/>
          <a:cxnLst/>
          <a:rect l="0" t="0" r="0" b="0"/>
          <a:pathLst>
            <a:path>
              <a:moveTo>
                <a:pt x="0" y="0"/>
              </a:moveTo>
              <a:lnTo>
                <a:pt x="0" y="258646"/>
              </a:lnTo>
              <a:lnTo>
                <a:pt x="1490297" y="258646"/>
              </a:lnTo>
              <a:lnTo>
                <a:pt x="1490297" y="517293"/>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0418FFC-EBA1-421A-9101-FB922FC66692}">
      <dsp:nvSpPr>
        <dsp:cNvPr id="0" name=""/>
        <dsp:cNvSpPr/>
      </dsp:nvSpPr>
      <dsp:spPr>
        <a:xfrm>
          <a:off x="1232964" y="1411774"/>
          <a:ext cx="1490297" cy="517293"/>
        </a:xfrm>
        <a:custGeom>
          <a:avLst/>
          <a:gdLst/>
          <a:ahLst/>
          <a:cxnLst/>
          <a:rect l="0" t="0" r="0" b="0"/>
          <a:pathLst>
            <a:path>
              <a:moveTo>
                <a:pt x="1490297" y="0"/>
              </a:moveTo>
              <a:lnTo>
                <a:pt x="1490297" y="258646"/>
              </a:lnTo>
              <a:lnTo>
                <a:pt x="0" y="258646"/>
              </a:lnTo>
              <a:lnTo>
                <a:pt x="0" y="517293"/>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B9A43A5-74A9-4FF9-897A-C78B42329EA8}">
      <dsp:nvSpPr>
        <dsp:cNvPr id="0" name=""/>
        <dsp:cNvSpPr/>
      </dsp:nvSpPr>
      <dsp:spPr>
        <a:xfrm>
          <a:off x="1491610" y="180123"/>
          <a:ext cx="2463302" cy="1231651"/>
        </a:xfrm>
        <a:prstGeom prst="rect">
          <a:avLst/>
        </a:prstGeom>
        <a:solidFill>
          <a:schemeClr val="accent1">
            <a:lumMod val="75000"/>
          </a:schemeClr>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Total Project Revenue</a:t>
          </a:r>
          <a:endParaRPr lang="en-IN" sz="1200" kern="1200" dirty="0"/>
        </a:p>
      </dsp:txBody>
      <dsp:txXfrm>
        <a:off x="1491610" y="180123"/>
        <a:ext cx="2463302" cy="1231651"/>
      </dsp:txXfrm>
    </dsp:sp>
    <dsp:sp modelId="{ABB952C5-80BB-42DD-A05A-461CFA53B894}">
      <dsp:nvSpPr>
        <dsp:cNvPr id="0" name=""/>
        <dsp:cNvSpPr/>
      </dsp:nvSpPr>
      <dsp:spPr>
        <a:xfrm>
          <a:off x="1313" y="1929067"/>
          <a:ext cx="2463302" cy="1231651"/>
        </a:xfrm>
        <a:prstGeom prst="rect">
          <a:avLst/>
        </a:prstGeom>
        <a:solidFill>
          <a:schemeClr val="bg1">
            <a:lumMod val="50000"/>
          </a:schemeClr>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t>Fixed bid business % (Faster project closure means lesser staffing cost</a:t>
          </a:r>
          <a:r>
            <a:rPr lang="en-US" sz="1200" kern="1200" dirty="0"/>
            <a:t>)</a:t>
          </a:r>
          <a:endParaRPr lang="en-IN" sz="1200" kern="1200" dirty="0"/>
        </a:p>
      </dsp:txBody>
      <dsp:txXfrm>
        <a:off x="1313" y="1929067"/>
        <a:ext cx="2463302" cy="1231651"/>
      </dsp:txXfrm>
    </dsp:sp>
    <dsp:sp modelId="{71BDAEE7-DC16-4079-B7DA-CA57E76B414E}">
      <dsp:nvSpPr>
        <dsp:cNvPr id="0" name=""/>
        <dsp:cNvSpPr/>
      </dsp:nvSpPr>
      <dsp:spPr>
        <a:xfrm>
          <a:off x="2981908" y="1929067"/>
          <a:ext cx="2463302" cy="1231651"/>
        </a:xfrm>
        <a:prstGeom prst="rect">
          <a:avLst/>
        </a:prstGeom>
        <a:solidFill>
          <a:schemeClr val="bg1">
            <a:lumMod val="50000"/>
          </a:schemeClr>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a:t>T&amp;M project % (Additional working hours from staff means additional revenue)</a:t>
          </a:r>
          <a:endParaRPr lang="en-IN" sz="1100" kern="1200"/>
        </a:p>
      </dsp:txBody>
      <dsp:txXfrm>
        <a:off x="2981908" y="1929067"/>
        <a:ext cx="2463302" cy="123165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9F53A9-C239-4EFF-86C7-B7EC19C96D52}">
      <dsp:nvSpPr>
        <dsp:cNvPr id="0" name=""/>
        <dsp:cNvSpPr/>
      </dsp:nvSpPr>
      <dsp:spPr>
        <a:xfrm>
          <a:off x="1945251" y="0"/>
          <a:ext cx="2512266" cy="2512649"/>
        </a:xfrm>
        <a:prstGeom prst="circularArrow">
          <a:avLst>
            <a:gd name="adj1" fmla="val 10980"/>
            <a:gd name="adj2" fmla="val 1142322"/>
            <a:gd name="adj3" fmla="val 4500000"/>
            <a:gd name="adj4" fmla="val 10800000"/>
            <a:gd name="adj5" fmla="val 125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19086B6-EB71-4011-AD87-726D9F155C59}">
      <dsp:nvSpPr>
        <dsp:cNvPr id="0" name=""/>
        <dsp:cNvSpPr/>
      </dsp:nvSpPr>
      <dsp:spPr>
        <a:xfrm>
          <a:off x="2500545" y="907142"/>
          <a:ext cx="1396018" cy="6978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b="0" i="0" kern="1200" dirty="0"/>
            <a:t>Automation Framework</a:t>
          </a:r>
          <a:endParaRPr lang="en-IN" sz="1000" kern="1200" dirty="0"/>
        </a:p>
      </dsp:txBody>
      <dsp:txXfrm>
        <a:off x="2500545" y="907142"/>
        <a:ext cx="1396018" cy="697842"/>
      </dsp:txXfrm>
    </dsp:sp>
    <dsp:sp modelId="{71BA84B8-233F-4025-A33B-CC8795E0DB06}">
      <dsp:nvSpPr>
        <dsp:cNvPr id="0" name=""/>
        <dsp:cNvSpPr/>
      </dsp:nvSpPr>
      <dsp:spPr>
        <a:xfrm>
          <a:off x="1247478" y="1443703"/>
          <a:ext cx="2512266" cy="2512649"/>
        </a:xfrm>
        <a:prstGeom prst="leftCircularArrow">
          <a:avLst>
            <a:gd name="adj1" fmla="val 10980"/>
            <a:gd name="adj2" fmla="val 1142322"/>
            <a:gd name="adj3" fmla="val 6300000"/>
            <a:gd name="adj4" fmla="val 18900000"/>
            <a:gd name="adj5" fmla="val 125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3E0359E-5BCD-40E3-97CC-6C8346B9AA2C}">
      <dsp:nvSpPr>
        <dsp:cNvPr id="0" name=""/>
        <dsp:cNvSpPr/>
      </dsp:nvSpPr>
      <dsp:spPr>
        <a:xfrm>
          <a:off x="1751283" y="2299698"/>
          <a:ext cx="1396018" cy="6978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dirty="0"/>
            <a:t>Performance solution</a:t>
          </a:r>
          <a:endParaRPr lang="en-IN" sz="1000" kern="1200" dirty="0"/>
        </a:p>
      </dsp:txBody>
      <dsp:txXfrm>
        <a:off x="1751283" y="2299698"/>
        <a:ext cx="1396018" cy="697842"/>
      </dsp:txXfrm>
    </dsp:sp>
    <dsp:sp modelId="{A26A8D87-CAC1-4CC0-B1A3-3D3BBABA1B12}">
      <dsp:nvSpPr>
        <dsp:cNvPr id="0" name=""/>
        <dsp:cNvSpPr/>
      </dsp:nvSpPr>
      <dsp:spPr>
        <a:xfrm>
          <a:off x="2124059" y="3060170"/>
          <a:ext cx="2158426" cy="2159291"/>
        </a:xfrm>
        <a:prstGeom prst="blockArc">
          <a:avLst>
            <a:gd name="adj1" fmla="val 13500000"/>
            <a:gd name="adj2" fmla="val 10800000"/>
            <a:gd name="adj3" fmla="val 1274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5A5F0E8-24E9-47AB-8EC1-48B4CA93603E}">
      <dsp:nvSpPr>
        <dsp:cNvPr id="0" name=""/>
        <dsp:cNvSpPr/>
      </dsp:nvSpPr>
      <dsp:spPr>
        <a:xfrm>
          <a:off x="2503847" y="3813338"/>
          <a:ext cx="1396018" cy="6978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dirty="0"/>
            <a:t>Test Strategy</a:t>
          </a:r>
          <a:endParaRPr lang="en-IN" sz="1000" kern="1200" dirty="0"/>
        </a:p>
      </dsp:txBody>
      <dsp:txXfrm>
        <a:off x="2503847" y="3813338"/>
        <a:ext cx="1396018" cy="697842"/>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9/layout/CircleArrowProcess">
  <dgm:title val=""/>
  <dgm:desc val=""/>
  <dgm:catLst>
    <dgm:cat type="process" pri="16500"/>
    <dgm:cat type="cycle" pri="16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7"/>
      <dgm:chPref val="7"/>
      <dgm:dir/>
      <dgm:animLvl val="lvl"/>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5"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1144"/>
              <dgm:constr type="t" for="ch" forName="Accent1" refType="h" fact="0"/>
              <dgm:constr type="w" for="ch" forName="Accent1" refType="w" fact="0.5542"/>
              <dgm:constr type="h" for="ch" forName="Accent1" refType="h" fact="0.6665"/>
              <dgm:constr type="l" for="ch" forName="Parent1" refType="w" fact="0.2368"/>
              <dgm:constr type="t" for="ch" forName="Parent1" refType="h" fact="0.2413"/>
              <dgm:constr type="w" for="ch" forName="Parent1" refType="w" fact="0.3092"/>
              <dgm:constr type="h" for="ch" forName="Parent1" refType="h" fact="0.1859"/>
              <dgm:constr type="l" for="ch" forName="Parent2" refType="w" fact="0.0822"/>
              <dgm:constr type="t" for="ch" forName="Parent2" refType="h" fact="0.625"/>
              <dgm:constr type="w" for="ch" forName="Parent2" refType="w" fact="0.3092"/>
              <dgm:constr type="h" for="ch" forName="Parent2" refType="h" fact="0.1859"/>
              <dgm:constr type="l" for="ch" forName="Child1" refType="w" fact="0.6678"/>
              <dgm:constr type="t" for="ch" forName="Child1" refType="h" fact="0.1978"/>
              <dgm:constr type="w" for="ch" forName="Child1" refType="w" fact="0.3322"/>
              <dgm:constr type="h" for="ch" forName="Child1" refType="h" fact="0.265"/>
              <dgm:constr type="l" for="ch" forName="Child2" refType="w" fact="0.5164"/>
              <dgm:constr type="t" for="ch" forName="Child2" refType="h" fact="0.5855"/>
              <dgm:constr type="w" for="ch" forName="Child2" refType="w" fact="0.3322"/>
              <dgm:constr type="h" for="ch" forName="Child2" refType="h" fact="0.265"/>
              <dgm:constr type="l" for="ch" forName="Accent2" refType="w" fact="0"/>
              <dgm:constr type="t" for="ch" forName="Accent2" refType="h" fact="0.4272"/>
              <dgm:constr type="w" for="ch" forName="Accent2" refType="w" fact="0.4761"/>
              <dgm:constr type="h" for="ch" forName="Accent2" refType="h" fact="0.5728"/>
            </dgm:constrLst>
          </dgm:if>
          <dgm:if name="Name6"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1479"/>
              <dgm:constr type="t" for="ch" forName="Accent1" refType="h" fact="0"/>
              <dgm:constr type="w" for="ch" forName="Accent1" refType="w" fact="0.5325"/>
              <dgm:constr type="h" for="ch" forName="Accent1" refType="h" fact="0.4814"/>
              <dgm:constr type="l" for="ch" forName="Accent2" refType="w" fact="0"/>
              <dgm:constr type="t" for="ch" forName="Accent2" refType="h" fact="0.2766"/>
              <dgm:constr type="w" for="ch" forName="Accent2" refType="w" fact="0.5325"/>
              <dgm:constr type="h" for="ch" forName="Accent2" refType="h" fact="0.4814"/>
              <dgm:constr type="l" for="ch" forName="Parent1" refType="w" fact="0.2656"/>
              <dgm:constr type="t" for="ch" forName="Parent1" refType="h" fact="0.1738"/>
              <dgm:constr type="w" for="ch" forName="Parent1" refType="w" fact="0.2959"/>
              <dgm:constr type="h" for="ch" forName="Parent1" refType="h" fact="0.1337"/>
              <dgm:constr type="l" for="ch" forName="Accent3" refType="w" fact="0.1858"/>
              <dgm:constr type="t" for="ch" forName="Accent3" refType="h" fact="0.5863"/>
              <dgm:constr type="w" for="ch" forName="Accent3" refType="w" fact="0.4575"/>
              <dgm:constr type="h" for="ch" forName="Accent3" refType="h" fact="0.4137"/>
              <dgm:constr type="l" for="ch" forName="Parent2" refType="w" fact="0.1183"/>
              <dgm:constr type="t" for="ch" forName="Parent2" refType="h" fact="0.452"/>
              <dgm:constr type="w" for="ch" forName="Parent2" refType="w" fact="0.2959"/>
              <dgm:constr type="h" for="ch" forName="Parent2" refType="h" fact="0.1337"/>
              <dgm:constr type="l" for="ch" forName="Parent3" refType="w" fact="0.2663"/>
              <dgm:constr type="t" for="ch" forName="Parent3" refType="h" fact="0.7306"/>
              <dgm:constr type="w" for="ch" forName="Parent3" refType="w" fact="0.2959"/>
              <dgm:constr type="h" for="ch" forName="Parent3" refType="h" fact="0.1337"/>
              <dgm:constr type="l" for="ch" forName="Child2" refType="w" fact="0.5325"/>
              <dgm:constr type="t" for="ch" forName="Child2" refType="h" fact="0.4217"/>
              <dgm:constr type="w" for="ch" forName="Child2" refType="w" fact="0.3195"/>
              <dgm:constr type="h" for="ch" forName="Child2" refType="h" fact="0.1926"/>
              <dgm:constr type="l" for="ch" forName="Child1" refType="w" fact="0.6805"/>
              <dgm:constr type="t" for="ch" forName="Child1" refType="h" fact="0.1435"/>
              <dgm:constr type="w" for="ch" forName="Child1" refType="w" fact="0.3195"/>
              <dgm:constr type="h" for="ch" forName="Child1" refType="h" fact="0.1926"/>
              <dgm:constr type="l" for="ch" forName="Child3" refType="w" fact="0.6805"/>
              <dgm:constr type="t" for="ch" forName="Child3" refType="h" fact="0.6998"/>
              <dgm:constr type="w" for="ch" forName="Child3" refType="w" fact="0.3195"/>
              <dgm:constr type="h" for="ch" forName="Child3" refType="h" fact="0.1926"/>
            </dgm:constrLst>
          </dgm:if>
          <dgm:if name="Name7"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1481"/>
              <dgm:constr type="t" for="ch" forName="Accent1" refType="h" fact="0"/>
              <dgm:constr type="w" for="ch" forName="Accent1" refType="w" fact="0.5331"/>
              <dgm:constr type="h" for="ch" forName="Accent1" refType="h" fact="0.3771"/>
              <dgm:constr type="l" for="ch" forName="Accent2" refType="w" fact="0"/>
              <dgm:constr type="t" for="ch" forName="Accent2" refType="h" fact="0.2167"/>
              <dgm:constr type="w" for="ch" forName="Accent2" refType="w" fact="0.5331"/>
              <dgm:constr type="h" for="ch" forName="Accent2" refType="h" fact="0.3771"/>
              <dgm:constr type="l" for="ch" forName="Accent3" refType="w" fact="0.1481"/>
              <dgm:constr type="t" for="ch" forName="Accent3" refType="h" fact="0.4342"/>
              <dgm:constr type="w" for="ch" forName="Accent3" refType="w" fact="0.5331"/>
              <dgm:constr type="h" for="ch" forName="Accent3" refType="h" fact="0.3771"/>
              <dgm:constr type="l" for="ch" forName="Parent1" refType="w" fact="0.2658"/>
              <dgm:constr type="t" for="ch" forName="Parent1" refType="h" fact="0.1365"/>
              <dgm:constr type="w" for="ch" forName="Parent1" refType="w" fact="0.2975"/>
              <dgm:constr type="h" for="ch" forName="Parent1" refType="h" fact="0.1052"/>
              <dgm:constr type="l" for="ch" forName="Parent2" refType="w" fact="0.1171"/>
              <dgm:constr type="t" for="ch" forName="Parent2" refType="h" fact="0.3536"/>
              <dgm:constr type="w" for="ch" forName="Parent2" refType="w" fact="0.2975"/>
              <dgm:constr type="h" for="ch" forName="Parent2" refType="h" fact="0.1052"/>
              <dgm:constr type="l" for="ch" forName="Parent3" refType="w" fact="0.2658"/>
              <dgm:constr type="t" for="ch" forName="Parent3" refType="h" fact="0.5707"/>
              <dgm:constr type="w" for="ch" forName="Parent3" refType="w" fact="0.2975"/>
              <dgm:constr type="h" for="ch" forName="Parent3" refType="h" fact="0.1052"/>
              <dgm:constr type="l" for="ch" forName="Parent4" refType="w" fact="0.1171"/>
              <dgm:constr type="t" for="ch" forName="Parent4" refType="h" fact="0.7878"/>
              <dgm:constr type="w" for="ch" forName="Parent4" refType="w" fact="0.2975"/>
              <dgm:constr type="h" for="ch" forName="Parent4" refType="h" fact="0.1052"/>
              <dgm:constr type="l" for="ch" forName="Child1" refType="w" fact="0.6804"/>
              <dgm:constr type="t" for="ch" forName="Child1" refType="h" fact="0.1119"/>
              <dgm:constr type="w" for="ch" forName="Child1" refType="w" fact="0.3196"/>
              <dgm:constr type="h" for="ch" forName="Child1" refType="h" fact="0.15"/>
              <dgm:constr type="l" for="ch" forName="Child2" refType="w" fact="0.5348"/>
              <dgm:constr type="t" for="ch" forName="Child2" refType="h" fact="0.3312"/>
              <dgm:constr type="w" for="ch" forName="Child2" refType="w" fact="0.3196"/>
              <dgm:constr type="h" for="ch" forName="Child2" refType="h" fact="0.15"/>
              <dgm:constr type="l" for="ch" forName="Child3" refType="w" fact="0.6804"/>
              <dgm:constr type="t" for="ch" forName="Child3" refType="h" fact="0.5461"/>
              <dgm:constr type="w" for="ch" forName="Child3" refType="w" fact="0.3196"/>
              <dgm:constr type="h" for="ch" forName="Child3" refType="h" fact="0.15"/>
              <dgm:constr type="l" for="ch" forName="Child4" refType="w" fact="0.5348"/>
              <dgm:constr type="t" for="ch" forName="Child4" refType="h" fact="0.7632"/>
              <dgm:constr type="w" for="ch" forName="Child4" refType="w" fact="0.3196"/>
              <dgm:constr type="h" for="ch" forName="Child4" refType="h" fact="0.15"/>
              <dgm:constr type="l" for="ch" forName="Accent4" refType="w" fact="0.038"/>
              <dgm:constr type="t" for="ch" forName="Accent4" refType="h" fact="0.6759"/>
              <dgm:constr type="w" for="ch" forName="Accent4" refType="w" fact="0.458"/>
              <dgm:constr type="h" for="ch" forName="Accent4" refType="h" fact="0.3241"/>
            </dgm:constrLst>
          </dgm:if>
          <dgm:if name="Name8"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1481"/>
              <dgm:constr type="t" for="ch" forName="Accent1" refType="h" fact="0"/>
              <dgm:constr type="w" for="ch" forName="Accent1" refType="w" fact="0.5331"/>
              <dgm:constr type="h" for="ch" forName="Accent1" refType="h" fact="0.3098"/>
              <dgm:constr type="l" for="ch" forName="Accent2" refType="w" fact="0"/>
              <dgm:constr type="t" for="ch" forName="Accent2" refType="h" fact="0.178"/>
              <dgm:constr type="w" for="ch" forName="Accent2" refType="w" fact="0.5331"/>
              <dgm:constr type="h" for="ch" forName="Accent2" refType="h" fact="0.3098"/>
              <dgm:constr type="l" for="ch" forName="Accent3" refType="w" fact="0.1481"/>
              <dgm:constr type="t" for="ch" forName="Accent3" refType="h" fact="0.3568"/>
              <dgm:constr type="w" for="ch" forName="Accent3" refType="w" fact="0.5331"/>
              <dgm:constr type="h" for="ch" forName="Accent3" refType="h" fact="0.3098"/>
              <dgm:constr type="l" for="ch" forName="Accent4" refType="w" fact="0"/>
              <dgm:constr type="t" for="ch" forName="Accent4" refType="h" fact="0.5351"/>
              <dgm:constr type="w" for="ch" forName="Accent4" refType="w" fact="0.5331"/>
              <dgm:constr type="h" for="ch" forName="Accent4" refType="h" fact="0.3098"/>
              <dgm:constr type="l" for="ch" forName="Accent5" refType="w" fact="0.186"/>
              <dgm:constr type="t" for="ch" forName="Accent5" refType="h" fact="0.7337"/>
              <dgm:constr type="w" for="ch" forName="Accent5" refType="w" fact="0.458"/>
              <dgm:constr type="h" for="ch" forName="Accent5" refType="h" fact="0.2663"/>
              <dgm:constr type="l" for="ch" forName="Parent1" refType="w" fact="0.2658"/>
              <dgm:constr type="t" for="ch" forName="Parent1" refType="h" fact="0.1122"/>
              <dgm:constr type="w" for="ch" forName="Parent1" refType="w" fact="0.2975"/>
              <dgm:constr type="h" for="ch" forName="Parent1" refType="h" fact="0.0864"/>
              <dgm:constr type="l" for="ch" forName="Parent2" refType="w" fact="0.1171"/>
              <dgm:constr type="t" for="ch" forName="Parent2" refType="h" fact="0.2906"/>
              <dgm:constr type="w" for="ch" forName="Parent2" refType="w" fact="0.2975"/>
              <dgm:constr type="h" for="ch" forName="Parent2" refType="h" fact="0.0864"/>
              <dgm:constr type="l" for="ch" forName="Parent3" refType="w" fact="0.2658"/>
              <dgm:constr type="t" for="ch" forName="Parent3" refType="h" fact="0.4689"/>
              <dgm:constr type="w" for="ch" forName="Parent3" refType="w" fact="0.2975"/>
              <dgm:constr type="h" for="ch" forName="Parent3" refType="h" fact="0.0864"/>
              <dgm:constr type="l" for="ch" forName="Parent4" refType="w" fact="0.1171"/>
              <dgm:constr type="t" for="ch" forName="Parent4" refType="h" fact="0.6473"/>
              <dgm:constr type="w" for="ch" forName="Parent4" refType="w" fact="0.2975"/>
              <dgm:constr type="h" for="ch" forName="Parent4" refType="h" fact="0.0864"/>
              <dgm:constr type="l" for="ch" forName="Parent5" refType="w" fact="0.2658"/>
              <dgm:constr type="t" for="ch" forName="Parent5" refType="h" fact="0.8257"/>
              <dgm:constr type="w" for="ch" forName="Parent5" refType="w" fact="0.2975"/>
              <dgm:constr type="h" for="ch" forName="Parent5" refType="h" fact="0.0864"/>
              <dgm:constr type="l" for="ch" forName="Child1" refType="w" fact="0.6804"/>
              <dgm:constr type="t" for="ch" forName="Child1" refType="h" fact="0.0919"/>
              <dgm:constr type="w" for="ch" forName="Child1" refType="w" fact="0.3196"/>
              <dgm:constr type="h" for="ch" forName="Child1" refType="h" fact="0.1232"/>
              <dgm:constr type="l" for="ch" forName="Child2" refType="w" fact="0.5348"/>
              <dgm:constr type="t" for="ch" forName="Child2" refType="h" fact="0.2722"/>
              <dgm:constr type="w" for="ch" forName="Child2" refType="w" fact="0.3196"/>
              <dgm:constr type="h" for="ch" forName="Child2" refType="h" fact="0.1232"/>
              <dgm:constr type="l" for="ch" forName="Child3" refType="w" fact="0.6804"/>
              <dgm:constr type="t" for="ch" forName="Child3" refType="h" fact="0.4487"/>
              <dgm:constr type="w" for="ch" forName="Child3" refType="w" fact="0.3196"/>
              <dgm:constr type="h" for="ch" forName="Child3" refType="h" fact="0.1232"/>
              <dgm:constr type="l" for="ch" forName="Child4" refType="w" fact="0.5348"/>
              <dgm:constr type="t" for="ch" forName="Child4" refType="h" fact="0.6271"/>
              <dgm:constr type="w" for="ch" forName="Child4" refType="w" fact="0.3196"/>
              <dgm:constr type="h" for="ch" forName="Child4" refType="h" fact="0.1232"/>
              <dgm:constr type="l" for="ch" forName="Child5" refType="w" fact="0.6804"/>
              <dgm:constr type="t" for="ch" forName="Child5" refType="h" fact="0.8073"/>
              <dgm:constr type="w" for="ch" forName="Child5" refType="w" fact="0.3196"/>
              <dgm:constr type="h" for="ch" forName="Child5" refType="h" fact="0.1232"/>
            </dgm:constrLst>
          </dgm:if>
          <dgm:if name="Name9"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1481"/>
              <dgm:constr type="t" for="ch" forName="Accent1" refType="h" fact="0"/>
              <dgm:constr type="w" for="ch" forName="Accent1" refType="w" fact="0.5331"/>
              <dgm:constr type="h" for="ch" forName="Accent1" refType="h" fact="0.2629"/>
              <dgm:constr type="l" for="ch" forName="Accent2" refType="w" fact="0"/>
              <dgm:constr type="t" for="ch" forName="Accent2" refType="h" fact="0.1511"/>
              <dgm:constr type="w" for="ch" forName="Accent2" refType="w" fact="0.5331"/>
              <dgm:constr type="h" for="ch" forName="Accent2" refType="h" fact="0.2629"/>
              <dgm:constr type="l" for="ch" forName="Accent3" refType="w" fact="0.1481"/>
              <dgm:constr type="t" for="ch" forName="Accent3" refType="h" fact="0.3027"/>
              <dgm:constr type="w" for="ch" forName="Accent3" refType="w" fact="0.5331"/>
              <dgm:constr type="h" for="ch" forName="Accent3" refType="h" fact="0.2629"/>
              <dgm:constr type="l" for="ch" forName="Accent4" refType="w" fact="0"/>
              <dgm:constr type="t" for="ch" forName="Accent4" refType="h" fact="0.4541"/>
              <dgm:constr type="w" for="ch" forName="Accent4" refType="w" fact="0.5331"/>
              <dgm:constr type="h" for="ch" forName="Accent4" refType="h" fact="0.2629"/>
              <dgm:constr type="l" for="ch" forName="Parent1" refType="w" fact="0.2658"/>
              <dgm:constr type="t" for="ch" forName="Parent1" refType="h" fact="0.0952"/>
              <dgm:constr type="w" for="ch" forName="Parent1" refType="w" fact="0.2975"/>
              <dgm:constr type="h" for="ch" forName="Parent1" refType="h" fact="0.0733"/>
              <dgm:constr type="l" for="ch" forName="Parent2" refType="w" fact="0.1171"/>
              <dgm:constr type="t" for="ch" forName="Parent2" refType="h" fact="0.2466"/>
              <dgm:constr type="w" for="ch" forName="Parent2" refType="w" fact="0.2975"/>
              <dgm:constr type="h" for="ch" forName="Parent2" refType="h" fact="0.0733"/>
              <dgm:constr type="l" for="ch" forName="Parent3" refType="w" fact="0.2658"/>
              <dgm:constr type="t" for="ch" forName="Parent3" refType="h" fact="0.3979"/>
              <dgm:constr type="w" for="ch" forName="Parent3" refType="w" fact="0.2975"/>
              <dgm:constr type="h" for="ch" forName="Parent3" refType="h" fact="0.0733"/>
              <dgm:constr type="l" for="ch" forName="Parent4" refType="w" fact="0.1171"/>
              <dgm:constr type="t" for="ch" forName="Parent4" refType="h" fact="0.5493"/>
              <dgm:constr type="w" for="ch" forName="Parent4" refType="w" fact="0.2975"/>
              <dgm:constr type="h" for="ch" forName="Parent4" refType="h" fact="0.0733"/>
              <dgm:constr type="l" for="ch" forName="Child1" refType="w" fact="0.6804"/>
              <dgm:constr type="t" for="ch" forName="Child1" refType="h" fact="0.078"/>
              <dgm:constr type="w" for="ch" forName="Child1" refType="w" fact="0.3196"/>
              <dgm:constr type="h" for="ch" forName="Child1" refType="h" fact="0.1046"/>
              <dgm:constr type="l" for="ch" forName="Child2" refType="w" fact="0.5348"/>
              <dgm:constr type="t" for="ch" forName="Child2" refType="h" fact="0.231"/>
              <dgm:constr type="w" for="ch" forName="Child2" refType="w" fact="0.3196"/>
              <dgm:constr type="h" for="ch" forName="Child2" refType="h" fact="0.1046"/>
              <dgm:constr type="l" for="ch" forName="Child3" refType="w" fact="0.6804"/>
              <dgm:constr type="t" for="ch" forName="Child3" refType="h" fact="0.3808"/>
              <dgm:constr type="w" for="ch" forName="Child3" refType="w" fact="0.3196"/>
              <dgm:constr type="h" for="ch" forName="Child3" refType="h" fact="0.1046"/>
              <dgm:constr type="l" for="ch" forName="Child4" refType="w" fact="0.5348"/>
              <dgm:constr type="t" for="ch" forName="Child4" refType="h" fact="0.5322"/>
              <dgm:constr type="w" for="ch" forName="Child4" refType="w" fact="0.3196"/>
              <dgm:constr type="h" for="ch" forName="Child4" refType="h" fact="0.1046"/>
              <dgm:constr type="l" for="ch" forName="Accent5" refType="w" fact="0.1481"/>
              <dgm:constr type="t" for="ch" forName="Accent5" refType="h" fact="0.6053"/>
              <dgm:constr type="w" for="ch" forName="Accent5" refType="w" fact="0.5331"/>
              <dgm:constr type="h" for="ch" forName="Accent5" refType="h" fact="0.2629"/>
              <dgm:constr type="l" for="ch" forName="Accent6" refType="w" fact="0.038"/>
              <dgm:constr type="t" for="ch" forName="Accent6" refType="h" fact="0.774"/>
              <dgm:constr type="w" for="ch" forName="Accent6" refType="w" fact="0.458"/>
              <dgm:constr type="h" for="ch" forName="Accent6" refType="h" fact="0.226"/>
              <dgm:constr type="l" for="ch" forName="Parent5" refType="w" fact="0.2658"/>
              <dgm:constr type="t" for="ch" forName="Parent5" refType="h" fact="0.7005"/>
              <dgm:constr type="w" for="ch" forName="Parent5" refType="w" fact="0.2975"/>
              <dgm:constr type="h" for="ch" forName="Parent5" refType="h" fact="0.0733"/>
              <dgm:constr type="l" for="ch" forName="Parent6" refType="w" fact="0.1171"/>
              <dgm:constr type="t" for="ch" forName="Parent6" refType="h" fact="0.8519"/>
              <dgm:constr type="w" for="ch" forName="Parent6" refType="w" fact="0.2975"/>
              <dgm:constr type="h" for="ch" forName="Parent6" refType="h" fact="0.0733"/>
              <dgm:constr type="l" for="ch" forName="Child5" refType="w" fact="0.6804"/>
              <dgm:constr type="t" for="ch" forName="Child5" refType="h" fact="0.6833"/>
              <dgm:constr type="w" for="ch" forName="Child5" refType="w" fact="0.3196"/>
              <dgm:constr type="h" for="ch" forName="Child5" refType="h" fact="0.1046"/>
              <dgm:constr type="l" for="ch" forName="Child6" refType="w" fact="0.5348"/>
              <dgm:constr type="t" for="ch" forName="Child6" refType="h" fact="0.8347"/>
              <dgm:constr type="w" for="ch" forName="Child6" refType="w" fact="0.3196"/>
              <dgm:constr type="h" for="ch" forName="Child6" refType="h" fact="0.1046"/>
            </dgm:constrLst>
          </dgm:if>
          <dgm:else name="Name10">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1481"/>
              <dgm:constr type="t" for="ch" forName="Accent1" refType="h" fact="0"/>
              <dgm:constr type="w" for="ch" forName="Accent1" refType="w" fact="0.5331"/>
              <dgm:constr type="h" for="ch" forName="Accent1" refType="h" fact="0.2284"/>
              <dgm:constr type="l" for="ch" forName="Accent2" refType="w" fact="0"/>
              <dgm:constr type="t" for="ch" forName="Accent2" refType="h" fact="0.1312"/>
              <dgm:constr type="w" for="ch" forName="Accent2" refType="w" fact="0.5331"/>
              <dgm:constr type="h" for="ch" forName="Accent2" refType="h" fact="0.2284"/>
              <dgm:constr type="l" for="ch" forName="Accent3" refType="w" fact="0.1481"/>
              <dgm:constr type="t" for="ch" forName="Accent3" refType="h" fact="0.263"/>
              <dgm:constr type="w" for="ch" forName="Accent3" refType="w" fact="0.5331"/>
              <dgm:constr type="h" for="ch" forName="Accent3" refType="h" fact="0.2284"/>
              <dgm:constr type="l" for="ch" forName="Accent4" refType="w" fact="0"/>
              <dgm:constr type="t" for="ch" forName="Accent4" refType="h" fact="0.3945"/>
              <dgm:constr type="w" for="ch" forName="Accent4" refType="w" fact="0.5331"/>
              <dgm:constr type="h" for="ch" forName="Accent4" refType="h" fact="0.2284"/>
              <dgm:constr type="l" for="ch" forName="Parent1" refType="w" fact="0.2658"/>
              <dgm:constr type="t" for="ch" forName="Parent1" refType="h" fact="0.0827"/>
              <dgm:constr type="w" for="ch" forName="Parent1" refType="w" fact="0.2975"/>
              <dgm:constr type="h" for="ch" forName="Parent1" refType="h" fact="0.0637"/>
              <dgm:constr type="l" for="ch" forName="Parent2" refType="w" fact="0.1171"/>
              <dgm:constr type="t" for="ch" forName="Parent2" refType="h" fact="0.2142"/>
              <dgm:constr type="w" for="ch" forName="Parent2" refType="w" fact="0.2975"/>
              <dgm:constr type="h" for="ch" forName="Parent2" refType="h" fact="0.0637"/>
              <dgm:constr type="l" for="ch" forName="Parent3" refType="w" fact="0.2658"/>
              <dgm:constr type="t" for="ch" forName="Parent3" refType="h" fact="0.3457"/>
              <dgm:constr type="w" for="ch" forName="Parent3" refType="w" fact="0.2975"/>
              <dgm:constr type="h" for="ch" forName="Parent3" refType="h" fact="0.0637"/>
              <dgm:constr type="l" for="ch" forName="Parent4" refType="w" fact="0.1171"/>
              <dgm:constr type="t" for="ch" forName="Parent4" refType="h" fact="0.4772"/>
              <dgm:constr type="w" for="ch" forName="Parent4" refType="w" fact="0.2975"/>
              <dgm:constr type="h" for="ch" forName="Parent4" refType="h" fact="0.0637"/>
              <dgm:constr type="l" for="ch" forName="Child1" refType="w" fact="0.6804"/>
              <dgm:constr type="t" for="ch" forName="Child1" refType="h" fact="0.0678"/>
              <dgm:constr type="w" for="ch" forName="Child1" refType="w" fact="0.3196"/>
              <dgm:constr type="h" for="ch" forName="Child1" refType="h" fact="0.0908"/>
              <dgm:constr type="l" for="ch" forName="Child2" refType="w" fact="0.5348"/>
              <dgm:constr type="t" for="ch" forName="Child2" refType="h" fact="0.2006"/>
              <dgm:constr type="w" for="ch" forName="Child2" refType="w" fact="0.3196"/>
              <dgm:constr type="h" for="ch" forName="Child2" refType="h" fact="0.0908"/>
              <dgm:constr type="l" for="ch" forName="Child3" refType="w" fact="0.6804"/>
              <dgm:constr type="t" for="ch" forName="Child3" refType="h" fact="0.3308"/>
              <dgm:constr type="w" for="ch" forName="Child3" refType="w" fact="0.3196"/>
              <dgm:constr type="h" for="ch" forName="Child3" refType="h" fact="0.0908"/>
              <dgm:constr type="l" for="ch" forName="Child4" refType="w" fact="0.5348"/>
              <dgm:constr type="t" for="ch" forName="Child4" refType="h" fact="0.4623"/>
              <dgm:constr type="w" for="ch" forName="Child4" refType="w" fact="0.3196"/>
              <dgm:constr type="h" for="ch" forName="Child4" refType="h" fact="0.0908"/>
              <dgm:constr type="l" for="ch" forName="Accent5" refType="w" fact="0.1481"/>
              <dgm:constr type="t" for="ch" forName="Accent5" refType="h" fact="0.5258"/>
              <dgm:constr type="w" for="ch" forName="Accent5" refType="w" fact="0.5331"/>
              <dgm:constr type="h" for="ch" forName="Accent5" refType="h" fact="0.2284"/>
              <dgm:constr type="l" for="ch" forName="Accent6" refType="w" fact="0"/>
              <dgm:constr type="t" for="ch" forName="Accent6" refType="h" fact="0.6573"/>
              <dgm:constr type="w" for="ch" forName="Accent6" refType="w" fact="0.5331"/>
              <dgm:constr type="h" for="ch" forName="Accent6" refType="h" fact="0.2284"/>
              <dgm:constr type="l" for="ch" forName="Accent7" refType="w" fact="0.186"/>
              <dgm:constr type="t" for="ch" forName="Accent7" refType="h" fact="0.8037"/>
              <dgm:constr type="w" for="ch" forName="Accent7" refType="w" fact="0.458"/>
              <dgm:constr type="h" for="ch" forName="Accent7" refType="h" fact="0.1963"/>
              <dgm:constr type="l" for="ch" forName="Parent5" refType="w" fact="0.2658"/>
              <dgm:constr type="t" for="ch" forName="Parent5" refType="h" fact="0.6085"/>
              <dgm:constr type="w" for="ch" forName="Parent5" refType="w" fact="0.2975"/>
              <dgm:constr type="h" for="ch" forName="Parent5" refType="h" fact="0.0637"/>
              <dgm:constr type="l" for="ch" forName="Parent6" refType="w" fact="0.1171"/>
              <dgm:constr type="t" for="ch" forName="Parent6" refType="h" fact="0.74"/>
              <dgm:constr type="w" for="ch" forName="Parent6" refType="w" fact="0.2975"/>
              <dgm:constr type="h" for="ch" forName="Parent6" refType="h" fact="0.0637"/>
              <dgm:constr type="l" for="ch" forName="Parent7" refType="w" fact="0.2658"/>
              <dgm:constr type="t" for="ch" forName="Parent7" refType="h" fact="0.8715"/>
              <dgm:constr type="w" for="ch" forName="Parent7" refType="w" fact="0.2975"/>
              <dgm:constr type="h" for="ch" forName="Parent7" refType="h" fact="0.0637"/>
              <dgm:constr type="l" for="ch" forName="Child5" refType="w" fact="0.6804"/>
              <dgm:constr type="t" for="ch" forName="Child5" refType="h" fact="0.5936"/>
              <dgm:constr type="w" for="ch" forName="Child5" refType="w" fact="0.3196"/>
              <dgm:constr type="h" for="ch" forName="Child5" refType="h" fact="0.0908"/>
              <dgm:constr type="l" for="ch" forName="Child6" refType="w" fact="0.5348"/>
              <dgm:constr type="t" for="ch" forName="Child6" refType="h" fact="0.7251"/>
              <dgm:constr type="w" for="ch" forName="Child6" refType="w" fact="0.3196"/>
              <dgm:constr type="h" for="ch" forName="Child6" refType="h" fact="0.0908"/>
              <dgm:constr type="l" for="ch" forName="Child7" refType="w" fact="0.6804"/>
              <dgm:constr type="t" for="ch" forName="Child7" refType="h" fact="0.8579"/>
              <dgm:constr type="w" for="ch" forName="Child7" refType="w" fact="0.3196"/>
              <dgm:constr type="h" for="ch" forName="Child7" refType="h" fact="0.0908"/>
            </dgm:constrLst>
          </dgm:else>
        </dgm:choose>
      </dgm:if>
      <dgm:else name="Name11">
        <dgm:choose name="Name12">
          <dgm:if name="Name13"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14"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0407"/>
              <dgm:constr type="t" for="ch" forName="Accent1" refType="h" fact="0"/>
              <dgm:constr type="w" for="ch" forName="Accent1" refType="w" fact="0.5542"/>
              <dgm:constr type="h" for="ch" forName="Accent1" refType="h" fact="0.6665"/>
              <dgm:constr type="l" for="ch" forName="Accent2" refType="w" fact="0.1533"/>
              <dgm:constr type="t" for="ch" forName="Accent2" refType="h" fact="0.4272"/>
              <dgm:constr type="w" for="ch" forName="Accent2" refType="w" fact="0.4761"/>
              <dgm:constr type="h" for="ch" forName="Accent2" refType="h" fact="0.5728"/>
              <dgm:constr type="l" for="ch" forName="Parent1" refType="w" fact="0.0822"/>
              <dgm:constr type="t" for="ch" forName="Parent1" refType="h" fact="0.2413"/>
              <dgm:constr type="w" for="ch" forName="Parent1" refType="w" fact="0.3092"/>
              <dgm:constr type="h" for="ch" forName="Parent1" refType="h" fact="0.1859"/>
              <dgm:constr type="l" for="ch" forName="Parent2" refType="w" fact="0.2368"/>
              <dgm:constr type="t" for="ch" forName="Parent2" refType="h" fact="0.625"/>
              <dgm:constr type="w" for="ch" forName="Parent2" refType="w" fact="0.3092"/>
              <dgm:constr type="h" for="ch" forName="Parent2" refType="h" fact="0.1859"/>
              <dgm:constr type="l" for="ch" forName="Child1" refType="w" fact="0.5164"/>
              <dgm:constr type="t" for="ch" forName="Child1" refType="h" fact="0.1978"/>
              <dgm:constr type="w" for="ch" forName="Child1" refType="w" fact="0.3322"/>
              <dgm:constr type="h" for="ch" forName="Child1" refType="h" fact="0.265"/>
              <dgm:constr type="l" for="ch" forName="Child2" refType="w" fact="0.6678"/>
              <dgm:constr type="t" for="ch" forName="Child2" refType="h" fact="0.5855"/>
              <dgm:constr type="w" for="ch" forName="Child2" refType="w" fact="0.3322"/>
              <dgm:constr type="h" for="ch" forName="Child2" refType="h" fact="0.265"/>
            </dgm:constrLst>
          </dgm:if>
          <dgm:if name="Name15"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
              <dgm:constr type="t" for="ch" forName="Accent1" refType="h" fact="0"/>
              <dgm:constr type="w" for="ch" forName="Accent1" refType="w" fact="0.5325"/>
              <dgm:constr type="h" for="ch" forName="Accent1" refType="h" fact="0.4814"/>
              <dgm:constr type="l" for="ch" forName="Accent2" refType="w" fact="0.1479"/>
              <dgm:constr type="t" for="ch" forName="Accent2" refType="h" fact="0.2766"/>
              <dgm:constr type="w" for="ch" forName="Accent2" refType="w" fact="0.5325"/>
              <dgm:constr type="h" for="ch" forName="Accent2" refType="h" fact="0.4814"/>
              <dgm:constr type="l" for="ch" forName="Accent3" refType="w" fact="0.0378"/>
              <dgm:constr type="t" for="ch" forName="Accent3" refType="h" fact="0.5863"/>
              <dgm:constr type="w" for="ch" forName="Accent3" refType="w" fact="0.4575"/>
              <dgm:constr type="h" for="ch" forName="Accent3" refType="h" fact="0.4137"/>
              <dgm:constr type="l" for="ch" forName="Parent1" refType="w" fact="0.1183"/>
              <dgm:constr type="t" for="ch" forName="Parent1" refType="h" fact="0.1738"/>
              <dgm:constr type="w" for="ch" forName="Parent1" refType="w" fact="0.2959"/>
              <dgm:constr type="h" for="ch" forName="Parent1" refType="h" fact="0.1337"/>
              <dgm:constr type="l" for="ch" forName="Parent2" refType="w" fact="0.2656"/>
              <dgm:constr type="t" for="ch" forName="Parent2" refType="h" fact="0.452"/>
              <dgm:constr type="w" for="ch" forName="Parent2" refType="w" fact="0.2959"/>
              <dgm:constr type="h" for="ch" forName="Parent2" refType="h" fact="0.1337"/>
              <dgm:constr type="l" for="ch" forName="Parent3" refType="w" fact="0.1183"/>
              <dgm:constr type="t" for="ch" forName="Parent3" refType="h" fact="0.7306"/>
              <dgm:constr type="w" for="ch" forName="Parent3" refType="w" fact="0.2959"/>
              <dgm:constr type="h" for="ch" forName="Parent3" refType="h" fact="0.1337"/>
              <dgm:constr type="l" for="ch" forName="Child1" refType="w" fact="0.5325"/>
              <dgm:constr type="t" for="ch" forName="Child1" refType="h" fact="0.1435"/>
              <dgm:constr type="w" for="ch" forName="Child1" refType="w" fact="0.3195"/>
              <dgm:constr type="h" for="ch" forName="Child1" refType="h" fact="0.1926"/>
              <dgm:constr type="l" for="ch" forName="Child2" refType="w" fact="0.6805"/>
              <dgm:constr type="t" for="ch" forName="Child2" refType="h" fact="0.4217"/>
              <dgm:constr type="w" for="ch" forName="Child2" refType="w" fact="0.3195"/>
              <dgm:constr type="h" for="ch" forName="Child2" refType="h" fact="0.1926"/>
              <dgm:constr type="l" for="ch" forName="Child3" refType="w" fact="0.5325"/>
              <dgm:constr type="t" for="ch" forName="Child3" refType="h" fact="0.6998"/>
              <dgm:constr type="w" for="ch" forName="Child3" refType="w" fact="0.3195"/>
              <dgm:constr type="h" for="ch" forName="Child3" refType="h" fact="0.1926"/>
            </dgm:constrLst>
          </dgm:if>
          <dgm:if name="Name16"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
              <dgm:constr type="t" for="ch" forName="Accent1" refType="h" fact="0"/>
              <dgm:constr type="w" for="ch" forName="Accent1" refType="w" fact="0.5331"/>
              <dgm:constr type="h" for="ch" forName="Accent1" refType="h" fact="0.3771"/>
              <dgm:constr type="l" for="ch" forName="Accent2" refType="w" fact="0.1481"/>
              <dgm:constr type="t" for="ch" forName="Accent2" refType="h" fact="0.2167"/>
              <dgm:constr type="w" for="ch" forName="Accent2" refType="w" fact="0.5331"/>
              <dgm:constr type="h" for="ch" forName="Accent2" refType="h" fact="0.3771"/>
              <dgm:constr type="l" for="ch" forName="Accent3" refType="w" fact="0"/>
              <dgm:constr type="t" for="ch" forName="Accent3" refType="h" fact="0.4342"/>
              <dgm:constr type="w" for="ch" forName="Accent3" refType="w" fact="0.5331"/>
              <dgm:constr type="h" for="ch" forName="Accent3" refType="h" fact="0.3771"/>
              <dgm:constr type="l" for="ch" forName="Accent4" refType="w" fact="0.186"/>
              <dgm:constr type="t" for="ch" forName="Accent4" refType="h" fact="0.6759"/>
              <dgm:constr type="w" for="ch" forName="Accent4" refType="w" fact="0.458"/>
              <dgm:constr type="h" for="ch" forName="Accent4" refType="h" fact="0.3241"/>
              <dgm:constr type="l" for="ch" forName="Parent1" refType="w" fact="0.1171"/>
              <dgm:constr type="t" for="ch" forName="Parent1" refType="h" fact="0.1365"/>
              <dgm:constr type="w" for="ch" forName="Parent1" refType="w" fact="0.2975"/>
              <dgm:constr type="h" for="ch" forName="Parent1" refType="h" fact="0.1052"/>
              <dgm:constr type="l" for="ch" forName="Parent2" refType="w" fact="0.2658"/>
              <dgm:constr type="t" for="ch" forName="Parent2" refType="h" fact="0.3536"/>
              <dgm:constr type="w" for="ch" forName="Parent2" refType="w" fact="0.2975"/>
              <dgm:constr type="h" for="ch" forName="Parent2" refType="h" fact="0.1052"/>
              <dgm:constr type="l" for="ch" forName="Parent3" refType="w" fact="0.1171"/>
              <dgm:constr type="t" for="ch" forName="Parent3" refType="h" fact="0.5707"/>
              <dgm:constr type="w" for="ch" forName="Parent3" refType="w" fact="0.2975"/>
              <dgm:constr type="h" for="ch" forName="Parent3" refType="h" fact="0.1052"/>
              <dgm:constr type="l" for="ch" forName="Parent4" refType="w" fact="0.2658"/>
              <dgm:constr type="t" for="ch" forName="Parent4" refType="h" fact="0.7878"/>
              <dgm:constr type="w" for="ch" forName="Parent4" refType="w" fact="0.2975"/>
              <dgm:constr type="h" for="ch" forName="Parent4" refType="h" fact="0.1052"/>
              <dgm:constr type="l" for="ch" forName="Child1" refType="w" fact="0.5348"/>
              <dgm:constr type="t" for="ch" forName="Child1" refType="h" fact="0.1119"/>
              <dgm:constr type="w" for="ch" forName="Child1" refType="w" fact="0.3196"/>
              <dgm:constr type="h" for="ch" forName="Child1" refType="h" fact="0.15"/>
              <dgm:constr type="l" for="ch" forName="Child2" refType="w" fact="0.6804"/>
              <dgm:constr type="t" for="ch" forName="Child2" refType="h" fact="0.3312"/>
              <dgm:constr type="w" for="ch" forName="Child2" refType="w" fact="0.3196"/>
              <dgm:constr type="h" for="ch" forName="Child2" refType="h" fact="0.15"/>
              <dgm:constr type="l" for="ch" forName="Child3" refType="w" fact="0.5348"/>
              <dgm:constr type="t" for="ch" forName="Child3" refType="h" fact="0.5461"/>
              <dgm:constr type="w" for="ch" forName="Child3" refType="w" fact="0.3196"/>
              <dgm:constr type="h" for="ch" forName="Child3" refType="h" fact="0.15"/>
              <dgm:constr type="l" for="ch" forName="Child4" refType="w" fact="0.6804"/>
              <dgm:constr type="t" for="ch" forName="Child4" refType="h" fact="0.7632"/>
              <dgm:constr type="w" for="ch" forName="Child4" refType="w" fact="0.3196"/>
              <dgm:constr type="h" for="ch" forName="Child4" refType="h" fact="0.15"/>
            </dgm:constrLst>
          </dgm:if>
          <dgm:if name="Name17"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
              <dgm:constr type="t" for="ch" forName="Accent1" refType="h" fact="0"/>
              <dgm:constr type="w" for="ch" forName="Accent1" refType="w" fact="0.5331"/>
              <dgm:constr type="h" for="ch" forName="Accent1" refType="h" fact="0.3098"/>
              <dgm:constr type="l" for="ch" forName="Accent2" refType="w" fact="0.1481"/>
              <dgm:constr type="t" for="ch" forName="Accent2" refType="h" fact="0.178"/>
              <dgm:constr type="w" for="ch" forName="Accent2" refType="w" fact="0.5331"/>
              <dgm:constr type="h" for="ch" forName="Accent2" refType="h" fact="0.3098"/>
              <dgm:constr type="l" for="ch" forName="Accent3" refType="w" fact="0"/>
              <dgm:constr type="t" for="ch" forName="Accent3" refType="h" fact="0.3568"/>
              <dgm:constr type="w" for="ch" forName="Accent3" refType="w" fact="0.5331"/>
              <dgm:constr type="h" for="ch" forName="Accent3" refType="h" fact="0.3098"/>
              <dgm:constr type="l" for="ch" forName="Accent4" refType="w" fact="0.1481"/>
              <dgm:constr type="t" for="ch" forName="Accent4" refType="h" fact="0.5351"/>
              <dgm:constr type="w" for="ch" forName="Accent4" refType="w" fact="0.5331"/>
              <dgm:constr type="h" for="ch" forName="Accent4" refType="h" fact="0.3098"/>
              <dgm:constr type="l" for="ch" forName="Accent5" refType="w" fact="0.0378"/>
              <dgm:constr type="t" for="ch" forName="Accent5" refType="h" fact="0.7337"/>
              <dgm:constr type="w" for="ch" forName="Accent5" refType="w" fact="0.458"/>
              <dgm:constr type="h" for="ch" forName="Accent5" refType="h" fact="0.2663"/>
              <dgm:constr type="l" for="ch" forName="Parent1" refType="w" fact="0.1171"/>
              <dgm:constr type="t" for="ch" forName="Parent1" refType="h" fact="0.1122"/>
              <dgm:constr type="w" for="ch" forName="Parent1" refType="w" fact="0.2975"/>
              <dgm:constr type="h" for="ch" forName="Parent1" refType="h" fact="0.0864"/>
              <dgm:constr type="l" for="ch" forName="Parent2" refType="w" fact="0.2658"/>
              <dgm:constr type="t" for="ch" forName="Parent2" refType="h" fact="0.2906"/>
              <dgm:constr type="w" for="ch" forName="Parent2" refType="w" fact="0.2975"/>
              <dgm:constr type="h" for="ch" forName="Parent2" refType="h" fact="0.0864"/>
              <dgm:constr type="l" for="ch" forName="Parent3" refType="w" fact="0.1171"/>
              <dgm:constr type="t" for="ch" forName="Parent3" refType="h" fact="0.4689"/>
              <dgm:constr type="w" for="ch" forName="Parent3" refType="w" fact="0.2975"/>
              <dgm:constr type="h" for="ch" forName="Parent3" refType="h" fact="0.0864"/>
              <dgm:constr type="l" for="ch" forName="Parent4" refType="w" fact="0.2658"/>
              <dgm:constr type="t" for="ch" forName="Parent4" refType="h" fact="0.6473"/>
              <dgm:constr type="w" for="ch" forName="Parent4" refType="w" fact="0.2975"/>
              <dgm:constr type="h" for="ch" forName="Parent4" refType="h" fact="0.0864"/>
              <dgm:constr type="l" for="ch" forName="Parent5" refType="w" fact="0.1171"/>
              <dgm:constr type="t" for="ch" forName="Parent5" refType="h" fact="0.8257"/>
              <dgm:constr type="w" for="ch" forName="Parent5" refType="w" fact="0.2975"/>
              <dgm:constr type="h" for="ch" forName="Parent5" refType="h" fact="0.0864"/>
              <dgm:constr type="l" for="ch" forName="Child1" refType="w" fact="0.5348"/>
              <dgm:constr type="t" for="ch" forName="Child1" refType="h" fact="0.0919"/>
              <dgm:constr type="w" for="ch" forName="Child1" refType="w" fact="0.3196"/>
              <dgm:constr type="h" for="ch" forName="Child1" refType="h" fact="0.1232"/>
              <dgm:constr type="l" for="ch" forName="Child2" refType="w" fact="0.6804"/>
              <dgm:constr type="t" for="ch" forName="Child2" refType="h" fact="0.2722"/>
              <dgm:constr type="w" for="ch" forName="Child2" refType="w" fact="0.3196"/>
              <dgm:constr type="h" for="ch" forName="Child2" refType="h" fact="0.1232"/>
              <dgm:constr type="l" for="ch" forName="Child3" refType="w" fact="0.5348"/>
              <dgm:constr type="t" for="ch" forName="Child3" refType="h" fact="0.4487"/>
              <dgm:constr type="w" for="ch" forName="Child3" refType="w" fact="0.3196"/>
              <dgm:constr type="h" for="ch" forName="Child3" refType="h" fact="0.1232"/>
              <dgm:constr type="l" for="ch" forName="Child4" refType="w" fact="0.6804"/>
              <dgm:constr type="t" for="ch" forName="Child4" refType="h" fact="0.6271"/>
              <dgm:constr type="w" for="ch" forName="Child4" refType="w" fact="0.3196"/>
              <dgm:constr type="h" for="ch" forName="Child4" refType="h" fact="0.1232"/>
              <dgm:constr type="l" for="ch" forName="Child5" refType="w" fact="0.5348"/>
              <dgm:constr type="t" for="ch" forName="Child5" refType="h" fact="0.8073"/>
              <dgm:constr type="w" for="ch" forName="Child5" refType="w" fact="0.3196"/>
              <dgm:constr type="h" for="ch" forName="Child5" refType="h" fact="0.1232"/>
            </dgm:constrLst>
          </dgm:if>
          <dgm:if name="Name18"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
              <dgm:constr type="t" for="ch" forName="Accent1" refType="h" fact="0"/>
              <dgm:constr type="w" for="ch" forName="Accent1" refType="w" fact="0.5331"/>
              <dgm:constr type="h" for="ch" forName="Accent1" refType="h" fact="0.2629"/>
              <dgm:constr type="l" for="ch" forName="Accent2" refType="w" fact="0.1481"/>
              <dgm:constr type="t" for="ch" forName="Accent2" refType="h" fact="0.1511"/>
              <dgm:constr type="w" for="ch" forName="Accent2" refType="w" fact="0.5331"/>
              <dgm:constr type="h" for="ch" forName="Accent2" refType="h" fact="0.2629"/>
              <dgm:constr type="l" for="ch" forName="Accent3" refType="w" fact="0"/>
              <dgm:constr type="t" for="ch" forName="Accent3" refType="h" fact="0.3027"/>
              <dgm:constr type="w" for="ch" forName="Accent3" refType="w" fact="0.5331"/>
              <dgm:constr type="h" for="ch" forName="Accent3" refType="h" fact="0.2629"/>
              <dgm:constr type="l" for="ch" forName="Accent4" refType="w" fact="0.1481"/>
              <dgm:constr type="t" for="ch" forName="Accent4" refType="h" fact="0.4541"/>
              <dgm:constr type="w" for="ch" forName="Accent4" refType="w" fact="0.5331"/>
              <dgm:constr type="h" for="ch" forName="Accent4" refType="h" fact="0.2629"/>
              <dgm:constr type="l" for="ch" forName="Accent5" refType="w" fact="0"/>
              <dgm:constr type="t" for="ch" forName="Accent5" refType="h" fact="0.6053"/>
              <dgm:constr type="w" for="ch" forName="Accent5" refType="w" fact="0.5331"/>
              <dgm:constr type="h" for="ch" forName="Accent5" refType="h" fact="0.2629"/>
              <dgm:constr type="l" for="ch" forName="Accent6" refType="w" fact="0.186"/>
              <dgm:constr type="t" for="ch" forName="Accent6" refType="h" fact="0.774"/>
              <dgm:constr type="w" for="ch" forName="Accent6" refType="w" fact="0.458"/>
              <dgm:constr type="h" for="ch" forName="Accent6" refType="h" fact="0.226"/>
              <dgm:constr type="l" for="ch" forName="Parent1" refType="w" fact="0.1171"/>
              <dgm:constr type="t" for="ch" forName="Parent1" refType="h" fact="0.0952"/>
              <dgm:constr type="w" for="ch" forName="Parent1" refType="w" fact="0.2975"/>
              <dgm:constr type="h" for="ch" forName="Parent1" refType="h" fact="0.0733"/>
              <dgm:constr type="l" for="ch" forName="Parent2" refType="w" fact="0.2658"/>
              <dgm:constr type="t" for="ch" forName="Parent2" refType="h" fact="0.2466"/>
              <dgm:constr type="w" for="ch" forName="Parent2" refType="w" fact="0.2975"/>
              <dgm:constr type="h" for="ch" forName="Parent2" refType="h" fact="0.0733"/>
              <dgm:constr type="l" for="ch" forName="Parent3" refType="w" fact="0.1171"/>
              <dgm:constr type="t" for="ch" forName="Parent3" refType="h" fact="0.3979"/>
              <dgm:constr type="w" for="ch" forName="Parent3" refType="w" fact="0.2975"/>
              <dgm:constr type="h" for="ch" forName="Parent3" refType="h" fact="0.0733"/>
              <dgm:constr type="l" for="ch" forName="Parent4" refType="w" fact="0.2658"/>
              <dgm:constr type="t" for="ch" forName="Parent4" refType="h" fact="0.5493"/>
              <dgm:constr type="w" for="ch" forName="Parent4" refType="w" fact="0.2975"/>
              <dgm:constr type="h" for="ch" forName="Parent4" refType="h" fact="0.0733"/>
              <dgm:constr type="l" for="ch" forName="Parent5" refType="w" fact="0.1171"/>
              <dgm:constr type="t" for="ch" forName="Parent5" refType="h" fact="0.7005"/>
              <dgm:constr type="w" for="ch" forName="Parent5" refType="w" fact="0.2975"/>
              <dgm:constr type="h" for="ch" forName="Parent5" refType="h" fact="0.0733"/>
              <dgm:constr type="l" for="ch" forName="Parent6" refType="w" fact="0.2658"/>
              <dgm:constr type="t" for="ch" forName="Parent6" refType="h" fact="0.8519"/>
              <dgm:constr type="w" for="ch" forName="Parent6" refType="w" fact="0.2975"/>
              <dgm:constr type="h" for="ch" forName="Parent6" refType="h" fact="0.0733"/>
              <dgm:constr type="l" for="ch" forName="Child1" refType="w" fact="0.5348"/>
              <dgm:constr type="t" for="ch" forName="Child1" refType="h" fact="0.078"/>
              <dgm:constr type="w" for="ch" forName="Child1" refType="w" fact="0.3196"/>
              <dgm:constr type="h" for="ch" forName="Child1" refType="h" fact="0.1046"/>
              <dgm:constr type="l" for="ch" forName="Child2" refType="w" fact="0.6804"/>
              <dgm:constr type="t" for="ch" forName="Child2" refType="h" fact="0.231"/>
              <dgm:constr type="w" for="ch" forName="Child2" refType="w" fact="0.3196"/>
              <dgm:constr type="h" for="ch" forName="Child2" refType="h" fact="0.1046"/>
              <dgm:constr type="l" for="ch" forName="Child3" refType="w" fact="0.5348"/>
              <dgm:constr type="t" for="ch" forName="Child3" refType="h" fact="0.3808"/>
              <dgm:constr type="w" for="ch" forName="Child3" refType="w" fact="0.3196"/>
              <dgm:constr type="h" for="ch" forName="Child3" refType="h" fact="0.1046"/>
              <dgm:constr type="l" for="ch" forName="Child4" refType="w" fact="0.6804"/>
              <dgm:constr type="t" for="ch" forName="Child4" refType="h" fact="0.5322"/>
              <dgm:constr type="w" for="ch" forName="Child4" refType="w" fact="0.3196"/>
              <dgm:constr type="h" for="ch" forName="Child4" refType="h" fact="0.1046"/>
              <dgm:constr type="l" for="ch" forName="Child5" refType="w" fact="0.5348"/>
              <dgm:constr type="t" for="ch" forName="Child5" refType="h" fact="0.6833"/>
              <dgm:constr type="w" for="ch" forName="Child5" refType="w" fact="0.3196"/>
              <dgm:constr type="h" for="ch" forName="Child5" refType="h" fact="0.1046"/>
              <dgm:constr type="l" for="ch" forName="Child6" refType="w" fact="0.6804"/>
              <dgm:constr type="t" for="ch" forName="Child6" refType="h" fact="0.8347"/>
              <dgm:constr type="w" for="ch" forName="Child6" refType="w" fact="0.3196"/>
              <dgm:constr type="h" for="ch" forName="Child6" refType="h" fact="0.1046"/>
            </dgm:constrLst>
          </dgm:if>
          <dgm:else name="Name19">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
              <dgm:constr type="t" for="ch" forName="Accent1" refType="h" fact="0"/>
              <dgm:constr type="w" for="ch" forName="Accent1" refType="w" fact="0.5331"/>
              <dgm:constr type="h" for="ch" forName="Accent1" refType="h" fact="0.2284"/>
              <dgm:constr type="l" for="ch" forName="Accent2" refType="w" fact="0.1481"/>
              <dgm:constr type="t" for="ch" forName="Accent2" refType="h" fact="0.1312"/>
              <dgm:constr type="w" for="ch" forName="Accent2" refType="w" fact="0.5331"/>
              <dgm:constr type="h" for="ch" forName="Accent2" refType="h" fact="0.2284"/>
              <dgm:constr type="l" for="ch" forName="Accent3" refType="w" fact="0"/>
              <dgm:constr type="t" for="ch" forName="Accent3" refType="h" fact="0.263"/>
              <dgm:constr type="w" for="ch" forName="Accent3" refType="w" fact="0.5331"/>
              <dgm:constr type="h" for="ch" forName="Accent3" refType="h" fact="0.2284"/>
              <dgm:constr type="l" for="ch" forName="Accent4" refType="w" fact="0.1481"/>
              <dgm:constr type="t" for="ch" forName="Accent4" refType="h" fact="0.3945"/>
              <dgm:constr type="w" for="ch" forName="Accent4" refType="w" fact="0.5331"/>
              <dgm:constr type="h" for="ch" forName="Accent4" refType="h" fact="0.2284"/>
              <dgm:constr type="l" for="ch" forName="Accent5" refType="w" fact="0"/>
              <dgm:constr type="t" for="ch" forName="Accent5" refType="h" fact="0.5258"/>
              <dgm:constr type="w" for="ch" forName="Accent5" refType="w" fact="0.5331"/>
              <dgm:constr type="h" for="ch" forName="Accent5" refType="h" fact="0.2284"/>
              <dgm:constr type="l" for="ch" forName="Accent6" refType="w" fact="0.1481"/>
              <dgm:constr type="t" for="ch" forName="Accent6" refType="h" fact="0.6573"/>
              <dgm:constr type="w" for="ch" forName="Accent6" refType="w" fact="0.5331"/>
              <dgm:constr type="h" for="ch" forName="Accent6" refType="h" fact="0.2284"/>
              <dgm:constr type="l" for="ch" forName="Accent7" refType="w" fact="0.0378"/>
              <dgm:constr type="t" for="ch" forName="Accent7" refType="h" fact="0.8037"/>
              <dgm:constr type="w" for="ch" forName="Accent7" refType="w" fact="0.458"/>
              <dgm:constr type="h" for="ch" forName="Accent7" refType="h" fact="0.1963"/>
              <dgm:constr type="l" for="ch" forName="Parent1" refType="w" fact="0.1171"/>
              <dgm:constr type="t" for="ch" forName="Parent1" refType="h" fact="0.0827"/>
              <dgm:constr type="w" for="ch" forName="Parent1" refType="w" fact="0.2975"/>
              <dgm:constr type="h" for="ch" forName="Parent1" refType="h" fact="0.0637"/>
              <dgm:constr type="l" for="ch" forName="Parent2" refType="w" fact="0.2658"/>
              <dgm:constr type="t" for="ch" forName="Parent2" refType="h" fact="0.2142"/>
              <dgm:constr type="w" for="ch" forName="Parent2" refType="w" fact="0.2975"/>
              <dgm:constr type="h" for="ch" forName="Parent2" refType="h" fact="0.0637"/>
              <dgm:constr type="l" for="ch" forName="Parent3" refType="w" fact="0.1171"/>
              <dgm:constr type="t" for="ch" forName="Parent3" refType="h" fact="0.3457"/>
              <dgm:constr type="w" for="ch" forName="Parent3" refType="w" fact="0.2975"/>
              <dgm:constr type="h" for="ch" forName="Parent3" refType="h" fact="0.0637"/>
              <dgm:constr type="l" for="ch" forName="Parent4" refType="w" fact="0.2658"/>
              <dgm:constr type="t" for="ch" forName="Parent4" refType="h" fact="0.4772"/>
              <dgm:constr type="w" for="ch" forName="Parent4" refType="w" fact="0.2975"/>
              <dgm:constr type="h" for="ch" forName="Parent4" refType="h" fact="0.0637"/>
              <dgm:constr type="l" for="ch" forName="Parent5" refType="w" fact="0.1171"/>
              <dgm:constr type="t" for="ch" forName="Parent5" refType="h" fact="0.6085"/>
              <dgm:constr type="w" for="ch" forName="Parent5" refType="w" fact="0.2975"/>
              <dgm:constr type="h" for="ch" forName="Parent5" refType="h" fact="0.0637"/>
              <dgm:constr type="l" for="ch" forName="Parent6" refType="w" fact="0.2658"/>
              <dgm:constr type="t" for="ch" forName="Parent6" refType="h" fact="0.74"/>
              <dgm:constr type="w" for="ch" forName="Parent6" refType="w" fact="0.2975"/>
              <dgm:constr type="h" for="ch" forName="Parent6" refType="h" fact="0.0637"/>
              <dgm:constr type="l" for="ch" forName="Parent7" refType="w" fact="0.1171"/>
              <dgm:constr type="t" for="ch" forName="Parent7" refType="h" fact="0.8715"/>
              <dgm:constr type="w" for="ch" forName="Parent7" refType="w" fact="0.2975"/>
              <dgm:constr type="h" for="ch" forName="Parent7" refType="h" fact="0.0637"/>
              <dgm:constr type="l" for="ch" forName="Child1" refType="w" fact="0.5348"/>
              <dgm:constr type="t" for="ch" forName="Child1" refType="h" fact="0.0678"/>
              <dgm:constr type="w" for="ch" forName="Child1" refType="w" fact="0.3196"/>
              <dgm:constr type="h" for="ch" forName="Child1" refType="h" fact="0.0908"/>
              <dgm:constr type="l" for="ch" forName="Child2" refType="w" fact="0.6804"/>
              <dgm:constr type="t" for="ch" forName="Child2" refType="h" fact="0.2006"/>
              <dgm:constr type="w" for="ch" forName="Child2" refType="w" fact="0.3196"/>
              <dgm:constr type="h" for="ch" forName="Child2" refType="h" fact="0.0908"/>
              <dgm:constr type="l" for="ch" forName="Child3" refType="w" fact="0.5348"/>
              <dgm:constr type="t" for="ch" forName="Child3" refType="h" fact="0.3308"/>
              <dgm:constr type="w" for="ch" forName="Child3" refType="w" fact="0.3196"/>
              <dgm:constr type="h" for="ch" forName="Child3" refType="h" fact="0.0908"/>
              <dgm:constr type="l" for="ch" forName="Child4" refType="w" fact="0.6804"/>
              <dgm:constr type="t" for="ch" forName="Child4" refType="h" fact="0.4623"/>
              <dgm:constr type="w" for="ch" forName="Child4" refType="w" fact="0.3196"/>
              <dgm:constr type="h" for="ch" forName="Child4" refType="h" fact="0.0908"/>
              <dgm:constr type="l" for="ch" forName="Child5" refType="w" fact="0.5348"/>
              <dgm:constr type="t" for="ch" forName="Child5" refType="h" fact="0.5936"/>
              <dgm:constr type="w" for="ch" forName="Child5" refType="w" fact="0.3196"/>
              <dgm:constr type="h" for="ch" forName="Child5" refType="h" fact="0.0908"/>
              <dgm:constr type="l" for="ch" forName="Child6" refType="w" fact="0.6804"/>
              <dgm:constr type="t" for="ch" forName="Child6" refType="h" fact="0.7251"/>
              <dgm:constr type="w" for="ch" forName="Child6" refType="w" fact="0.3196"/>
              <dgm:constr type="h" for="ch" forName="Child6" refType="h" fact="0.0908"/>
              <dgm:constr type="l" for="ch" forName="Child7" refType="w" fact="0.5348"/>
              <dgm:constr type="t" for="ch" forName="Child7" refType="h" fact="0.8579"/>
              <dgm:constr type="w" for="ch" forName="Child7" refType="w" fact="0.3196"/>
              <dgm:constr type="h" for="ch" forName="Child7" refType="h" fact="0.0908"/>
            </dgm:constrLst>
          </dgm:else>
        </dgm:choose>
      </dgm:else>
    </dgm:choose>
    <dgm:forEach name="wrapper" axis="self" ptType="parTrans">
      <dgm:forEach name="accentRepeat" axis="self">
        <dgm:layoutNode name="Accent" styleLbl="node1">
          <dgm:alg type="sp"/>
          <dgm:choose name="Name20">
            <dgm:if name="Name21" func="var" arg="dir" op="equ" val="norm">
              <dgm:choose name="Name22">
                <dgm:if name="Name23" axis="precedSib" ptType="node" func="cnt" op="equ" val="0">
                  <dgm:choose name="Name24">
                    <dgm:if name="Name25" axis="followSib" ptType="node" func="cnt" op="equ" val="0">
                      <dgm:shape xmlns:r="http://schemas.openxmlformats.org/officeDocument/2006/relationships" type="circularArrow" r:blip="">
                        <dgm:adjLst>
                          <dgm:adj idx="1" val="0.1098"/>
                          <dgm:adj idx="2" val="19.0387"/>
                          <dgm:adj idx="3" val="150"/>
                          <dgm:adj idx="4" val="180"/>
                          <dgm:adj idx="5" val="0.125"/>
                        </dgm:adjLst>
                      </dgm:shape>
                    </dgm:if>
                    <dgm:else name="Name26">
                      <dgm:shape xmlns:r="http://schemas.openxmlformats.org/officeDocument/2006/relationships" type="circularArrow" r:blip="">
                        <dgm:adjLst>
                          <dgm:adj idx="1" val="0.1098"/>
                          <dgm:adj idx="2" val="19.0387"/>
                          <dgm:adj idx="3" val="75"/>
                          <dgm:adj idx="4" val="180"/>
                          <dgm:adj idx="5" val="0.125"/>
                        </dgm:adjLst>
                      </dgm:shape>
                    </dgm:else>
                  </dgm:choose>
                </dgm:if>
                <dgm:else name="Name27">
                  <dgm:choose name="Name28">
                    <dgm:if name="Name29" axis="followSib" ptType="node" func="cnt" op="equ" val="0">
                      <dgm:choose name="Name30">
                        <dgm:if name="Name31" axis="precedSib" ptType="node" func="cnt" op="equ" val="1">
                          <dgm:shape xmlns:r="http://schemas.openxmlformats.org/officeDocument/2006/relationships" type="blockArc" r:blip="">
                            <dgm:adjLst>
                              <dgm:adj idx="1" val="0"/>
                              <dgm:adj idx="2" val="-45"/>
                              <dgm:adj idx="3" val="0.1274"/>
                            </dgm:adjLst>
                          </dgm:shape>
                        </dgm:if>
                        <dgm:if name="Name32" axis="precedSib" ptType="node" func="cnt" op="equ" val="2">
                          <dgm:shape xmlns:r="http://schemas.openxmlformats.org/officeDocument/2006/relationships" type="blockArc" r:blip="">
                            <dgm:adjLst>
                              <dgm:adj idx="1" val="-135"/>
                              <dgm:adj idx="2" val="180"/>
                              <dgm:adj idx="3" val="0.1274"/>
                            </dgm:adjLst>
                          </dgm:shape>
                        </dgm:if>
                        <dgm:if name="Name33" axis="precedSib" ptType="node" func="cnt" op="equ" val="3">
                          <dgm:shape xmlns:r="http://schemas.openxmlformats.org/officeDocument/2006/relationships" type="blockArc" r:blip="">
                            <dgm:adjLst>
                              <dgm:adj idx="1" val="0"/>
                              <dgm:adj idx="2" val="-45"/>
                              <dgm:adj idx="3" val="0.1274"/>
                            </dgm:adjLst>
                          </dgm:shape>
                        </dgm:if>
                        <dgm:if name="Name34" axis="precedSib" ptType="node" func="cnt" op="equ" val="4">
                          <dgm:shape xmlns:r="http://schemas.openxmlformats.org/officeDocument/2006/relationships" type="blockArc" r:blip="">
                            <dgm:adjLst>
                              <dgm:adj idx="1" val="-135"/>
                              <dgm:adj idx="2" val="180"/>
                              <dgm:adj idx="3" val="0.1274"/>
                            </dgm:adjLst>
                          </dgm:shape>
                        </dgm:if>
                        <dgm:if name="Name35" axis="precedSib" ptType="node" func="cnt" op="equ" val="5">
                          <dgm:shape xmlns:r="http://schemas.openxmlformats.org/officeDocument/2006/relationships" type="blockArc" r:blip="">
                            <dgm:adjLst>
                              <dgm:adj idx="1" val="0"/>
                              <dgm:adj idx="2" val="-45"/>
                              <dgm:adj idx="3" val="0.1274"/>
                            </dgm:adjLst>
                          </dgm:shape>
                        </dgm:if>
                        <dgm:if name="Name36" axis="precedSib" ptType="node" func="cnt" op="equ" val="6">
                          <dgm:shape xmlns:r="http://schemas.openxmlformats.org/officeDocument/2006/relationships" type="blockArc" r:blip="">
                            <dgm:adjLst>
                              <dgm:adj idx="1" val="-135"/>
                              <dgm:adj idx="2" val="180"/>
                              <dgm:adj idx="3" val="0.1274"/>
                            </dgm:adjLst>
                          </dgm:shape>
                        </dgm:if>
                        <dgm:else name="Name37"/>
                      </dgm:choose>
                    </dgm:if>
                    <dgm:else name="Name38">
                      <dgm:choose name="Name39">
                        <dgm:if name="Name40" axis="precedSib" ptType="node" func="cnt" op="equ" val="0">
                          <dgm:shape xmlns:r="http://schemas.openxmlformats.org/officeDocument/2006/relationships" type="blockArc" r:blip="">
                            <dgm:adjLst>
                              <dgm:adj idx="1" val="-133.1632"/>
                              <dgm:adj idx="2" val="65"/>
                              <dgm:adj idx="3" val="0.13"/>
                            </dgm:adjLst>
                          </dgm:shape>
                        </dgm:if>
                        <dgm:if name="Name41" axis="precedSib" ptType="node" func="cnt" op="equ" val="1">
                          <dgm:shape xmlns:r="http://schemas.openxmlformats.org/officeDocument/2006/relationships" type="leftCircularArrow" r:blip="">
                            <dgm:adjLst>
                              <dgm:adj idx="1" val="0.1098"/>
                              <dgm:adj idx="2" val="19.0387"/>
                              <dgm:adj idx="3" val="105"/>
                              <dgm:adj idx="4" val="-45"/>
                              <dgm:adj idx="5" val="0.125"/>
                            </dgm:adjLst>
                          </dgm:shape>
                        </dgm:if>
                        <dgm:if name="Name42" axis="precedSib" ptType="node" func="cnt" op="equ" val="2">
                          <dgm:shape xmlns:r="http://schemas.openxmlformats.org/officeDocument/2006/relationships" type="circularArrow" r:blip="">
                            <dgm:adjLst>
                              <dgm:adj idx="1" val="0.1098"/>
                              <dgm:adj idx="2" val="19.0387"/>
                              <dgm:adj idx="3" val="75"/>
                              <dgm:adj idx="4" val="-135"/>
                              <dgm:adj idx="5" val="0.125"/>
                            </dgm:adjLst>
                          </dgm:shape>
                        </dgm:if>
                        <dgm:if name="Name43" axis="precedSib" ptType="node" func="cnt" op="equ" val="3">
                          <dgm:shape xmlns:r="http://schemas.openxmlformats.org/officeDocument/2006/relationships" type="leftCircularArrow" r:blip="">
                            <dgm:adjLst>
                              <dgm:adj idx="1" val="0.1098"/>
                              <dgm:adj idx="2" val="19.0387"/>
                              <dgm:adj idx="3" val="105"/>
                              <dgm:adj idx="4" val="-45"/>
                              <dgm:adj idx="5" val="0.125"/>
                            </dgm:adjLst>
                          </dgm:shape>
                        </dgm:if>
                        <dgm:if name="Name44" axis="precedSib" ptType="node" func="cnt" op="equ" val="4">
                          <dgm:shape xmlns:r="http://schemas.openxmlformats.org/officeDocument/2006/relationships" type="circularArrow" r:blip="">
                            <dgm:adjLst>
                              <dgm:adj idx="1" val="0.1098"/>
                              <dgm:adj idx="2" val="19.0387"/>
                              <dgm:adj idx="3" val="75"/>
                              <dgm:adj idx="4" val="-135"/>
                              <dgm:adj idx="5" val="0.125"/>
                            </dgm:adjLst>
                          </dgm:shape>
                        </dgm:if>
                        <dgm:if name="Name45" axis="precedSib" ptType="node" func="cnt" op="equ" val="5">
                          <dgm:shape xmlns:r="http://schemas.openxmlformats.org/officeDocument/2006/relationships" type="leftCircularArrow" r:blip="">
                            <dgm:adjLst>
                              <dgm:adj idx="1" val="0.1098"/>
                              <dgm:adj idx="2" val="19.0387"/>
                              <dgm:adj idx="3" val="105"/>
                              <dgm:adj idx="4" val="-45"/>
                              <dgm:adj idx="5" val="0.125"/>
                            </dgm:adjLst>
                          </dgm:shape>
                        </dgm:if>
                        <dgm:if name="Name46" axis="precedSib" ptType="node" func="cnt" op="equ" val="6">
                          <dgm:shape xmlns:r="http://schemas.openxmlformats.org/officeDocument/2006/relationships" type="blockArc" r:blip="">
                            <dgm:adjLst>
                              <dgm:adj idx="1" val="-135"/>
                              <dgm:adj idx="2" val="180"/>
                              <dgm:adj idx="3" val="0.1274"/>
                            </dgm:adjLst>
                          </dgm:shape>
                        </dgm:if>
                        <dgm:else name="Name47"/>
                      </dgm:choose>
                    </dgm:else>
                  </dgm:choose>
                </dgm:else>
              </dgm:choose>
            </dgm:if>
            <dgm:else name="Name48">
              <dgm:choose name="Name49">
                <dgm:if name="Name50" axis="precedSib" ptType="node" func="cnt" op="equ" val="0">
                  <dgm:choose name="Name51">
                    <dgm:if name="Name52" axis="followSib" ptType="node" func="cnt" op="equ" val="0">
                      <dgm:shape xmlns:r="http://schemas.openxmlformats.org/officeDocument/2006/relationships" type="leftCircularArrow" r:blip="">
                        <dgm:adjLst>
                          <dgm:adj idx="1" val="0.1098"/>
                          <dgm:adj idx="2" val="19.0387"/>
                          <dgm:adj idx="3" val="30"/>
                          <dgm:adj idx="4" val="0"/>
                          <dgm:adj idx="5" val="0.125"/>
                        </dgm:adjLst>
                      </dgm:shape>
                    </dgm:if>
                    <dgm:else name="Name53">
                      <dgm:shape xmlns:r="http://schemas.openxmlformats.org/officeDocument/2006/relationships" type="leftCircularArrow" r:blip="">
                        <dgm:adjLst>
                          <dgm:adj idx="1" val="0.1098"/>
                          <dgm:adj idx="2" val="19.0387"/>
                          <dgm:adj idx="3" val="105"/>
                          <dgm:adj idx="4" val="0"/>
                          <dgm:adj idx="5" val="0.125"/>
                        </dgm:adjLst>
                      </dgm:shape>
                    </dgm:else>
                  </dgm:choose>
                </dgm:if>
                <dgm:else name="Name54">
                  <dgm:choose name="Name55">
                    <dgm:if name="Name56" axis="followSib" ptType="node" func="cnt" op="equ" val="0">
                      <dgm:choose name="Name57">
                        <dgm:if name="Name58" axis="precedSib" ptType="node" func="cnt" op="equ" val="1">
                          <dgm:shape xmlns:r="http://schemas.openxmlformats.org/officeDocument/2006/relationships" type="blockArc" r:blip="">
                            <dgm:adjLst>
                              <dgm:adj idx="1" val="-135"/>
                              <dgm:adj idx="2" val="180"/>
                              <dgm:adj idx="3" val="0.1274"/>
                            </dgm:adjLst>
                          </dgm:shape>
                        </dgm:if>
                        <dgm:if name="Name59" axis="precedSib" ptType="node" func="cnt" op="equ" val="2">
                          <dgm:shape xmlns:r="http://schemas.openxmlformats.org/officeDocument/2006/relationships" type="blockArc" r:blip="">
                            <dgm:adjLst>
                              <dgm:adj idx="1" val="0"/>
                              <dgm:adj idx="2" val="-45"/>
                              <dgm:adj idx="3" val="0.1274"/>
                            </dgm:adjLst>
                          </dgm:shape>
                        </dgm:if>
                        <dgm:if name="Name60" axis="precedSib" ptType="node" func="cnt" op="equ" val="3">
                          <dgm:shape xmlns:r="http://schemas.openxmlformats.org/officeDocument/2006/relationships" type="blockArc" r:blip="">
                            <dgm:adjLst>
                              <dgm:adj idx="1" val="-135"/>
                              <dgm:adj idx="2" val="180"/>
                              <dgm:adj idx="3" val="0.1274"/>
                            </dgm:adjLst>
                          </dgm:shape>
                        </dgm:if>
                        <dgm:if name="Name61" axis="precedSib" ptType="node" func="cnt" op="equ" val="4">
                          <dgm:shape xmlns:r="http://schemas.openxmlformats.org/officeDocument/2006/relationships" type="blockArc" r:blip="">
                            <dgm:adjLst>
                              <dgm:adj idx="1" val="0"/>
                              <dgm:adj idx="2" val="-45"/>
                              <dgm:adj idx="3" val="0.1274"/>
                            </dgm:adjLst>
                          </dgm:shape>
                        </dgm:if>
                        <dgm:if name="Name62" axis="precedSib" ptType="node" func="cnt" op="equ" val="5">
                          <dgm:shape xmlns:r="http://schemas.openxmlformats.org/officeDocument/2006/relationships" type="blockArc" r:blip="">
                            <dgm:adjLst>
                              <dgm:adj idx="1" val="-135"/>
                              <dgm:adj idx="2" val="180"/>
                              <dgm:adj idx="3" val="0.1274"/>
                            </dgm:adjLst>
                          </dgm:shape>
                        </dgm:if>
                        <dgm:if name="Name63" axis="precedSib" ptType="node" func="cnt" op="equ" val="6">
                          <dgm:shape xmlns:r="http://schemas.openxmlformats.org/officeDocument/2006/relationships" type="blockArc" r:blip="">
                            <dgm:adjLst>
                              <dgm:adj idx="1" val="0"/>
                              <dgm:adj idx="2" val="-45"/>
                              <dgm:adj idx="3" val="0.1274"/>
                            </dgm:adjLst>
                          </dgm:shape>
                        </dgm:if>
                        <dgm:else name="Name64"/>
                      </dgm:choose>
                    </dgm:if>
                    <dgm:else name="Name65">
                      <dgm:choose name="Name66">
                        <dgm:if name="Name67" axis="precedSib" ptType="node" func="cnt" op="equ" val="0">
                          <dgm:shape xmlns:r="http://schemas.openxmlformats.org/officeDocument/2006/relationships" type="blockArc" r:blip="">
                            <dgm:adjLst>
                              <dgm:adj idx="1" val="-133.1632"/>
                              <dgm:adj idx="2" val="65"/>
                              <dgm:adj idx="3" val="0.13"/>
                            </dgm:adjLst>
                          </dgm:shape>
                        </dgm:if>
                        <dgm:if name="Name68" axis="precedSib" ptType="node" func="cnt" op="equ" val="1">
                          <dgm:shape xmlns:r="http://schemas.openxmlformats.org/officeDocument/2006/relationships" type="circularArrow" r:blip="">
                            <dgm:adjLst>
                              <dgm:adj idx="1" val="0.1098"/>
                              <dgm:adj idx="2" val="19.0387"/>
                              <dgm:adj idx="3" val="75"/>
                              <dgm:adj idx="4" val="-135"/>
                              <dgm:adj idx="5" val="0.125"/>
                            </dgm:adjLst>
                          </dgm:shape>
                        </dgm:if>
                        <dgm:if name="Name69" axis="precedSib" ptType="node" func="cnt" op="equ" val="2">
                          <dgm:shape xmlns:r="http://schemas.openxmlformats.org/officeDocument/2006/relationships" type="leftCircularArrow" r:blip="">
                            <dgm:adjLst>
                              <dgm:adj idx="1" val="0.1098"/>
                              <dgm:adj idx="2" val="19.0387"/>
                              <dgm:adj idx="3" val="105"/>
                              <dgm:adj idx="4" val="-45"/>
                              <dgm:adj idx="5" val="0.125"/>
                            </dgm:adjLst>
                          </dgm:shape>
                        </dgm:if>
                        <dgm:if name="Name70" axis="precedSib" ptType="node" func="cnt" op="equ" val="3">
                          <dgm:shape xmlns:r="http://schemas.openxmlformats.org/officeDocument/2006/relationships" type="circularArrow" r:blip="">
                            <dgm:adjLst>
                              <dgm:adj idx="1" val="0.1098"/>
                              <dgm:adj idx="2" val="19.0387"/>
                              <dgm:adj idx="3" val="75"/>
                              <dgm:adj idx="4" val="-135"/>
                              <dgm:adj idx="5" val="0.125"/>
                            </dgm:adjLst>
                          </dgm:shape>
                        </dgm:if>
                        <dgm:if name="Name71" axis="precedSib" ptType="node" func="cnt" op="equ" val="4">
                          <dgm:shape xmlns:r="http://schemas.openxmlformats.org/officeDocument/2006/relationships" type="leftCircularArrow" r:blip="">
                            <dgm:adjLst>
                              <dgm:adj idx="1" val="0.1098"/>
                              <dgm:adj idx="2" val="19.0387"/>
                              <dgm:adj idx="3" val="105"/>
                              <dgm:adj idx="4" val="-45"/>
                              <dgm:adj idx="5" val="0.125"/>
                            </dgm:adjLst>
                          </dgm:shape>
                        </dgm:if>
                        <dgm:if name="Name72" axis="precedSib" ptType="node" func="cnt" op="equ" val="5">
                          <dgm:shape xmlns:r="http://schemas.openxmlformats.org/officeDocument/2006/relationships" type="circularArrow" r:blip="">
                            <dgm:adjLst>
                              <dgm:adj idx="1" val="0.1098"/>
                              <dgm:adj idx="2" val="19.0387"/>
                              <dgm:adj idx="3" val="75"/>
                              <dgm:adj idx="4" val="-135"/>
                              <dgm:adj idx="5" val="0.125"/>
                            </dgm:adjLst>
                          </dgm:shape>
                        </dgm:if>
                        <dgm:if name="Name73" axis="precedSib" ptType="node" func="cnt" op="equ" val="6">
                          <dgm:shape xmlns:r="http://schemas.openxmlformats.org/officeDocument/2006/relationships" type="blockArc" r:blip="">
                            <dgm:adjLst>
                              <dgm:adj idx="1" val="0"/>
                              <dgm:adj idx="2" val="-45"/>
                              <dgm:adj idx="3" val="0.1274"/>
                            </dgm:adjLst>
                          </dgm:shape>
                        </dgm:if>
                        <dgm:else name="Name74"/>
                      </dgm:choose>
                    </dgm:else>
                  </dgm:choose>
                </dgm:else>
              </dgm:choose>
            </dgm:else>
          </dgm:choose>
          <dgm:presOf/>
        </dgm:layoutNode>
      </dgm:forEach>
    </dgm:forEach>
    <dgm:forEach name="Name75" axis="ch" ptType="node" cnt="1">
      <dgm:layoutNode name="Accent1">
        <dgm:alg type="sp"/>
        <dgm:shape xmlns:r="http://schemas.openxmlformats.org/officeDocument/2006/relationships" r:blip="">
          <dgm:adjLst/>
        </dgm:shape>
        <dgm:presOf/>
        <dgm:constrLst/>
        <dgm:forEach name="Name76" ref="accentRepeat"/>
      </dgm:layoutNode>
      <dgm:choose name="Name77">
        <dgm:if name="Name78" axis="ch" ptType="node" func="cnt" op="gte" val="1">
          <dgm:layoutNode name="Child1"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79"/>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0" axis="ch" ptType="node" st="2" cnt="1">
      <dgm:layoutNode name="Accent2">
        <dgm:alg type="sp"/>
        <dgm:shape xmlns:r="http://schemas.openxmlformats.org/officeDocument/2006/relationships" r:blip="">
          <dgm:adjLst/>
        </dgm:shape>
        <dgm:presOf/>
        <dgm:constrLst/>
        <dgm:forEach name="Name81" ref="accentRepeat"/>
      </dgm:layoutNode>
      <dgm:choose name="Name82">
        <dgm:if name="Name83" axis="ch" ptType="node" func="cnt" op="gte" val="1">
          <dgm:layoutNode name="Child2"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4"/>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choose name="Name87">
        <dgm:if name="Name88" axis="ch" ptType="node" func="cnt" op="gte" val="1">
          <dgm:layoutNode name="Child3"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9"/>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0" axis="ch" ptType="node" st="4" cnt="1">
      <dgm:layoutNode name="Accent4">
        <dgm:alg type="sp"/>
        <dgm:shape xmlns:r="http://schemas.openxmlformats.org/officeDocument/2006/relationships" r:blip="">
          <dgm:adjLst/>
        </dgm:shape>
        <dgm:presOf/>
        <dgm:constrLst/>
        <dgm:forEach name="Name91" ref="accentRepeat"/>
      </dgm:layoutNode>
      <dgm:choose name="Name92">
        <dgm:if name="Name93" axis="ch" ptType="node" func="cnt" op="gte" val="1">
          <dgm:layoutNode name="Child4"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5" axis="ch" ptType="node" st="5" cnt="1">
      <dgm:layoutNode name="Accent5">
        <dgm:alg type="sp"/>
        <dgm:shape xmlns:r="http://schemas.openxmlformats.org/officeDocument/2006/relationships" r:blip="">
          <dgm:adjLst/>
        </dgm:shape>
        <dgm:presOf/>
        <dgm:constrLst/>
        <dgm:forEach name="Name96" ref="accentRepeat"/>
      </dgm:layoutNode>
      <dgm:choose name="Name97">
        <dgm:if name="Name98" axis="ch" ptType="node" func="cnt" op="gte" val="1">
          <dgm:layoutNode name="Child5"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9"/>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0" axis="ch" ptType="node" st="6" cnt="1">
      <dgm:layoutNode name="Accent6">
        <dgm:alg type="sp"/>
        <dgm:shape xmlns:r="http://schemas.openxmlformats.org/officeDocument/2006/relationships" r:blip="">
          <dgm:adjLst/>
        </dgm:shape>
        <dgm:presOf/>
        <dgm:constrLst/>
        <dgm:forEach name="Name101" ref="accentRepeat"/>
      </dgm:layoutNode>
      <dgm:choose name="Name102">
        <dgm:if name="Name103" axis="ch" ptType="node" func="cnt" op="gte" val="1">
          <dgm:layoutNode name="Child6"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4"/>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5" axis="ch" ptType="node" st="7" cnt="1">
      <dgm:layoutNode name="Accent7">
        <dgm:alg type="sp"/>
        <dgm:shape xmlns:r="http://schemas.openxmlformats.org/officeDocument/2006/relationships" r:blip="">
          <dgm:adjLst/>
        </dgm:shape>
        <dgm:presOf/>
        <dgm:constrLst/>
        <dgm:forEach name="Name106" ref="accentRepeat"/>
      </dgm:layoutNode>
      <dgm:choose name="Name107">
        <dgm:if name="Name108" axis="ch" ptType="node" func="cnt" op="gte" val="1">
          <dgm:layoutNode name="Child7"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9"/>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PT"/>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1E6CF59-2617-0543-BC60-6129BC0A242E}" type="datetimeFigureOut">
              <a:rPr lang="en-PT" smtClean="0"/>
              <a:t>05/25/2022</a:t>
            </a:fld>
            <a:endParaRPr lang="en-PT"/>
          </a:p>
        </p:txBody>
      </p:sp>
      <p:sp>
        <p:nvSpPr>
          <p:cNvPr id="4" name="Slide Image Placeholder 3"/>
          <p:cNvSpPr>
            <a:spLocks noGrp="1" noRot="1" noChangeAspect="1"/>
          </p:cNvSpPr>
          <p:nvPr>
            <p:ph type="sldImg" idx="2"/>
          </p:nvPr>
        </p:nvSpPr>
        <p:spPr>
          <a:xfrm>
            <a:off x="433388" y="1143000"/>
            <a:ext cx="5991225" cy="3086100"/>
          </a:xfrm>
          <a:prstGeom prst="rect">
            <a:avLst/>
          </a:prstGeom>
          <a:noFill/>
          <a:ln w="12700">
            <a:solidFill>
              <a:prstClr val="black"/>
            </a:solidFill>
          </a:ln>
        </p:spPr>
        <p:txBody>
          <a:bodyPr vert="horz" lIns="91440" tIns="45720" rIns="91440" bIns="45720" rtlCol="0" anchor="ctr"/>
          <a:lstStyle/>
          <a:p>
            <a:endParaRPr lang="en-PT"/>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T"/>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PT"/>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44BD0DB-DBA5-CC42-9658-2AE30D9BBD30}" type="slidenum">
              <a:rPr lang="en-PT" smtClean="0"/>
              <a:t>‹#›</a:t>
            </a:fld>
            <a:endParaRPr lang="en-PT"/>
          </a:p>
        </p:txBody>
      </p:sp>
    </p:spTree>
    <p:extLst>
      <p:ext uri="{BB962C8B-B14F-4D97-AF65-F5344CB8AC3E}">
        <p14:creationId xmlns:p14="http://schemas.microsoft.com/office/powerpoint/2010/main" val="37191242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3388" y="1143000"/>
            <a:ext cx="5991225" cy="3086100"/>
          </a:xfrm>
        </p:spPr>
      </p:sp>
      <p:sp>
        <p:nvSpPr>
          <p:cNvPr id="3" name="Notes Placeholder 2"/>
          <p:cNvSpPr>
            <a:spLocks noGrp="1"/>
          </p:cNvSpPr>
          <p:nvPr>
            <p:ph type="body" idx="1"/>
          </p:nvPr>
        </p:nvSpPr>
        <p:spPr/>
        <p:txBody>
          <a:bodyPr/>
          <a:lstStyle/>
          <a:p>
            <a:endParaRPr lang="en-PT"/>
          </a:p>
        </p:txBody>
      </p:sp>
      <p:sp>
        <p:nvSpPr>
          <p:cNvPr id="4" name="Slide Number Placeholder 3"/>
          <p:cNvSpPr>
            <a:spLocks noGrp="1"/>
          </p:cNvSpPr>
          <p:nvPr>
            <p:ph type="sldNum" sz="quarter" idx="5"/>
          </p:nvPr>
        </p:nvSpPr>
        <p:spPr/>
        <p:txBody>
          <a:bodyPr/>
          <a:lstStyle/>
          <a:p>
            <a:fld id="{B44BD0DB-DBA5-CC42-9658-2AE30D9BBD30}" type="slidenum">
              <a:rPr lang="en-PT" smtClean="0"/>
              <a:t>1</a:t>
            </a:fld>
            <a:endParaRPr lang="en-PT"/>
          </a:p>
        </p:txBody>
      </p:sp>
    </p:spTree>
    <p:extLst>
      <p:ext uri="{BB962C8B-B14F-4D97-AF65-F5344CB8AC3E}">
        <p14:creationId xmlns:p14="http://schemas.microsoft.com/office/powerpoint/2010/main" val="36932768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B44BD0DB-DBA5-CC42-9658-2AE30D9BBD30}" type="slidenum">
              <a:rPr lang="en-PT" smtClean="0"/>
              <a:t>3</a:t>
            </a:fld>
            <a:endParaRPr lang="en-PT"/>
          </a:p>
        </p:txBody>
      </p:sp>
    </p:spTree>
    <p:extLst>
      <p:ext uri="{BB962C8B-B14F-4D97-AF65-F5344CB8AC3E}">
        <p14:creationId xmlns:p14="http://schemas.microsoft.com/office/powerpoint/2010/main" val="10958359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B44BD0DB-DBA5-CC42-9658-2AE30D9BBD30}" type="slidenum">
              <a:rPr lang="en-PT" smtClean="0"/>
              <a:t>4</a:t>
            </a:fld>
            <a:endParaRPr lang="en-PT"/>
          </a:p>
        </p:txBody>
      </p:sp>
    </p:spTree>
    <p:extLst>
      <p:ext uri="{BB962C8B-B14F-4D97-AF65-F5344CB8AC3E}">
        <p14:creationId xmlns:p14="http://schemas.microsoft.com/office/powerpoint/2010/main" val="35030780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B44BD0DB-DBA5-CC42-9658-2AE30D9BBD30}" type="slidenum">
              <a:rPr lang="en-PT" smtClean="0"/>
              <a:t>6</a:t>
            </a:fld>
            <a:endParaRPr lang="en-PT"/>
          </a:p>
        </p:txBody>
      </p:sp>
    </p:spTree>
    <p:extLst>
      <p:ext uri="{BB962C8B-B14F-4D97-AF65-F5344CB8AC3E}">
        <p14:creationId xmlns:p14="http://schemas.microsoft.com/office/powerpoint/2010/main" val="37591698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B44BD0DB-DBA5-CC42-9658-2AE30D9BBD30}" type="slidenum">
              <a:rPr lang="en-PT" smtClean="0"/>
              <a:t>8</a:t>
            </a:fld>
            <a:endParaRPr lang="en-PT"/>
          </a:p>
        </p:txBody>
      </p:sp>
    </p:spTree>
    <p:extLst>
      <p:ext uri="{BB962C8B-B14F-4D97-AF65-F5344CB8AC3E}">
        <p14:creationId xmlns:p14="http://schemas.microsoft.com/office/powerpoint/2010/main" val="21279320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https://blog.bit.ai/collaboration-statistics/</a:t>
            </a:r>
          </a:p>
        </p:txBody>
      </p:sp>
      <p:sp>
        <p:nvSpPr>
          <p:cNvPr id="4" name="Slide Number Placeholder 3"/>
          <p:cNvSpPr>
            <a:spLocks noGrp="1"/>
          </p:cNvSpPr>
          <p:nvPr>
            <p:ph type="sldNum" sz="quarter" idx="5"/>
          </p:nvPr>
        </p:nvSpPr>
        <p:spPr/>
        <p:txBody>
          <a:bodyPr/>
          <a:lstStyle/>
          <a:p>
            <a:fld id="{B44BD0DB-DBA5-CC42-9658-2AE30D9BBD30}" type="slidenum">
              <a:rPr lang="en-PT" smtClean="0"/>
              <a:t>10</a:t>
            </a:fld>
            <a:endParaRPr lang="en-PT"/>
          </a:p>
        </p:txBody>
      </p:sp>
    </p:spTree>
    <p:extLst>
      <p:ext uri="{BB962C8B-B14F-4D97-AF65-F5344CB8AC3E}">
        <p14:creationId xmlns:p14="http://schemas.microsoft.com/office/powerpoint/2010/main" val="61766231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Master" Target="../slideMasters/slideMaster1.xml"/><Relationship Id="rId4" Type="http://schemas.openxmlformats.org/officeDocument/2006/relationships/image" Target="../media/image16.sv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7.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8.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8.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7.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7.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7.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7.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7.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7.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8.sv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8.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8.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7.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7.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7.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7.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7.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7.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7.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7.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7.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7.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7.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19.pn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8.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8.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8.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1_Title White">
    <p:bg>
      <p:bgPr>
        <a:solidFill>
          <a:schemeClr val="bg1"/>
        </a:solidFill>
        <a:effectLst/>
      </p:bgPr>
    </p:bg>
    <p:spTree>
      <p:nvGrpSpPr>
        <p:cNvPr id="1" name=""/>
        <p:cNvGrpSpPr/>
        <p:nvPr/>
      </p:nvGrpSpPr>
      <p:grpSpPr>
        <a:xfrm>
          <a:off x="0" y="0"/>
          <a:ext cx="0" cy="0"/>
          <a:chOff x="0" y="0"/>
          <a:chExt cx="0" cy="0"/>
        </a:xfrm>
      </p:grpSpPr>
      <p:pic>
        <p:nvPicPr>
          <p:cNvPr id="8" name="r1Artboard 3 copy 34edsw.pdf">
            <a:extLst>
              <a:ext uri="{FF2B5EF4-FFF2-40B4-BE49-F238E27FC236}">
                <a16:creationId xmlns:a16="http://schemas.microsoft.com/office/drawing/2014/main" id="{671189B0-0180-A44E-AC86-BC07AB4A117F}"/>
              </a:ext>
            </a:extLst>
          </p:cNvPr>
          <p:cNvPicPr>
            <a:picLocks noChangeAspect="1"/>
          </p:cNvPicPr>
          <p:nvPr userDrawn="1"/>
        </p:nvPicPr>
        <p:blipFill rotWithShape="1">
          <a:blip r:embed="rId2">
            <a:alphaModFix amt="76000"/>
            <a:extLst>
              <a:ext uri="{28A0092B-C50C-407E-A947-70E740481C1C}">
                <a14:useLocalDpi xmlns:a14="http://schemas.microsoft.com/office/drawing/2010/main" val="0"/>
              </a:ext>
            </a:extLst>
          </a:blip>
          <a:srcRect l="-127" t="37299" r="51849" b="14438"/>
          <a:stretch/>
        </p:blipFill>
        <p:spPr>
          <a:xfrm>
            <a:off x="4106606" y="0"/>
            <a:ext cx="9214107" cy="6858000"/>
          </a:xfrm>
          <a:prstGeom prst="rect">
            <a:avLst/>
          </a:prstGeom>
          <a:ln w="12700">
            <a:miter lim="400000"/>
          </a:ln>
        </p:spPr>
      </p:pic>
      <p:sp>
        <p:nvSpPr>
          <p:cNvPr id="4" name="Title 1">
            <a:extLst>
              <a:ext uri="{FF2B5EF4-FFF2-40B4-BE49-F238E27FC236}">
                <a16:creationId xmlns:a16="http://schemas.microsoft.com/office/drawing/2014/main" id="{17AAB606-6867-894C-9BD5-B6BFB3E820B8}"/>
              </a:ext>
            </a:extLst>
          </p:cNvPr>
          <p:cNvSpPr>
            <a:spLocks noGrp="1"/>
          </p:cNvSpPr>
          <p:nvPr>
            <p:ph type="title" hasCustomPrompt="1"/>
          </p:nvPr>
        </p:nvSpPr>
        <p:spPr>
          <a:xfrm>
            <a:off x="694660" y="2766333"/>
            <a:ext cx="10567396" cy="1641219"/>
          </a:xfrm>
          <a:prstGeom prst="rect">
            <a:avLst/>
          </a:prstGeom>
        </p:spPr>
        <p:txBody>
          <a:bodyPr wrap="square" lIns="0" anchor="ctr">
            <a:spAutoFit/>
          </a:bodyPr>
          <a:lstStyle>
            <a:lvl1pPr>
              <a:lnSpc>
                <a:spcPts val="10926"/>
              </a:lnSpc>
              <a:defRPr sz="13111" b="1" i="0">
                <a:solidFill>
                  <a:schemeClr val="tx2"/>
                </a:solidFill>
                <a:latin typeface="Equip Extended" panose="02000503030000020004" pitchFamily="2" charset="77"/>
              </a:defRPr>
            </a:lvl1pPr>
          </a:lstStyle>
          <a:p>
            <a:r>
              <a:rPr lang="en-GB"/>
              <a:t>Edit title</a:t>
            </a:r>
            <a:endParaRPr lang="en-PT"/>
          </a:p>
        </p:txBody>
      </p:sp>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98580" y="5876516"/>
            <a:ext cx="10563477" cy="498475"/>
          </a:xfrm>
        </p:spPr>
        <p:txBody>
          <a:bodyPr anchor="ctr">
            <a:noAutofit/>
          </a:bodyPr>
          <a:lstStyle>
            <a:lvl1pPr marL="0" indent="0">
              <a:buNone/>
              <a:defRPr sz="1420" b="0" i="0">
                <a:solidFill>
                  <a:srgbClr val="07041F"/>
                </a:solidFill>
                <a:latin typeface="Equip Extended Light" panose="02000503000000020004" pitchFamily="2" charset="77"/>
              </a:defRPr>
            </a:lvl1pPr>
          </a:lstStyle>
          <a:p>
            <a:pPr lvl="0"/>
            <a:r>
              <a:rPr lang="en-GB"/>
              <a:t>Edit Footnote</a:t>
            </a:r>
          </a:p>
        </p:txBody>
      </p:sp>
      <p:pic>
        <p:nvPicPr>
          <p:cNvPr id="5" name="Graphic 4">
            <a:extLst>
              <a:ext uri="{FF2B5EF4-FFF2-40B4-BE49-F238E27FC236}">
                <a16:creationId xmlns:a16="http://schemas.microsoft.com/office/drawing/2014/main" id="{6A518BE8-50AE-D748-ACE2-D2800731CFF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89992" y="0"/>
            <a:ext cx="2165927" cy="1486800"/>
          </a:xfrm>
          <a:prstGeom prst="rect">
            <a:avLst/>
          </a:prstGeom>
        </p:spPr>
      </p:pic>
    </p:spTree>
    <p:extLst>
      <p:ext uri="{BB962C8B-B14F-4D97-AF65-F5344CB8AC3E}">
        <p14:creationId xmlns:p14="http://schemas.microsoft.com/office/powerpoint/2010/main" val="2235971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3_Section Small Title Green ">
    <p:bg>
      <p:bgPr>
        <a:solidFill>
          <a:schemeClr val="accent1"/>
        </a:solidFill>
        <a:effectLst/>
      </p:bgPr>
    </p:bg>
    <p:spTree>
      <p:nvGrpSpPr>
        <p:cNvPr id="1" name=""/>
        <p:cNvGrpSpPr/>
        <p:nvPr/>
      </p:nvGrpSpPr>
      <p:grpSpPr>
        <a:xfrm>
          <a:off x="0" y="0"/>
          <a:ext cx="0" cy="0"/>
          <a:chOff x="0" y="0"/>
          <a:chExt cx="0" cy="0"/>
        </a:xfrm>
      </p:grpSpPr>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98579" y="5876516"/>
            <a:ext cx="10672065" cy="498475"/>
          </a:xfrm>
        </p:spPr>
        <p:txBody>
          <a:bodyPr anchor="ctr">
            <a:noAutofit/>
          </a:bodyPr>
          <a:lstStyle>
            <a:lvl1pPr marL="0" indent="0">
              <a:buNone/>
              <a:defRPr sz="1093" b="0" i="0">
                <a:solidFill>
                  <a:schemeClr val="tx2"/>
                </a:solidFill>
                <a:latin typeface="Equip Extended Light" panose="02000503000000020004" pitchFamily="2" charset="77"/>
              </a:defRPr>
            </a:lvl1pPr>
          </a:lstStyle>
          <a:p>
            <a:pPr lvl="0"/>
            <a:r>
              <a:rPr lang="en-GB"/>
              <a:t>Edit Footnote</a:t>
            </a:r>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30463" y="379903"/>
            <a:ext cx="888921" cy="715078"/>
          </a:xfrm>
          <a:prstGeom prst="rect">
            <a:avLst/>
          </a:prstGeom>
        </p:spPr>
      </p:pic>
      <p:sp>
        <p:nvSpPr>
          <p:cNvPr id="8" name="Title 1">
            <a:extLst>
              <a:ext uri="{FF2B5EF4-FFF2-40B4-BE49-F238E27FC236}">
                <a16:creationId xmlns:a16="http://schemas.microsoft.com/office/drawing/2014/main" id="{35A180E1-0906-AF4F-AD8C-D37F88FAE72A}"/>
              </a:ext>
            </a:extLst>
          </p:cNvPr>
          <p:cNvSpPr>
            <a:spLocks noGrp="1"/>
          </p:cNvSpPr>
          <p:nvPr>
            <p:ph type="title" hasCustomPrompt="1"/>
          </p:nvPr>
        </p:nvSpPr>
        <p:spPr>
          <a:xfrm>
            <a:off x="696242" y="2704709"/>
            <a:ext cx="10672065" cy="1000274"/>
          </a:xfrm>
          <a:prstGeom prst="rect">
            <a:avLst/>
          </a:prstGeom>
        </p:spPr>
        <p:txBody>
          <a:bodyPr lIns="72000" anchor="b">
            <a:spAutoFit/>
          </a:bodyPr>
          <a:lstStyle>
            <a:lvl1pPr>
              <a:lnSpc>
                <a:spcPct val="100000"/>
              </a:lnSpc>
              <a:defRPr sz="5900" b="1" i="0">
                <a:solidFill>
                  <a:schemeClr val="tx2"/>
                </a:solidFill>
                <a:latin typeface="Equip Extended" panose="02000503030000020004" pitchFamily="2" charset="77"/>
              </a:defRPr>
            </a:lvl1pPr>
          </a:lstStyle>
          <a:p>
            <a:r>
              <a:rPr lang="en-GB"/>
              <a:t>Edit small section title</a:t>
            </a:r>
            <a:endParaRPr lang="en-PT"/>
          </a:p>
        </p:txBody>
      </p:sp>
      <p:sp>
        <p:nvSpPr>
          <p:cNvPr id="12" name="Text Placeholder 7">
            <a:extLst>
              <a:ext uri="{FF2B5EF4-FFF2-40B4-BE49-F238E27FC236}">
                <a16:creationId xmlns:a16="http://schemas.microsoft.com/office/drawing/2014/main" id="{BDF32DB2-7359-CA47-9D2B-FC2E95C76AC4}"/>
              </a:ext>
            </a:extLst>
          </p:cNvPr>
          <p:cNvSpPr>
            <a:spLocks noGrp="1"/>
          </p:cNvSpPr>
          <p:nvPr>
            <p:ph type="body" sz="quarter" idx="12" hasCustomPrompt="1"/>
          </p:nvPr>
        </p:nvSpPr>
        <p:spPr>
          <a:xfrm>
            <a:off x="698579" y="4047725"/>
            <a:ext cx="10672065" cy="491467"/>
          </a:xfrm>
        </p:spPr>
        <p:txBody>
          <a:bodyPr tIns="108000" anchor="t">
            <a:spAutoFit/>
          </a:bodyPr>
          <a:lstStyle>
            <a:lvl1pPr marL="0" indent="0">
              <a:lnSpc>
                <a:spcPct val="100000"/>
              </a:lnSpc>
              <a:buNone/>
              <a:defRPr sz="2185" b="0" i="0">
                <a:solidFill>
                  <a:schemeClr val="tx2"/>
                </a:solidFill>
                <a:latin typeface="Equip Extended Thin" panose="02000503030000020004" pitchFamily="2" charset="77"/>
              </a:defRPr>
            </a:lvl1pPr>
          </a:lstStyle>
          <a:p>
            <a:pPr lvl="0"/>
            <a:r>
              <a:rPr lang="en-GB"/>
              <a:t>Edit description</a:t>
            </a:r>
          </a:p>
        </p:txBody>
      </p:sp>
    </p:spTree>
    <p:extLst>
      <p:ext uri="{BB962C8B-B14F-4D97-AF65-F5344CB8AC3E}">
        <p14:creationId xmlns:p14="http://schemas.microsoft.com/office/powerpoint/2010/main" val="13286666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4_Section Small Title Purple">
    <p:bg>
      <p:bgPr>
        <a:solidFill>
          <a:schemeClr val="accent2"/>
        </a:solidFill>
        <a:effectLst/>
      </p:bgPr>
    </p:bg>
    <p:spTree>
      <p:nvGrpSpPr>
        <p:cNvPr id="1" name=""/>
        <p:cNvGrpSpPr/>
        <p:nvPr/>
      </p:nvGrpSpPr>
      <p:grpSpPr>
        <a:xfrm>
          <a:off x="0" y="0"/>
          <a:ext cx="0" cy="0"/>
          <a:chOff x="0" y="0"/>
          <a:chExt cx="0" cy="0"/>
        </a:xfrm>
      </p:grpSpPr>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98579" y="5876516"/>
            <a:ext cx="10672065" cy="498475"/>
          </a:xfrm>
        </p:spPr>
        <p:txBody>
          <a:bodyPr anchor="ctr">
            <a:noAutofit/>
          </a:bodyPr>
          <a:lstStyle>
            <a:lvl1pPr marL="0" indent="0">
              <a:buNone/>
              <a:defRPr sz="1093" b="0" i="0">
                <a:solidFill>
                  <a:schemeClr val="bg1"/>
                </a:solidFill>
                <a:latin typeface="Equip Extended Light" panose="02000503000000020004" pitchFamily="2" charset="77"/>
              </a:defRPr>
            </a:lvl1pPr>
          </a:lstStyle>
          <a:p>
            <a:pPr lvl="0"/>
            <a:r>
              <a:rPr lang="en-GB"/>
              <a:t>Edit Footnote</a:t>
            </a:r>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30463" y="379903"/>
            <a:ext cx="888921" cy="715078"/>
          </a:xfrm>
          <a:prstGeom prst="rect">
            <a:avLst/>
          </a:prstGeom>
        </p:spPr>
      </p:pic>
      <p:sp>
        <p:nvSpPr>
          <p:cNvPr id="8" name="Title 1">
            <a:extLst>
              <a:ext uri="{FF2B5EF4-FFF2-40B4-BE49-F238E27FC236}">
                <a16:creationId xmlns:a16="http://schemas.microsoft.com/office/drawing/2014/main" id="{35A180E1-0906-AF4F-AD8C-D37F88FAE72A}"/>
              </a:ext>
            </a:extLst>
          </p:cNvPr>
          <p:cNvSpPr>
            <a:spLocks noGrp="1"/>
          </p:cNvSpPr>
          <p:nvPr>
            <p:ph type="title" hasCustomPrompt="1"/>
          </p:nvPr>
        </p:nvSpPr>
        <p:spPr>
          <a:xfrm>
            <a:off x="696242" y="2704709"/>
            <a:ext cx="10672065" cy="1000274"/>
          </a:xfrm>
          <a:prstGeom prst="rect">
            <a:avLst/>
          </a:prstGeom>
        </p:spPr>
        <p:txBody>
          <a:bodyPr lIns="72000" anchor="b">
            <a:spAutoFit/>
          </a:bodyPr>
          <a:lstStyle>
            <a:lvl1pPr>
              <a:lnSpc>
                <a:spcPct val="100000"/>
              </a:lnSpc>
              <a:defRPr sz="5900" b="1" i="0">
                <a:solidFill>
                  <a:schemeClr val="bg1"/>
                </a:solidFill>
                <a:latin typeface="Equip Extended" panose="02000503030000020004" pitchFamily="2" charset="77"/>
              </a:defRPr>
            </a:lvl1pPr>
          </a:lstStyle>
          <a:p>
            <a:r>
              <a:rPr lang="en-GB"/>
              <a:t>Edit small section title</a:t>
            </a:r>
            <a:endParaRPr lang="en-PT"/>
          </a:p>
        </p:txBody>
      </p:sp>
      <p:sp>
        <p:nvSpPr>
          <p:cNvPr id="12" name="Text Placeholder 7">
            <a:extLst>
              <a:ext uri="{FF2B5EF4-FFF2-40B4-BE49-F238E27FC236}">
                <a16:creationId xmlns:a16="http://schemas.microsoft.com/office/drawing/2014/main" id="{BDF32DB2-7359-CA47-9D2B-FC2E95C76AC4}"/>
              </a:ext>
            </a:extLst>
          </p:cNvPr>
          <p:cNvSpPr>
            <a:spLocks noGrp="1"/>
          </p:cNvSpPr>
          <p:nvPr>
            <p:ph type="body" sz="quarter" idx="12" hasCustomPrompt="1"/>
          </p:nvPr>
        </p:nvSpPr>
        <p:spPr>
          <a:xfrm>
            <a:off x="698579" y="4047725"/>
            <a:ext cx="10672065" cy="491467"/>
          </a:xfrm>
        </p:spPr>
        <p:txBody>
          <a:bodyPr tIns="108000" anchor="t">
            <a:spAutoFit/>
          </a:bodyPr>
          <a:lstStyle>
            <a:lvl1pPr marL="0" indent="0">
              <a:lnSpc>
                <a:spcPct val="100000"/>
              </a:lnSpc>
              <a:buNone/>
              <a:defRPr sz="2185" b="0" i="0">
                <a:solidFill>
                  <a:schemeClr val="bg1"/>
                </a:solidFill>
                <a:latin typeface="Equip Extended Thin" panose="02000503030000020004" pitchFamily="2" charset="77"/>
              </a:defRPr>
            </a:lvl1pPr>
          </a:lstStyle>
          <a:p>
            <a:pPr lvl="0"/>
            <a:r>
              <a:rPr lang="en-GB"/>
              <a:t>Edit description</a:t>
            </a:r>
          </a:p>
        </p:txBody>
      </p:sp>
    </p:spTree>
    <p:extLst>
      <p:ext uri="{BB962C8B-B14F-4D97-AF65-F5344CB8AC3E}">
        <p14:creationId xmlns:p14="http://schemas.microsoft.com/office/powerpoint/2010/main" val="408312207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5_Section Small Title Image">
    <p:bg>
      <p:bgPr>
        <a:blipFill dpi="0" rotWithShape="1">
          <a:blip r:embed="rId2">
            <a:lum/>
          </a:blip>
          <a:srcRect/>
          <a:stretch>
            <a:fillRect t="-3000" b="-3000"/>
          </a:stretch>
        </a:blip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B5DF88E5-BA32-4746-87F7-B2AF8460F0B5}"/>
              </a:ext>
            </a:extLst>
          </p:cNvPr>
          <p:cNvSpPr/>
          <p:nvPr userDrawn="1"/>
        </p:nvSpPr>
        <p:spPr>
          <a:xfrm>
            <a:off x="0" y="0"/>
            <a:ext cx="13320713" cy="6858000"/>
          </a:xfrm>
          <a:prstGeom prst="rect">
            <a:avLst/>
          </a:prstGeom>
          <a:solidFill>
            <a:schemeClr val="accent4">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sz="1967"/>
          </a:p>
        </p:txBody>
      </p:sp>
      <p:sp>
        <p:nvSpPr>
          <p:cNvPr id="4" name="Title 1">
            <a:extLst>
              <a:ext uri="{FF2B5EF4-FFF2-40B4-BE49-F238E27FC236}">
                <a16:creationId xmlns:a16="http://schemas.microsoft.com/office/drawing/2014/main" id="{17AAB606-6867-894C-9BD5-B6BFB3E820B8}"/>
              </a:ext>
            </a:extLst>
          </p:cNvPr>
          <p:cNvSpPr>
            <a:spLocks noGrp="1"/>
          </p:cNvSpPr>
          <p:nvPr>
            <p:ph type="title" hasCustomPrompt="1"/>
          </p:nvPr>
        </p:nvSpPr>
        <p:spPr>
          <a:xfrm>
            <a:off x="696242" y="2704709"/>
            <a:ext cx="10672065" cy="1000274"/>
          </a:xfrm>
          <a:prstGeom prst="rect">
            <a:avLst/>
          </a:prstGeom>
        </p:spPr>
        <p:txBody>
          <a:bodyPr lIns="72000" anchor="b">
            <a:spAutoFit/>
          </a:bodyPr>
          <a:lstStyle>
            <a:lvl1pPr>
              <a:lnSpc>
                <a:spcPct val="100000"/>
              </a:lnSpc>
              <a:defRPr sz="5900" b="1" i="0">
                <a:solidFill>
                  <a:schemeClr val="bg1"/>
                </a:solidFill>
                <a:latin typeface="Equip Extended" panose="02000503030000020004" pitchFamily="2" charset="77"/>
              </a:defRPr>
            </a:lvl1pPr>
          </a:lstStyle>
          <a:p>
            <a:r>
              <a:rPr lang="en-GB"/>
              <a:t>Edit small section title</a:t>
            </a:r>
            <a:endParaRPr lang="en-PT"/>
          </a:p>
        </p:txBody>
      </p:sp>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98579" y="5876516"/>
            <a:ext cx="10672065" cy="498475"/>
          </a:xfrm>
        </p:spPr>
        <p:txBody>
          <a:bodyPr anchor="ctr">
            <a:noAutofit/>
          </a:bodyPr>
          <a:lstStyle>
            <a:lvl1pPr marL="0" indent="0">
              <a:buNone/>
              <a:defRPr sz="1093" b="0" i="0">
                <a:solidFill>
                  <a:schemeClr val="bg1"/>
                </a:solidFill>
                <a:latin typeface="Equip Extended Light" panose="02000503000000020004" pitchFamily="2" charset="77"/>
              </a:defRPr>
            </a:lvl1pPr>
          </a:lstStyle>
          <a:p>
            <a:pPr lvl="0"/>
            <a:r>
              <a:rPr lang="en-GB"/>
              <a:t>Edit Footnote</a:t>
            </a:r>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630463" y="379903"/>
            <a:ext cx="888921" cy="715078"/>
          </a:xfrm>
          <a:prstGeom prst="rect">
            <a:avLst/>
          </a:prstGeom>
        </p:spPr>
      </p:pic>
      <p:sp>
        <p:nvSpPr>
          <p:cNvPr id="7" name="Text Placeholder 7">
            <a:extLst>
              <a:ext uri="{FF2B5EF4-FFF2-40B4-BE49-F238E27FC236}">
                <a16:creationId xmlns:a16="http://schemas.microsoft.com/office/drawing/2014/main" id="{56E1278F-22F1-EE44-90D3-B0B9F038A5A5}"/>
              </a:ext>
            </a:extLst>
          </p:cNvPr>
          <p:cNvSpPr>
            <a:spLocks noGrp="1"/>
          </p:cNvSpPr>
          <p:nvPr>
            <p:ph type="body" sz="quarter" idx="12" hasCustomPrompt="1"/>
          </p:nvPr>
        </p:nvSpPr>
        <p:spPr>
          <a:xfrm>
            <a:off x="698579" y="4047726"/>
            <a:ext cx="10672065" cy="1500205"/>
          </a:xfrm>
        </p:spPr>
        <p:txBody>
          <a:bodyPr tIns="108000" anchor="t">
            <a:spAutoFit/>
          </a:bodyPr>
          <a:lstStyle>
            <a:lvl1pPr marL="0" indent="0">
              <a:lnSpc>
                <a:spcPct val="100000"/>
              </a:lnSpc>
              <a:buNone/>
              <a:defRPr sz="2185" b="0" i="0">
                <a:solidFill>
                  <a:schemeClr val="bg1"/>
                </a:solidFill>
                <a:latin typeface="Equip Extended Thin" panose="02000503030000020004" pitchFamily="2" charset="77"/>
              </a:defRPr>
            </a:lvl1pPr>
          </a:lstStyle>
          <a:p>
            <a:pPr lvl="0"/>
            <a:r>
              <a:rPr lang="en-GB"/>
              <a:t>Feel free to exchange the background photo, but please keep the overlay layer on top. You can exchange the photo by clicking on the Design tab, in Customize, click Format Background. And then click Insert under Picture Source to select your photo.</a:t>
            </a:r>
          </a:p>
        </p:txBody>
      </p:sp>
    </p:spTree>
    <p:extLst>
      <p:ext uri="{BB962C8B-B14F-4D97-AF65-F5344CB8AC3E}">
        <p14:creationId xmlns:p14="http://schemas.microsoft.com/office/powerpoint/2010/main" val="62894782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_1_Agenda">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1" y="4241260"/>
            <a:ext cx="3480614"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803778" y="379903"/>
            <a:ext cx="888921" cy="715078"/>
          </a:xfrm>
          <a:prstGeom prst="rect">
            <a:avLst/>
          </a:prstGeom>
        </p:spPr>
      </p:pic>
      <p:sp>
        <p:nvSpPr>
          <p:cNvPr id="26" name="Title 1">
            <a:extLst>
              <a:ext uri="{FF2B5EF4-FFF2-40B4-BE49-F238E27FC236}">
                <a16:creationId xmlns:a16="http://schemas.microsoft.com/office/drawing/2014/main" id="{D0B82C9C-213C-5846-9418-2E92489F1114}"/>
              </a:ext>
            </a:extLst>
          </p:cNvPr>
          <p:cNvSpPr>
            <a:spLocks noGrp="1"/>
          </p:cNvSpPr>
          <p:nvPr>
            <p:ph type="title" hasCustomPrompt="1"/>
          </p:nvPr>
        </p:nvSpPr>
        <p:spPr>
          <a:xfrm>
            <a:off x="684389" y="481126"/>
            <a:ext cx="7591232" cy="522378"/>
          </a:xfrm>
          <a:prstGeom prst="rect">
            <a:avLst/>
          </a:prstGeom>
        </p:spPr>
        <p:txBody>
          <a:bodyPr wrap="square" tIns="72000" anchor="t">
            <a:spAutoFit/>
          </a:bodyPr>
          <a:lstStyle>
            <a:lvl1pPr>
              <a:lnSpc>
                <a:spcPct val="100000"/>
              </a:lnSpc>
              <a:spcBef>
                <a:spcPts val="0"/>
              </a:spcBef>
              <a:defRPr sz="2622" b="1" i="0">
                <a:solidFill>
                  <a:schemeClr val="tx2"/>
                </a:solidFill>
                <a:latin typeface="Equip Extended" panose="02000503030000020004" pitchFamily="2" charset="77"/>
              </a:defRPr>
            </a:lvl1pPr>
          </a:lstStyle>
          <a:p>
            <a:r>
              <a:rPr lang="en-GB"/>
              <a:t>Edit title</a:t>
            </a:r>
            <a:endParaRPr lang="en-PT"/>
          </a:p>
        </p:txBody>
      </p:sp>
      <p:sp>
        <p:nvSpPr>
          <p:cNvPr id="27" name="Text Placeholder 7">
            <a:extLst>
              <a:ext uri="{FF2B5EF4-FFF2-40B4-BE49-F238E27FC236}">
                <a16:creationId xmlns:a16="http://schemas.microsoft.com/office/drawing/2014/main" id="{758E9BFF-AA50-5A4B-879E-3AC820AF497A}"/>
              </a:ext>
            </a:extLst>
          </p:cNvPr>
          <p:cNvSpPr>
            <a:spLocks noGrp="1"/>
          </p:cNvSpPr>
          <p:nvPr>
            <p:ph type="body" sz="quarter" idx="29" hasCustomPrompt="1"/>
          </p:nvPr>
        </p:nvSpPr>
        <p:spPr>
          <a:xfrm>
            <a:off x="684393" y="930189"/>
            <a:ext cx="7591232" cy="387854"/>
          </a:xfrm>
          <a:prstGeom prst="rect">
            <a:avLst/>
          </a:prstGeom>
        </p:spPr>
        <p:txBody>
          <a:bodyPr wrap="square" tIns="72000" anchor="t">
            <a:spAutoFit/>
          </a:bodyPr>
          <a:lstStyle>
            <a:lvl1pPr marL="0" indent="0">
              <a:lnSpc>
                <a:spcPct val="100000"/>
              </a:lnSpc>
              <a:spcBef>
                <a:spcPts val="0"/>
              </a:spcBef>
              <a:buNone/>
              <a:defRPr sz="1748" b="0" i="0">
                <a:solidFill>
                  <a:schemeClr val="tx2"/>
                </a:solidFill>
                <a:latin typeface="Equip Extended Light" panose="02000503000000020004" pitchFamily="2" charset="77"/>
              </a:defRPr>
            </a:lvl1pPr>
          </a:lstStyle>
          <a:p>
            <a:pPr lvl="0"/>
            <a:r>
              <a:rPr lang="en-GB"/>
              <a:t>Edit subtitle</a:t>
            </a:r>
          </a:p>
        </p:txBody>
      </p:sp>
      <p:sp>
        <p:nvSpPr>
          <p:cNvPr id="44" name="Text Placeholder 7">
            <a:extLst>
              <a:ext uri="{FF2B5EF4-FFF2-40B4-BE49-F238E27FC236}">
                <a16:creationId xmlns:a16="http://schemas.microsoft.com/office/drawing/2014/main" id="{9987E3FA-762E-1544-B600-DE2358F40AFD}"/>
              </a:ext>
            </a:extLst>
          </p:cNvPr>
          <p:cNvSpPr>
            <a:spLocks noGrp="1"/>
          </p:cNvSpPr>
          <p:nvPr>
            <p:ph type="body" sz="quarter" idx="12" hasCustomPrompt="1"/>
          </p:nvPr>
        </p:nvSpPr>
        <p:spPr>
          <a:xfrm>
            <a:off x="2164612" y="2436204"/>
            <a:ext cx="4481566" cy="354319"/>
          </a:xfrm>
          <a:prstGeom prst="rect">
            <a:avLst/>
          </a:prstGeom>
        </p:spPr>
        <p:txBody>
          <a:bodyPr wrap="square" tIns="72000" anchor="t">
            <a:spAutoFit/>
          </a:bodyPr>
          <a:lstStyle>
            <a:lvl1pPr marL="0" indent="0">
              <a:lnSpc>
                <a:spcPct val="100000"/>
              </a:lnSpc>
              <a:spcBef>
                <a:spcPts val="0"/>
              </a:spcBef>
              <a:buNone/>
              <a:defRPr sz="1530" b="0" i="0">
                <a:solidFill>
                  <a:schemeClr val="tx2"/>
                </a:solidFill>
                <a:latin typeface="Equip Light" panose="02000503000000020004" pitchFamily="2" charset="77"/>
              </a:defRPr>
            </a:lvl1pPr>
          </a:lstStyle>
          <a:p>
            <a:pPr lvl="0"/>
            <a:r>
              <a:rPr lang="en-GB"/>
              <a:t>Edit  </a:t>
            </a:r>
            <a:r>
              <a:rPr lang="en-GB" err="1"/>
              <a:t>subheader</a:t>
            </a:r>
            <a:endParaRPr lang="en-GB"/>
          </a:p>
        </p:txBody>
      </p:sp>
      <p:sp>
        <p:nvSpPr>
          <p:cNvPr id="45" name="Text Placeholder 7">
            <a:extLst>
              <a:ext uri="{FF2B5EF4-FFF2-40B4-BE49-F238E27FC236}">
                <a16:creationId xmlns:a16="http://schemas.microsoft.com/office/drawing/2014/main" id="{092923F0-4DAD-D047-919F-E9C087D11AD8}"/>
              </a:ext>
            </a:extLst>
          </p:cNvPr>
          <p:cNvSpPr>
            <a:spLocks noGrp="1"/>
          </p:cNvSpPr>
          <p:nvPr>
            <p:ph type="body" sz="quarter" idx="13" hasCustomPrompt="1"/>
          </p:nvPr>
        </p:nvSpPr>
        <p:spPr>
          <a:xfrm>
            <a:off x="2164616" y="2112111"/>
            <a:ext cx="4481564" cy="455116"/>
          </a:xfrm>
          <a:prstGeom prst="rect">
            <a:avLst/>
          </a:prstGeom>
        </p:spPr>
        <p:txBody>
          <a:bodyPr wrap="square" tIns="72000" anchor="t">
            <a:spAutoFit/>
          </a:bodyPr>
          <a:lstStyle>
            <a:lvl1pPr marL="0" indent="0">
              <a:lnSpc>
                <a:spcPct val="100000"/>
              </a:lnSpc>
              <a:spcBef>
                <a:spcPts val="0"/>
              </a:spcBef>
              <a:buNone/>
              <a:defRPr sz="2185" b="1" i="0">
                <a:solidFill>
                  <a:schemeClr val="tx2"/>
                </a:solidFill>
                <a:latin typeface="Equip Extended" panose="02000503030000020004" pitchFamily="2" charset="77"/>
              </a:defRPr>
            </a:lvl1pPr>
          </a:lstStyle>
          <a:p>
            <a:pPr lvl="0"/>
            <a:r>
              <a:rPr lang="en-GB"/>
              <a:t>Edit chapter header</a:t>
            </a:r>
          </a:p>
        </p:txBody>
      </p:sp>
      <p:sp>
        <p:nvSpPr>
          <p:cNvPr id="57" name="Text Placeholder 7">
            <a:extLst>
              <a:ext uri="{FF2B5EF4-FFF2-40B4-BE49-F238E27FC236}">
                <a16:creationId xmlns:a16="http://schemas.microsoft.com/office/drawing/2014/main" id="{45C7B623-9A59-0344-A47A-44FFD3513C0D}"/>
              </a:ext>
            </a:extLst>
          </p:cNvPr>
          <p:cNvSpPr>
            <a:spLocks noGrp="1"/>
          </p:cNvSpPr>
          <p:nvPr>
            <p:ph type="body" sz="quarter" idx="32" hasCustomPrompt="1"/>
          </p:nvPr>
        </p:nvSpPr>
        <p:spPr>
          <a:xfrm>
            <a:off x="1481778" y="2112111"/>
            <a:ext cx="682834" cy="455116"/>
          </a:xfrm>
          <a:prstGeom prst="rect">
            <a:avLst/>
          </a:prstGeom>
        </p:spPr>
        <p:txBody>
          <a:bodyPr wrap="square" tIns="72000" anchor="t">
            <a:spAutoFit/>
          </a:bodyPr>
          <a:lstStyle>
            <a:lvl1pPr marL="0" indent="0" algn="r">
              <a:lnSpc>
                <a:spcPct val="100000"/>
              </a:lnSpc>
              <a:spcBef>
                <a:spcPts val="0"/>
              </a:spcBef>
              <a:buNone/>
              <a:defRPr sz="2185" b="1" i="0">
                <a:solidFill>
                  <a:schemeClr val="tx1"/>
                </a:solidFill>
                <a:latin typeface="Equip Extended" panose="02000503030000020004" pitchFamily="2" charset="77"/>
              </a:defRPr>
            </a:lvl1pPr>
          </a:lstStyle>
          <a:p>
            <a:pPr lvl="0"/>
            <a:r>
              <a:rPr lang="en-GB"/>
              <a:t>Nr.</a:t>
            </a:r>
          </a:p>
        </p:txBody>
      </p:sp>
      <p:sp>
        <p:nvSpPr>
          <p:cNvPr id="58" name="Text Placeholder 7">
            <a:extLst>
              <a:ext uri="{FF2B5EF4-FFF2-40B4-BE49-F238E27FC236}">
                <a16:creationId xmlns:a16="http://schemas.microsoft.com/office/drawing/2014/main" id="{620F14B5-2346-794D-A8B4-1F98C2161948}"/>
              </a:ext>
            </a:extLst>
          </p:cNvPr>
          <p:cNvSpPr>
            <a:spLocks noGrp="1"/>
          </p:cNvSpPr>
          <p:nvPr>
            <p:ph type="body" sz="quarter" idx="33" hasCustomPrompt="1"/>
          </p:nvPr>
        </p:nvSpPr>
        <p:spPr>
          <a:xfrm>
            <a:off x="7656540" y="2439713"/>
            <a:ext cx="4481566" cy="354319"/>
          </a:xfrm>
          <a:prstGeom prst="rect">
            <a:avLst/>
          </a:prstGeom>
        </p:spPr>
        <p:txBody>
          <a:bodyPr wrap="square" tIns="72000" anchor="t">
            <a:spAutoFit/>
          </a:bodyPr>
          <a:lstStyle>
            <a:lvl1pPr marL="0" indent="0">
              <a:lnSpc>
                <a:spcPct val="100000"/>
              </a:lnSpc>
              <a:spcBef>
                <a:spcPts val="0"/>
              </a:spcBef>
              <a:buNone/>
              <a:defRPr sz="1530" b="0" i="0">
                <a:solidFill>
                  <a:schemeClr val="tx2"/>
                </a:solidFill>
                <a:latin typeface="Equip Light" panose="02000503000000020004" pitchFamily="2" charset="77"/>
              </a:defRPr>
            </a:lvl1pPr>
          </a:lstStyle>
          <a:p>
            <a:pPr lvl="0"/>
            <a:r>
              <a:rPr lang="en-GB"/>
              <a:t>Edit  </a:t>
            </a:r>
            <a:r>
              <a:rPr lang="en-GB" err="1"/>
              <a:t>subheader</a:t>
            </a:r>
            <a:endParaRPr lang="en-GB"/>
          </a:p>
        </p:txBody>
      </p:sp>
      <p:sp>
        <p:nvSpPr>
          <p:cNvPr id="59" name="Text Placeholder 7">
            <a:extLst>
              <a:ext uri="{FF2B5EF4-FFF2-40B4-BE49-F238E27FC236}">
                <a16:creationId xmlns:a16="http://schemas.microsoft.com/office/drawing/2014/main" id="{42B3E1EA-2B2A-D940-AB24-C21760A18C04}"/>
              </a:ext>
            </a:extLst>
          </p:cNvPr>
          <p:cNvSpPr>
            <a:spLocks noGrp="1"/>
          </p:cNvSpPr>
          <p:nvPr>
            <p:ph type="body" sz="quarter" idx="34" hasCustomPrompt="1"/>
          </p:nvPr>
        </p:nvSpPr>
        <p:spPr>
          <a:xfrm>
            <a:off x="7656543" y="2115620"/>
            <a:ext cx="4481564" cy="455116"/>
          </a:xfrm>
          <a:prstGeom prst="rect">
            <a:avLst/>
          </a:prstGeom>
        </p:spPr>
        <p:txBody>
          <a:bodyPr wrap="square" tIns="72000" anchor="t">
            <a:spAutoFit/>
          </a:bodyPr>
          <a:lstStyle>
            <a:lvl1pPr marL="0" indent="0">
              <a:lnSpc>
                <a:spcPct val="100000"/>
              </a:lnSpc>
              <a:spcBef>
                <a:spcPts val="0"/>
              </a:spcBef>
              <a:buNone/>
              <a:defRPr sz="2185" b="1" i="0">
                <a:solidFill>
                  <a:schemeClr val="tx2"/>
                </a:solidFill>
                <a:latin typeface="Equip Extended" panose="02000503030000020004" pitchFamily="2" charset="77"/>
              </a:defRPr>
            </a:lvl1pPr>
          </a:lstStyle>
          <a:p>
            <a:pPr lvl="0"/>
            <a:r>
              <a:rPr lang="en-GB"/>
              <a:t>Edit chapter header</a:t>
            </a:r>
          </a:p>
        </p:txBody>
      </p:sp>
      <p:sp>
        <p:nvSpPr>
          <p:cNvPr id="60" name="Text Placeholder 7">
            <a:extLst>
              <a:ext uri="{FF2B5EF4-FFF2-40B4-BE49-F238E27FC236}">
                <a16:creationId xmlns:a16="http://schemas.microsoft.com/office/drawing/2014/main" id="{52611E22-EC7A-6241-A2EC-B60647BB1C08}"/>
              </a:ext>
            </a:extLst>
          </p:cNvPr>
          <p:cNvSpPr>
            <a:spLocks noGrp="1"/>
          </p:cNvSpPr>
          <p:nvPr>
            <p:ph type="body" sz="quarter" idx="35" hasCustomPrompt="1"/>
          </p:nvPr>
        </p:nvSpPr>
        <p:spPr>
          <a:xfrm>
            <a:off x="6973705" y="2115620"/>
            <a:ext cx="682834" cy="455116"/>
          </a:xfrm>
          <a:prstGeom prst="rect">
            <a:avLst/>
          </a:prstGeom>
        </p:spPr>
        <p:txBody>
          <a:bodyPr wrap="square" tIns="72000" anchor="t">
            <a:spAutoFit/>
          </a:bodyPr>
          <a:lstStyle>
            <a:lvl1pPr marL="0" indent="0" algn="r">
              <a:lnSpc>
                <a:spcPct val="100000"/>
              </a:lnSpc>
              <a:spcBef>
                <a:spcPts val="0"/>
              </a:spcBef>
              <a:buNone/>
              <a:defRPr sz="2185" b="1" i="0">
                <a:solidFill>
                  <a:schemeClr val="tx1"/>
                </a:solidFill>
                <a:latin typeface="Equip Extended" panose="02000503030000020004" pitchFamily="2" charset="77"/>
              </a:defRPr>
            </a:lvl1pPr>
          </a:lstStyle>
          <a:p>
            <a:pPr lvl="0"/>
            <a:r>
              <a:rPr lang="en-GB"/>
              <a:t>Nr.</a:t>
            </a:r>
          </a:p>
        </p:txBody>
      </p:sp>
      <p:sp>
        <p:nvSpPr>
          <p:cNvPr id="61" name="Text Placeholder 7">
            <a:extLst>
              <a:ext uri="{FF2B5EF4-FFF2-40B4-BE49-F238E27FC236}">
                <a16:creationId xmlns:a16="http://schemas.microsoft.com/office/drawing/2014/main" id="{8F05CA85-D18E-4E47-ABF8-DCB282EA2CCE}"/>
              </a:ext>
            </a:extLst>
          </p:cNvPr>
          <p:cNvSpPr>
            <a:spLocks noGrp="1"/>
          </p:cNvSpPr>
          <p:nvPr>
            <p:ph type="body" sz="quarter" idx="36" hasCustomPrompt="1"/>
          </p:nvPr>
        </p:nvSpPr>
        <p:spPr>
          <a:xfrm>
            <a:off x="2164612" y="3522054"/>
            <a:ext cx="4481566" cy="354319"/>
          </a:xfrm>
          <a:prstGeom prst="rect">
            <a:avLst/>
          </a:prstGeom>
        </p:spPr>
        <p:txBody>
          <a:bodyPr wrap="square" tIns="72000" anchor="t">
            <a:spAutoFit/>
          </a:bodyPr>
          <a:lstStyle>
            <a:lvl1pPr marL="0" indent="0">
              <a:lnSpc>
                <a:spcPct val="100000"/>
              </a:lnSpc>
              <a:spcBef>
                <a:spcPts val="0"/>
              </a:spcBef>
              <a:buNone/>
              <a:defRPr sz="1530" b="0" i="0">
                <a:solidFill>
                  <a:schemeClr val="tx2"/>
                </a:solidFill>
                <a:latin typeface="Equip Light" panose="02000503000000020004" pitchFamily="2" charset="77"/>
              </a:defRPr>
            </a:lvl1pPr>
          </a:lstStyle>
          <a:p>
            <a:pPr lvl="0"/>
            <a:r>
              <a:rPr lang="en-GB"/>
              <a:t>Edit  </a:t>
            </a:r>
            <a:r>
              <a:rPr lang="en-GB" err="1"/>
              <a:t>subheader</a:t>
            </a:r>
            <a:endParaRPr lang="en-GB"/>
          </a:p>
        </p:txBody>
      </p:sp>
      <p:sp>
        <p:nvSpPr>
          <p:cNvPr id="62" name="Text Placeholder 7">
            <a:extLst>
              <a:ext uri="{FF2B5EF4-FFF2-40B4-BE49-F238E27FC236}">
                <a16:creationId xmlns:a16="http://schemas.microsoft.com/office/drawing/2014/main" id="{995747D0-5830-3744-BAA3-C30717BDA220}"/>
              </a:ext>
            </a:extLst>
          </p:cNvPr>
          <p:cNvSpPr>
            <a:spLocks noGrp="1"/>
          </p:cNvSpPr>
          <p:nvPr>
            <p:ph type="body" sz="quarter" idx="37" hasCustomPrompt="1"/>
          </p:nvPr>
        </p:nvSpPr>
        <p:spPr>
          <a:xfrm>
            <a:off x="2164616" y="3197961"/>
            <a:ext cx="4481564" cy="455116"/>
          </a:xfrm>
          <a:prstGeom prst="rect">
            <a:avLst/>
          </a:prstGeom>
        </p:spPr>
        <p:txBody>
          <a:bodyPr wrap="square" tIns="72000" anchor="t">
            <a:spAutoFit/>
          </a:bodyPr>
          <a:lstStyle>
            <a:lvl1pPr marL="0" indent="0">
              <a:lnSpc>
                <a:spcPct val="100000"/>
              </a:lnSpc>
              <a:spcBef>
                <a:spcPts val="0"/>
              </a:spcBef>
              <a:buNone/>
              <a:defRPr sz="2185" b="1" i="0">
                <a:solidFill>
                  <a:schemeClr val="tx2"/>
                </a:solidFill>
                <a:latin typeface="Equip Extended" panose="02000503030000020004" pitchFamily="2" charset="77"/>
              </a:defRPr>
            </a:lvl1pPr>
          </a:lstStyle>
          <a:p>
            <a:pPr lvl="0"/>
            <a:r>
              <a:rPr lang="en-GB"/>
              <a:t>Edit chapter header</a:t>
            </a:r>
          </a:p>
        </p:txBody>
      </p:sp>
      <p:sp>
        <p:nvSpPr>
          <p:cNvPr id="63" name="Text Placeholder 7">
            <a:extLst>
              <a:ext uri="{FF2B5EF4-FFF2-40B4-BE49-F238E27FC236}">
                <a16:creationId xmlns:a16="http://schemas.microsoft.com/office/drawing/2014/main" id="{6EB72F02-CCB0-8245-97D7-1763619B80A2}"/>
              </a:ext>
            </a:extLst>
          </p:cNvPr>
          <p:cNvSpPr>
            <a:spLocks noGrp="1"/>
          </p:cNvSpPr>
          <p:nvPr>
            <p:ph type="body" sz="quarter" idx="38" hasCustomPrompt="1"/>
          </p:nvPr>
        </p:nvSpPr>
        <p:spPr>
          <a:xfrm>
            <a:off x="1481778" y="3197961"/>
            <a:ext cx="682834" cy="455116"/>
          </a:xfrm>
          <a:prstGeom prst="rect">
            <a:avLst/>
          </a:prstGeom>
        </p:spPr>
        <p:txBody>
          <a:bodyPr wrap="square" tIns="72000" anchor="t">
            <a:spAutoFit/>
          </a:bodyPr>
          <a:lstStyle>
            <a:lvl1pPr marL="0" indent="0" algn="r">
              <a:lnSpc>
                <a:spcPct val="100000"/>
              </a:lnSpc>
              <a:spcBef>
                <a:spcPts val="0"/>
              </a:spcBef>
              <a:buNone/>
              <a:defRPr sz="2185" b="1" i="0">
                <a:solidFill>
                  <a:schemeClr val="tx1"/>
                </a:solidFill>
                <a:latin typeface="Equip Extended" panose="02000503030000020004" pitchFamily="2" charset="77"/>
              </a:defRPr>
            </a:lvl1pPr>
          </a:lstStyle>
          <a:p>
            <a:pPr lvl="0"/>
            <a:r>
              <a:rPr lang="en-GB"/>
              <a:t>Nr.</a:t>
            </a:r>
          </a:p>
        </p:txBody>
      </p:sp>
      <p:sp>
        <p:nvSpPr>
          <p:cNvPr id="64" name="Text Placeholder 7">
            <a:extLst>
              <a:ext uri="{FF2B5EF4-FFF2-40B4-BE49-F238E27FC236}">
                <a16:creationId xmlns:a16="http://schemas.microsoft.com/office/drawing/2014/main" id="{7C02FA8C-0B1C-A64D-9151-9D133023AD32}"/>
              </a:ext>
            </a:extLst>
          </p:cNvPr>
          <p:cNvSpPr>
            <a:spLocks noGrp="1"/>
          </p:cNvSpPr>
          <p:nvPr>
            <p:ph type="body" sz="quarter" idx="39" hasCustomPrompt="1"/>
          </p:nvPr>
        </p:nvSpPr>
        <p:spPr>
          <a:xfrm>
            <a:off x="7656540" y="3525563"/>
            <a:ext cx="4481566" cy="354319"/>
          </a:xfrm>
          <a:prstGeom prst="rect">
            <a:avLst/>
          </a:prstGeom>
        </p:spPr>
        <p:txBody>
          <a:bodyPr wrap="square" tIns="72000" anchor="t">
            <a:spAutoFit/>
          </a:bodyPr>
          <a:lstStyle>
            <a:lvl1pPr marL="0" indent="0">
              <a:lnSpc>
                <a:spcPct val="100000"/>
              </a:lnSpc>
              <a:spcBef>
                <a:spcPts val="0"/>
              </a:spcBef>
              <a:buNone/>
              <a:defRPr sz="1530" b="0" i="0">
                <a:solidFill>
                  <a:schemeClr val="tx2"/>
                </a:solidFill>
                <a:latin typeface="Equip Light" panose="02000503000000020004" pitchFamily="2" charset="77"/>
              </a:defRPr>
            </a:lvl1pPr>
          </a:lstStyle>
          <a:p>
            <a:pPr lvl="0"/>
            <a:r>
              <a:rPr lang="en-GB"/>
              <a:t>Edit  </a:t>
            </a:r>
            <a:r>
              <a:rPr lang="en-GB" err="1"/>
              <a:t>subheader</a:t>
            </a:r>
            <a:endParaRPr lang="en-GB"/>
          </a:p>
        </p:txBody>
      </p:sp>
      <p:sp>
        <p:nvSpPr>
          <p:cNvPr id="65" name="Text Placeholder 7">
            <a:extLst>
              <a:ext uri="{FF2B5EF4-FFF2-40B4-BE49-F238E27FC236}">
                <a16:creationId xmlns:a16="http://schemas.microsoft.com/office/drawing/2014/main" id="{0B48CBAC-5DBC-A84D-A3CE-6DCD8B5C825C}"/>
              </a:ext>
            </a:extLst>
          </p:cNvPr>
          <p:cNvSpPr>
            <a:spLocks noGrp="1"/>
          </p:cNvSpPr>
          <p:nvPr>
            <p:ph type="body" sz="quarter" idx="40" hasCustomPrompt="1"/>
          </p:nvPr>
        </p:nvSpPr>
        <p:spPr>
          <a:xfrm>
            <a:off x="7656543" y="3201470"/>
            <a:ext cx="4481564" cy="455116"/>
          </a:xfrm>
          <a:prstGeom prst="rect">
            <a:avLst/>
          </a:prstGeom>
        </p:spPr>
        <p:txBody>
          <a:bodyPr wrap="square" tIns="72000" anchor="t">
            <a:spAutoFit/>
          </a:bodyPr>
          <a:lstStyle>
            <a:lvl1pPr marL="0" indent="0">
              <a:lnSpc>
                <a:spcPct val="100000"/>
              </a:lnSpc>
              <a:spcBef>
                <a:spcPts val="0"/>
              </a:spcBef>
              <a:buNone/>
              <a:defRPr sz="2185" b="1" i="0">
                <a:solidFill>
                  <a:schemeClr val="tx2"/>
                </a:solidFill>
                <a:latin typeface="Equip Extended" panose="02000503030000020004" pitchFamily="2" charset="77"/>
              </a:defRPr>
            </a:lvl1pPr>
          </a:lstStyle>
          <a:p>
            <a:pPr lvl="0"/>
            <a:r>
              <a:rPr lang="en-GB"/>
              <a:t>Edit chapter header</a:t>
            </a:r>
          </a:p>
        </p:txBody>
      </p:sp>
      <p:sp>
        <p:nvSpPr>
          <p:cNvPr id="66" name="Text Placeholder 7">
            <a:extLst>
              <a:ext uri="{FF2B5EF4-FFF2-40B4-BE49-F238E27FC236}">
                <a16:creationId xmlns:a16="http://schemas.microsoft.com/office/drawing/2014/main" id="{4A8F5CB8-6C44-3048-8271-CBD6BA8FBE29}"/>
              </a:ext>
            </a:extLst>
          </p:cNvPr>
          <p:cNvSpPr>
            <a:spLocks noGrp="1"/>
          </p:cNvSpPr>
          <p:nvPr>
            <p:ph type="body" sz="quarter" idx="41" hasCustomPrompt="1"/>
          </p:nvPr>
        </p:nvSpPr>
        <p:spPr>
          <a:xfrm>
            <a:off x="6973705" y="3201470"/>
            <a:ext cx="682834" cy="455116"/>
          </a:xfrm>
          <a:prstGeom prst="rect">
            <a:avLst/>
          </a:prstGeom>
        </p:spPr>
        <p:txBody>
          <a:bodyPr wrap="square" tIns="72000" anchor="t">
            <a:spAutoFit/>
          </a:bodyPr>
          <a:lstStyle>
            <a:lvl1pPr marL="0" indent="0" algn="r">
              <a:lnSpc>
                <a:spcPct val="100000"/>
              </a:lnSpc>
              <a:spcBef>
                <a:spcPts val="0"/>
              </a:spcBef>
              <a:buNone/>
              <a:defRPr sz="2185" b="1" i="0">
                <a:solidFill>
                  <a:schemeClr val="tx1"/>
                </a:solidFill>
                <a:latin typeface="Equip Extended" panose="02000503030000020004" pitchFamily="2" charset="77"/>
              </a:defRPr>
            </a:lvl1pPr>
          </a:lstStyle>
          <a:p>
            <a:pPr lvl="0"/>
            <a:r>
              <a:rPr lang="en-GB"/>
              <a:t>Nr.</a:t>
            </a:r>
          </a:p>
        </p:txBody>
      </p:sp>
      <p:sp>
        <p:nvSpPr>
          <p:cNvPr id="67" name="Text Placeholder 7">
            <a:extLst>
              <a:ext uri="{FF2B5EF4-FFF2-40B4-BE49-F238E27FC236}">
                <a16:creationId xmlns:a16="http://schemas.microsoft.com/office/drawing/2014/main" id="{B736EE27-FA5D-884F-8ECA-1D70CDC80559}"/>
              </a:ext>
            </a:extLst>
          </p:cNvPr>
          <p:cNvSpPr>
            <a:spLocks noGrp="1"/>
          </p:cNvSpPr>
          <p:nvPr>
            <p:ph type="body" sz="quarter" idx="42" hasCustomPrompt="1"/>
          </p:nvPr>
        </p:nvSpPr>
        <p:spPr>
          <a:xfrm>
            <a:off x="2164612" y="4521564"/>
            <a:ext cx="4481566" cy="354319"/>
          </a:xfrm>
          <a:prstGeom prst="rect">
            <a:avLst/>
          </a:prstGeom>
        </p:spPr>
        <p:txBody>
          <a:bodyPr wrap="square" tIns="72000" anchor="t">
            <a:spAutoFit/>
          </a:bodyPr>
          <a:lstStyle>
            <a:lvl1pPr marL="0" indent="0">
              <a:lnSpc>
                <a:spcPct val="100000"/>
              </a:lnSpc>
              <a:spcBef>
                <a:spcPts val="0"/>
              </a:spcBef>
              <a:buNone/>
              <a:defRPr sz="1530" b="0" i="0">
                <a:solidFill>
                  <a:schemeClr val="tx2"/>
                </a:solidFill>
                <a:latin typeface="Equip Light" panose="02000503000000020004" pitchFamily="2" charset="77"/>
              </a:defRPr>
            </a:lvl1pPr>
          </a:lstStyle>
          <a:p>
            <a:pPr lvl="0"/>
            <a:r>
              <a:rPr lang="en-GB"/>
              <a:t>Edit  </a:t>
            </a:r>
            <a:r>
              <a:rPr lang="en-GB" err="1"/>
              <a:t>subheader</a:t>
            </a:r>
            <a:endParaRPr lang="en-GB"/>
          </a:p>
        </p:txBody>
      </p:sp>
      <p:sp>
        <p:nvSpPr>
          <p:cNvPr id="68" name="Text Placeholder 7">
            <a:extLst>
              <a:ext uri="{FF2B5EF4-FFF2-40B4-BE49-F238E27FC236}">
                <a16:creationId xmlns:a16="http://schemas.microsoft.com/office/drawing/2014/main" id="{50B67E55-BE08-AD4A-B576-A7D0BC0732F0}"/>
              </a:ext>
            </a:extLst>
          </p:cNvPr>
          <p:cNvSpPr>
            <a:spLocks noGrp="1"/>
          </p:cNvSpPr>
          <p:nvPr>
            <p:ph type="body" sz="quarter" idx="43" hasCustomPrompt="1"/>
          </p:nvPr>
        </p:nvSpPr>
        <p:spPr>
          <a:xfrm>
            <a:off x="2164616" y="4197471"/>
            <a:ext cx="4481564" cy="455116"/>
          </a:xfrm>
          <a:prstGeom prst="rect">
            <a:avLst/>
          </a:prstGeom>
        </p:spPr>
        <p:txBody>
          <a:bodyPr wrap="square" tIns="72000" anchor="t">
            <a:spAutoFit/>
          </a:bodyPr>
          <a:lstStyle>
            <a:lvl1pPr marL="0" indent="0">
              <a:lnSpc>
                <a:spcPct val="100000"/>
              </a:lnSpc>
              <a:spcBef>
                <a:spcPts val="0"/>
              </a:spcBef>
              <a:buNone/>
              <a:defRPr sz="2185" b="1" i="0">
                <a:solidFill>
                  <a:schemeClr val="tx2"/>
                </a:solidFill>
                <a:latin typeface="Equip Extended" panose="02000503030000020004" pitchFamily="2" charset="77"/>
              </a:defRPr>
            </a:lvl1pPr>
          </a:lstStyle>
          <a:p>
            <a:pPr lvl="0"/>
            <a:r>
              <a:rPr lang="en-GB"/>
              <a:t>Edit chapter header</a:t>
            </a:r>
          </a:p>
        </p:txBody>
      </p:sp>
      <p:sp>
        <p:nvSpPr>
          <p:cNvPr id="69" name="Text Placeholder 7">
            <a:extLst>
              <a:ext uri="{FF2B5EF4-FFF2-40B4-BE49-F238E27FC236}">
                <a16:creationId xmlns:a16="http://schemas.microsoft.com/office/drawing/2014/main" id="{77459E8E-468B-4945-BB56-E0FAAB8B40A2}"/>
              </a:ext>
            </a:extLst>
          </p:cNvPr>
          <p:cNvSpPr>
            <a:spLocks noGrp="1"/>
          </p:cNvSpPr>
          <p:nvPr>
            <p:ph type="body" sz="quarter" idx="44" hasCustomPrompt="1"/>
          </p:nvPr>
        </p:nvSpPr>
        <p:spPr>
          <a:xfrm>
            <a:off x="1481778" y="4197471"/>
            <a:ext cx="682834" cy="455116"/>
          </a:xfrm>
          <a:prstGeom prst="rect">
            <a:avLst/>
          </a:prstGeom>
        </p:spPr>
        <p:txBody>
          <a:bodyPr wrap="square" tIns="72000" anchor="t">
            <a:spAutoFit/>
          </a:bodyPr>
          <a:lstStyle>
            <a:lvl1pPr marL="0" indent="0" algn="r">
              <a:lnSpc>
                <a:spcPct val="100000"/>
              </a:lnSpc>
              <a:spcBef>
                <a:spcPts val="0"/>
              </a:spcBef>
              <a:buNone/>
              <a:defRPr sz="2185" b="1" i="0">
                <a:solidFill>
                  <a:schemeClr val="tx1"/>
                </a:solidFill>
                <a:latin typeface="Equip Extended" panose="02000503030000020004" pitchFamily="2" charset="77"/>
              </a:defRPr>
            </a:lvl1pPr>
          </a:lstStyle>
          <a:p>
            <a:pPr lvl="0"/>
            <a:r>
              <a:rPr lang="en-GB"/>
              <a:t>Nr.</a:t>
            </a:r>
          </a:p>
        </p:txBody>
      </p:sp>
      <p:sp>
        <p:nvSpPr>
          <p:cNvPr id="70" name="Text Placeholder 7">
            <a:extLst>
              <a:ext uri="{FF2B5EF4-FFF2-40B4-BE49-F238E27FC236}">
                <a16:creationId xmlns:a16="http://schemas.microsoft.com/office/drawing/2014/main" id="{7D693191-558A-1D49-8217-C2D930487D9C}"/>
              </a:ext>
            </a:extLst>
          </p:cNvPr>
          <p:cNvSpPr>
            <a:spLocks noGrp="1"/>
          </p:cNvSpPr>
          <p:nvPr>
            <p:ph type="body" sz="quarter" idx="45" hasCustomPrompt="1"/>
          </p:nvPr>
        </p:nvSpPr>
        <p:spPr>
          <a:xfrm>
            <a:off x="7656540" y="4525073"/>
            <a:ext cx="4481566" cy="354319"/>
          </a:xfrm>
          <a:prstGeom prst="rect">
            <a:avLst/>
          </a:prstGeom>
        </p:spPr>
        <p:txBody>
          <a:bodyPr wrap="square" tIns="72000" anchor="t">
            <a:spAutoFit/>
          </a:bodyPr>
          <a:lstStyle>
            <a:lvl1pPr marL="0" indent="0">
              <a:lnSpc>
                <a:spcPct val="100000"/>
              </a:lnSpc>
              <a:spcBef>
                <a:spcPts val="0"/>
              </a:spcBef>
              <a:buNone/>
              <a:defRPr sz="1530" b="0" i="0">
                <a:solidFill>
                  <a:schemeClr val="tx2"/>
                </a:solidFill>
                <a:latin typeface="Equip Light" panose="02000503000000020004" pitchFamily="2" charset="77"/>
              </a:defRPr>
            </a:lvl1pPr>
          </a:lstStyle>
          <a:p>
            <a:pPr lvl="0"/>
            <a:r>
              <a:rPr lang="en-GB"/>
              <a:t>Edit  </a:t>
            </a:r>
            <a:r>
              <a:rPr lang="en-GB" err="1"/>
              <a:t>subheader</a:t>
            </a:r>
            <a:endParaRPr lang="en-GB"/>
          </a:p>
        </p:txBody>
      </p:sp>
      <p:sp>
        <p:nvSpPr>
          <p:cNvPr id="71" name="Text Placeholder 7">
            <a:extLst>
              <a:ext uri="{FF2B5EF4-FFF2-40B4-BE49-F238E27FC236}">
                <a16:creationId xmlns:a16="http://schemas.microsoft.com/office/drawing/2014/main" id="{AE3D8A36-A9B3-7C4A-B449-615367FDC9F0}"/>
              </a:ext>
            </a:extLst>
          </p:cNvPr>
          <p:cNvSpPr>
            <a:spLocks noGrp="1"/>
          </p:cNvSpPr>
          <p:nvPr>
            <p:ph type="body" sz="quarter" idx="46" hasCustomPrompt="1"/>
          </p:nvPr>
        </p:nvSpPr>
        <p:spPr>
          <a:xfrm>
            <a:off x="7656543" y="4200980"/>
            <a:ext cx="4481564" cy="455116"/>
          </a:xfrm>
          <a:prstGeom prst="rect">
            <a:avLst/>
          </a:prstGeom>
        </p:spPr>
        <p:txBody>
          <a:bodyPr wrap="square" tIns="72000" anchor="t">
            <a:spAutoFit/>
          </a:bodyPr>
          <a:lstStyle>
            <a:lvl1pPr marL="0" indent="0">
              <a:lnSpc>
                <a:spcPct val="100000"/>
              </a:lnSpc>
              <a:spcBef>
                <a:spcPts val="0"/>
              </a:spcBef>
              <a:buNone/>
              <a:defRPr sz="2185" b="1" i="0">
                <a:solidFill>
                  <a:schemeClr val="tx2"/>
                </a:solidFill>
                <a:latin typeface="Equip Extended" panose="02000503030000020004" pitchFamily="2" charset="77"/>
              </a:defRPr>
            </a:lvl1pPr>
          </a:lstStyle>
          <a:p>
            <a:pPr lvl="0"/>
            <a:r>
              <a:rPr lang="en-GB"/>
              <a:t>Edit chapter header</a:t>
            </a:r>
          </a:p>
        </p:txBody>
      </p:sp>
      <p:sp>
        <p:nvSpPr>
          <p:cNvPr id="72" name="Text Placeholder 7">
            <a:extLst>
              <a:ext uri="{FF2B5EF4-FFF2-40B4-BE49-F238E27FC236}">
                <a16:creationId xmlns:a16="http://schemas.microsoft.com/office/drawing/2014/main" id="{203F513A-377D-104F-A5B9-74E9D835A669}"/>
              </a:ext>
            </a:extLst>
          </p:cNvPr>
          <p:cNvSpPr>
            <a:spLocks noGrp="1"/>
          </p:cNvSpPr>
          <p:nvPr>
            <p:ph type="body" sz="quarter" idx="47" hasCustomPrompt="1"/>
          </p:nvPr>
        </p:nvSpPr>
        <p:spPr>
          <a:xfrm>
            <a:off x="6973705" y="4200980"/>
            <a:ext cx="682834" cy="455116"/>
          </a:xfrm>
          <a:prstGeom prst="rect">
            <a:avLst/>
          </a:prstGeom>
        </p:spPr>
        <p:txBody>
          <a:bodyPr wrap="square" tIns="72000" anchor="t">
            <a:spAutoFit/>
          </a:bodyPr>
          <a:lstStyle>
            <a:lvl1pPr marL="0" indent="0" algn="r">
              <a:lnSpc>
                <a:spcPct val="100000"/>
              </a:lnSpc>
              <a:spcBef>
                <a:spcPts val="0"/>
              </a:spcBef>
              <a:buNone/>
              <a:defRPr sz="2185" b="1" i="0">
                <a:solidFill>
                  <a:schemeClr val="tx1"/>
                </a:solidFill>
                <a:latin typeface="Equip Extended" panose="02000503030000020004" pitchFamily="2" charset="77"/>
              </a:defRPr>
            </a:lvl1pPr>
          </a:lstStyle>
          <a:p>
            <a:pPr lvl="0"/>
            <a:r>
              <a:rPr lang="en-GB"/>
              <a:t>Nr.</a:t>
            </a:r>
          </a:p>
        </p:txBody>
      </p:sp>
      <p:sp>
        <p:nvSpPr>
          <p:cNvPr id="28" name="Text Placeholder 7">
            <a:extLst>
              <a:ext uri="{FF2B5EF4-FFF2-40B4-BE49-F238E27FC236}">
                <a16:creationId xmlns:a16="http://schemas.microsoft.com/office/drawing/2014/main" id="{80410E6B-06F8-4436-8782-59BFE66381AC}"/>
              </a:ext>
            </a:extLst>
          </p:cNvPr>
          <p:cNvSpPr>
            <a:spLocks noGrp="1"/>
          </p:cNvSpPr>
          <p:nvPr>
            <p:ph type="body" sz="quarter" idx="10" hasCustomPrompt="1"/>
          </p:nvPr>
        </p:nvSpPr>
        <p:spPr>
          <a:xfrm>
            <a:off x="684392" y="5876516"/>
            <a:ext cx="11867938" cy="498475"/>
          </a:xfrm>
        </p:spPr>
        <p:txBody>
          <a:bodyPr anchor="ctr">
            <a:noAutofit/>
          </a:bodyPr>
          <a:lstStyle>
            <a:lvl1pPr marL="0" indent="0">
              <a:spcBef>
                <a:spcPts val="0"/>
              </a:spcBef>
              <a:buNone/>
              <a:defRPr sz="1093" b="0" i="0">
                <a:solidFill>
                  <a:schemeClr val="bg2"/>
                </a:solidFill>
                <a:latin typeface="Equip Extended Light" panose="02000503000000020004" pitchFamily="2" charset="77"/>
              </a:defRPr>
            </a:lvl1pPr>
          </a:lstStyle>
          <a:p>
            <a:pPr lvl="0"/>
            <a:r>
              <a:rPr lang="en-GB"/>
              <a:t>Edit Footnote</a:t>
            </a:r>
          </a:p>
        </p:txBody>
      </p:sp>
    </p:spTree>
    <p:extLst>
      <p:ext uri="{BB962C8B-B14F-4D97-AF65-F5344CB8AC3E}">
        <p14:creationId xmlns:p14="http://schemas.microsoft.com/office/powerpoint/2010/main" val="235842219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_2_Info Bullets">
    <p:bg>
      <p:bgPr>
        <a:solidFill>
          <a:schemeClr val="bg1"/>
        </a:solidFill>
        <a:effectLst/>
      </p:bgPr>
    </p:bg>
    <p:spTree>
      <p:nvGrpSpPr>
        <p:cNvPr id="1" name=""/>
        <p:cNvGrpSpPr/>
        <p:nvPr/>
      </p:nvGrpSpPr>
      <p:grpSpPr>
        <a:xfrm>
          <a:off x="0" y="0"/>
          <a:ext cx="0" cy="0"/>
          <a:chOff x="0" y="0"/>
          <a:chExt cx="0" cy="0"/>
        </a:xfrm>
      </p:grpSpPr>
      <p:pic>
        <p:nvPicPr>
          <p:cNvPr id="25" name="r1Artboard 2edsw.pdf" descr="r1Artboard 2edsw.pdf">
            <a:extLst>
              <a:ext uri="{FF2B5EF4-FFF2-40B4-BE49-F238E27FC236}">
                <a16:creationId xmlns:a16="http://schemas.microsoft.com/office/drawing/2014/main" id="{26EA4B65-F354-BD45-A431-FFC265BFA1DE}"/>
              </a:ext>
            </a:extLst>
          </p:cNvPr>
          <p:cNvPicPr>
            <a:picLocks noChangeAspect="1"/>
          </p:cNvPicPr>
          <p:nvPr userDrawn="1"/>
        </p:nvPicPr>
        <p:blipFill rotWithShape="1">
          <a:blip r:embed="rId2">
            <a:alphaModFix amt="13000"/>
          </a:blip>
          <a:srcRect l="26596" b="37450"/>
          <a:stretch/>
        </p:blipFill>
        <p:spPr>
          <a:xfrm>
            <a:off x="0" y="3936274"/>
            <a:ext cx="5448918" cy="2921726"/>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803778" y="379903"/>
            <a:ext cx="888921" cy="715078"/>
          </a:xfrm>
          <a:prstGeom prst="rect">
            <a:avLst/>
          </a:prstGeom>
        </p:spPr>
      </p:pic>
      <p:sp>
        <p:nvSpPr>
          <p:cNvPr id="19" name="Text Placeholder 7">
            <a:extLst>
              <a:ext uri="{FF2B5EF4-FFF2-40B4-BE49-F238E27FC236}">
                <a16:creationId xmlns:a16="http://schemas.microsoft.com/office/drawing/2014/main" id="{FFFBB409-1DFD-1441-8895-D381848D5ABE}"/>
              </a:ext>
            </a:extLst>
          </p:cNvPr>
          <p:cNvSpPr>
            <a:spLocks noGrp="1"/>
          </p:cNvSpPr>
          <p:nvPr>
            <p:ph type="body" sz="quarter" idx="31" hasCustomPrompt="1"/>
          </p:nvPr>
        </p:nvSpPr>
        <p:spPr>
          <a:xfrm>
            <a:off x="6217877" y="2197976"/>
            <a:ext cx="6320785" cy="1060666"/>
          </a:xfrm>
          <a:prstGeom prst="rect">
            <a:avLst/>
          </a:prstGeom>
        </p:spPr>
        <p:txBody>
          <a:bodyPr wrap="square" tIns="72000" anchor="t">
            <a:spAutoFit/>
          </a:bodyPr>
          <a:lstStyle>
            <a:lvl1pPr marL="312210" indent="-312210">
              <a:lnSpc>
                <a:spcPct val="100000"/>
              </a:lnSpc>
              <a:spcBef>
                <a:spcPts val="0"/>
              </a:spcBef>
              <a:buFont typeface="Arial" panose="020B0604020202020204" pitchFamily="34" charset="0"/>
              <a:buChar char="•"/>
              <a:defRPr sz="1530" b="0" i="0">
                <a:solidFill>
                  <a:schemeClr val="tx2"/>
                </a:solidFill>
                <a:latin typeface="Equip Light" panose="02000503000000020004" pitchFamily="2" charset="77"/>
              </a:defRPr>
            </a:lvl1pPr>
          </a:lstStyle>
          <a:p>
            <a:pPr lvl="0"/>
            <a:r>
              <a:rPr lang="en-GB"/>
              <a:t>Option 1</a:t>
            </a:r>
          </a:p>
          <a:p>
            <a:pPr lvl="0"/>
            <a:r>
              <a:rPr lang="en-GB"/>
              <a:t>Option 2</a:t>
            </a:r>
          </a:p>
          <a:p>
            <a:pPr lvl="0"/>
            <a:r>
              <a:rPr lang="en-GB"/>
              <a:t>Option 3</a:t>
            </a:r>
          </a:p>
          <a:p>
            <a:pPr lvl="0"/>
            <a:r>
              <a:rPr lang="en-GB"/>
              <a:t>Option 4</a:t>
            </a:r>
          </a:p>
        </p:txBody>
      </p:sp>
      <p:sp>
        <p:nvSpPr>
          <p:cNvPr id="24" name="Text Placeholder 22">
            <a:extLst>
              <a:ext uri="{FF2B5EF4-FFF2-40B4-BE49-F238E27FC236}">
                <a16:creationId xmlns:a16="http://schemas.microsoft.com/office/drawing/2014/main" id="{D33787D1-5C01-9949-B9E7-8931AD3F5DE2}"/>
              </a:ext>
            </a:extLst>
          </p:cNvPr>
          <p:cNvSpPr>
            <a:spLocks noGrp="1"/>
          </p:cNvSpPr>
          <p:nvPr>
            <p:ph type="body" sz="quarter" idx="32" hasCustomPrompt="1"/>
          </p:nvPr>
        </p:nvSpPr>
        <p:spPr>
          <a:xfrm>
            <a:off x="6218517" y="1602251"/>
            <a:ext cx="6320785" cy="630301"/>
          </a:xfrm>
        </p:spPr>
        <p:txBody>
          <a:bodyPr wrap="square">
            <a:spAutoFit/>
          </a:bodyPr>
          <a:lstStyle>
            <a:lvl1pPr marL="0" indent="0">
              <a:lnSpc>
                <a:spcPct val="100000"/>
              </a:lnSpc>
              <a:spcBef>
                <a:spcPts val="0"/>
              </a:spcBef>
              <a:buNone/>
              <a:defRPr sz="3496" b="1" i="0">
                <a:solidFill>
                  <a:schemeClr val="tx2"/>
                </a:solidFill>
                <a:latin typeface="Equip Extended" panose="02000503030000020004" pitchFamily="2" charset="77"/>
              </a:defRPr>
            </a:lvl1pPr>
          </a:lstStyle>
          <a:p>
            <a:r>
              <a:rPr lang="en-GB"/>
              <a:t>Edit supporting title</a:t>
            </a:r>
            <a:endParaRPr lang="en-PT"/>
          </a:p>
        </p:txBody>
      </p:sp>
      <p:sp>
        <p:nvSpPr>
          <p:cNvPr id="31" name="Title 1">
            <a:extLst>
              <a:ext uri="{FF2B5EF4-FFF2-40B4-BE49-F238E27FC236}">
                <a16:creationId xmlns:a16="http://schemas.microsoft.com/office/drawing/2014/main" id="{A46EF3AD-FB46-B34A-8E14-1B37D1952FF9}"/>
              </a:ext>
            </a:extLst>
          </p:cNvPr>
          <p:cNvSpPr>
            <a:spLocks noGrp="1"/>
          </p:cNvSpPr>
          <p:nvPr>
            <p:ph type="title" hasCustomPrompt="1"/>
          </p:nvPr>
        </p:nvSpPr>
        <p:spPr>
          <a:xfrm>
            <a:off x="684390" y="481126"/>
            <a:ext cx="5534126" cy="522378"/>
          </a:xfrm>
          <a:prstGeom prst="rect">
            <a:avLst/>
          </a:prstGeom>
        </p:spPr>
        <p:txBody>
          <a:bodyPr tIns="72000" anchor="t">
            <a:spAutoFit/>
          </a:bodyPr>
          <a:lstStyle>
            <a:lvl1pPr>
              <a:lnSpc>
                <a:spcPct val="100000"/>
              </a:lnSpc>
              <a:spcBef>
                <a:spcPts val="0"/>
              </a:spcBef>
              <a:defRPr sz="2622" b="1" i="0">
                <a:solidFill>
                  <a:schemeClr val="tx2"/>
                </a:solidFill>
                <a:latin typeface="Equip Extended" panose="02000503030000020004" pitchFamily="2" charset="77"/>
              </a:defRPr>
            </a:lvl1pPr>
          </a:lstStyle>
          <a:p>
            <a:r>
              <a:rPr lang="en-GB"/>
              <a:t>Edit title</a:t>
            </a:r>
            <a:endParaRPr lang="en-PT"/>
          </a:p>
        </p:txBody>
      </p:sp>
      <p:sp>
        <p:nvSpPr>
          <p:cNvPr id="32" name="Text Placeholder 7">
            <a:extLst>
              <a:ext uri="{FF2B5EF4-FFF2-40B4-BE49-F238E27FC236}">
                <a16:creationId xmlns:a16="http://schemas.microsoft.com/office/drawing/2014/main" id="{918C771A-8818-EF4C-A126-D8F85656B15F}"/>
              </a:ext>
            </a:extLst>
          </p:cNvPr>
          <p:cNvSpPr>
            <a:spLocks noGrp="1"/>
          </p:cNvSpPr>
          <p:nvPr>
            <p:ph type="body" sz="quarter" idx="29" hasCustomPrompt="1"/>
          </p:nvPr>
        </p:nvSpPr>
        <p:spPr>
          <a:xfrm>
            <a:off x="684392" y="930189"/>
            <a:ext cx="5534127" cy="387854"/>
          </a:xfrm>
          <a:prstGeom prst="rect">
            <a:avLst/>
          </a:prstGeom>
        </p:spPr>
        <p:txBody>
          <a:bodyPr wrap="square" tIns="72000" anchor="t">
            <a:spAutoFit/>
          </a:bodyPr>
          <a:lstStyle>
            <a:lvl1pPr marL="0" indent="0">
              <a:lnSpc>
                <a:spcPct val="100000"/>
              </a:lnSpc>
              <a:spcBef>
                <a:spcPts val="0"/>
              </a:spcBef>
              <a:buNone/>
              <a:defRPr sz="1748" b="0" i="0">
                <a:solidFill>
                  <a:schemeClr val="tx2"/>
                </a:solidFill>
                <a:latin typeface="Equip Extended Light" panose="02000503000000020004" pitchFamily="2" charset="77"/>
              </a:defRPr>
            </a:lvl1pPr>
          </a:lstStyle>
          <a:p>
            <a:pPr lvl="0"/>
            <a:r>
              <a:rPr lang="en-GB"/>
              <a:t>Edit subtitle</a:t>
            </a:r>
          </a:p>
        </p:txBody>
      </p:sp>
      <p:sp>
        <p:nvSpPr>
          <p:cNvPr id="9" name="Text Placeholder 7">
            <a:extLst>
              <a:ext uri="{FF2B5EF4-FFF2-40B4-BE49-F238E27FC236}">
                <a16:creationId xmlns:a16="http://schemas.microsoft.com/office/drawing/2014/main" id="{05E10E9B-CC7B-4015-9DF3-B5DD5404F8CB}"/>
              </a:ext>
            </a:extLst>
          </p:cNvPr>
          <p:cNvSpPr>
            <a:spLocks noGrp="1"/>
          </p:cNvSpPr>
          <p:nvPr>
            <p:ph type="body" sz="quarter" idx="10" hasCustomPrompt="1"/>
          </p:nvPr>
        </p:nvSpPr>
        <p:spPr>
          <a:xfrm>
            <a:off x="684392" y="5876516"/>
            <a:ext cx="11867938" cy="498475"/>
          </a:xfrm>
        </p:spPr>
        <p:txBody>
          <a:bodyPr anchor="ctr">
            <a:noAutofit/>
          </a:bodyPr>
          <a:lstStyle>
            <a:lvl1pPr marL="0" indent="0">
              <a:spcBef>
                <a:spcPts val="0"/>
              </a:spcBef>
              <a:buNone/>
              <a:defRPr sz="1093" b="0" i="0">
                <a:solidFill>
                  <a:schemeClr val="bg2"/>
                </a:solidFill>
                <a:latin typeface="Equip Extended Light" panose="02000503000000020004" pitchFamily="2" charset="77"/>
              </a:defRPr>
            </a:lvl1pPr>
          </a:lstStyle>
          <a:p>
            <a:pPr lvl="0"/>
            <a:r>
              <a:rPr lang="en-GB"/>
              <a:t>Edit Footnote</a:t>
            </a:r>
          </a:p>
        </p:txBody>
      </p:sp>
    </p:spTree>
    <p:extLst>
      <p:ext uri="{BB962C8B-B14F-4D97-AF65-F5344CB8AC3E}">
        <p14:creationId xmlns:p14="http://schemas.microsoft.com/office/powerpoint/2010/main" val="82595487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_3_Info Numbers">
    <p:bg>
      <p:bgPr>
        <a:solidFill>
          <a:schemeClr val="bg1"/>
        </a:solidFill>
        <a:effectLst/>
      </p:bgPr>
    </p:bg>
    <p:spTree>
      <p:nvGrpSpPr>
        <p:cNvPr id="1" name=""/>
        <p:cNvGrpSpPr/>
        <p:nvPr/>
      </p:nvGrpSpPr>
      <p:grpSpPr>
        <a:xfrm>
          <a:off x="0" y="0"/>
          <a:ext cx="0" cy="0"/>
          <a:chOff x="0" y="0"/>
          <a:chExt cx="0" cy="0"/>
        </a:xfrm>
      </p:grpSpPr>
      <p:pic>
        <p:nvPicPr>
          <p:cNvPr id="25" name="r1Artboard 2edsw.pdf" descr="r1Artboard 2edsw.pdf">
            <a:extLst>
              <a:ext uri="{FF2B5EF4-FFF2-40B4-BE49-F238E27FC236}">
                <a16:creationId xmlns:a16="http://schemas.microsoft.com/office/drawing/2014/main" id="{26EA4B65-F354-BD45-A431-FFC265BFA1DE}"/>
              </a:ext>
            </a:extLst>
          </p:cNvPr>
          <p:cNvPicPr>
            <a:picLocks noChangeAspect="1"/>
          </p:cNvPicPr>
          <p:nvPr userDrawn="1"/>
        </p:nvPicPr>
        <p:blipFill rotWithShape="1">
          <a:blip r:embed="rId2">
            <a:alphaModFix amt="13000"/>
          </a:blip>
          <a:srcRect l="26596" b="37450"/>
          <a:stretch/>
        </p:blipFill>
        <p:spPr>
          <a:xfrm>
            <a:off x="0" y="3936274"/>
            <a:ext cx="5448918" cy="2921726"/>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803778" y="379903"/>
            <a:ext cx="888921" cy="715078"/>
          </a:xfrm>
          <a:prstGeom prst="rect">
            <a:avLst/>
          </a:prstGeom>
        </p:spPr>
      </p:pic>
      <p:sp>
        <p:nvSpPr>
          <p:cNvPr id="19" name="Text Placeholder 7">
            <a:extLst>
              <a:ext uri="{FF2B5EF4-FFF2-40B4-BE49-F238E27FC236}">
                <a16:creationId xmlns:a16="http://schemas.microsoft.com/office/drawing/2014/main" id="{FFFBB409-1DFD-1441-8895-D381848D5ABE}"/>
              </a:ext>
            </a:extLst>
          </p:cNvPr>
          <p:cNvSpPr>
            <a:spLocks noGrp="1"/>
          </p:cNvSpPr>
          <p:nvPr>
            <p:ph type="body" sz="quarter" idx="31" hasCustomPrompt="1"/>
          </p:nvPr>
        </p:nvSpPr>
        <p:spPr>
          <a:xfrm>
            <a:off x="6217877" y="2197976"/>
            <a:ext cx="6320785" cy="1060666"/>
          </a:xfrm>
          <a:prstGeom prst="rect">
            <a:avLst/>
          </a:prstGeom>
        </p:spPr>
        <p:txBody>
          <a:bodyPr wrap="square" tIns="72000" anchor="t">
            <a:spAutoFit/>
          </a:bodyPr>
          <a:lstStyle>
            <a:lvl1pPr marL="374653" indent="-374653">
              <a:lnSpc>
                <a:spcPct val="100000"/>
              </a:lnSpc>
              <a:spcBef>
                <a:spcPts val="0"/>
              </a:spcBef>
              <a:buFont typeface="+mj-lt"/>
              <a:buAutoNum type="arabicPeriod"/>
              <a:defRPr sz="1530" b="0" i="0">
                <a:solidFill>
                  <a:schemeClr val="tx2"/>
                </a:solidFill>
                <a:latin typeface="Equip Light" panose="02000503000000020004" pitchFamily="2" charset="77"/>
              </a:defRPr>
            </a:lvl1pPr>
          </a:lstStyle>
          <a:p>
            <a:pPr lvl="0"/>
            <a:r>
              <a:rPr lang="en-GB"/>
              <a:t>Option 1</a:t>
            </a:r>
          </a:p>
          <a:p>
            <a:pPr lvl="0"/>
            <a:r>
              <a:rPr lang="en-GB"/>
              <a:t>Option 2</a:t>
            </a:r>
          </a:p>
          <a:p>
            <a:pPr lvl="0"/>
            <a:r>
              <a:rPr lang="en-GB"/>
              <a:t>Option 3</a:t>
            </a:r>
          </a:p>
          <a:p>
            <a:pPr lvl="0"/>
            <a:r>
              <a:rPr lang="en-GB"/>
              <a:t>Option 4</a:t>
            </a:r>
          </a:p>
        </p:txBody>
      </p:sp>
      <p:sp>
        <p:nvSpPr>
          <p:cNvPr id="24" name="Text Placeholder 22">
            <a:extLst>
              <a:ext uri="{FF2B5EF4-FFF2-40B4-BE49-F238E27FC236}">
                <a16:creationId xmlns:a16="http://schemas.microsoft.com/office/drawing/2014/main" id="{D33787D1-5C01-9949-B9E7-8931AD3F5DE2}"/>
              </a:ext>
            </a:extLst>
          </p:cNvPr>
          <p:cNvSpPr>
            <a:spLocks noGrp="1"/>
          </p:cNvSpPr>
          <p:nvPr>
            <p:ph type="body" sz="quarter" idx="32" hasCustomPrompt="1"/>
          </p:nvPr>
        </p:nvSpPr>
        <p:spPr>
          <a:xfrm>
            <a:off x="6218517" y="1602251"/>
            <a:ext cx="6320785" cy="630301"/>
          </a:xfrm>
        </p:spPr>
        <p:txBody>
          <a:bodyPr wrap="square">
            <a:spAutoFit/>
          </a:bodyPr>
          <a:lstStyle>
            <a:lvl1pPr marL="0" indent="0">
              <a:lnSpc>
                <a:spcPct val="100000"/>
              </a:lnSpc>
              <a:spcBef>
                <a:spcPts val="0"/>
              </a:spcBef>
              <a:buNone/>
              <a:defRPr sz="3496" b="1" i="0">
                <a:solidFill>
                  <a:schemeClr val="tx2"/>
                </a:solidFill>
                <a:latin typeface="Equip Extended" panose="02000503030000020004" pitchFamily="2" charset="77"/>
              </a:defRPr>
            </a:lvl1pPr>
          </a:lstStyle>
          <a:p>
            <a:r>
              <a:rPr lang="en-GB"/>
              <a:t>Edit supporting title</a:t>
            </a:r>
            <a:endParaRPr lang="en-PT"/>
          </a:p>
        </p:txBody>
      </p:sp>
      <p:sp>
        <p:nvSpPr>
          <p:cNvPr id="16" name="Title 1">
            <a:extLst>
              <a:ext uri="{FF2B5EF4-FFF2-40B4-BE49-F238E27FC236}">
                <a16:creationId xmlns:a16="http://schemas.microsoft.com/office/drawing/2014/main" id="{AEB6EDD4-FB00-1849-B631-9683EBDC0C85}"/>
              </a:ext>
            </a:extLst>
          </p:cNvPr>
          <p:cNvSpPr>
            <a:spLocks noGrp="1"/>
          </p:cNvSpPr>
          <p:nvPr>
            <p:ph type="title" hasCustomPrompt="1"/>
          </p:nvPr>
        </p:nvSpPr>
        <p:spPr>
          <a:xfrm>
            <a:off x="684390" y="481126"/>
            <a:ext cx="5534126" cy="522378"/>
          </a:xfrm>
          <a:prstGeom prst="rect">
            <a:avLst/>
          </a:prstGeom>
        </p:spPr>
        <p:txBody>
          <a:bodyPr tIns="72000" anchor="t">
            <a:spAutoFit/>
          </a:bodyPr>
          <a:lstStyle>
            <a:lvl1pPr>
              <a:lnSpc>
                <a:spcPct val="100000"/>
              </a:lnSpc>
              <a:spcBef>
                <a:spcPts val="0"/>
              </a:spcBef>
              <a:defRPr sz="2622" b="1" i="0">
                <a:solidFill>
                  <a:schemeClr val="tx2"/>
                </a:solidFill>
                <a:latin typeface="Equip Extended" panose="02000503030000020004" pitchFamily="2" charset="77"/>
              </a:defRPr>
            </a:lvl1pPr>
          </a:lstStyle>
          <a:p>
            <a:r>
              <a:rPr lang="en-GB"/>
              <a:t>Edit title</a:t>
            </a:r>
            <a:endParaRPr lang="en-PT"/>
          </a:p>
        </p:txBody>
      </p:sp>
      <p:sp>
        <p:nvSpPr>
          <p:cNvPr id="17" name="Text Placeholder 7">
            <a:extLst>
              <a:ext uri="{FF2B5EF4-FFF2-40B4-BE49-F238E27FC236}">
                <a16:creationId xmlns:a16="http://schemas.microsoft.com/office/drawing/2014/main" id="{925D287C-5E20-B140-858B-F2D24F16D3D5}"/>
              </a:ext>
            </a:extLst>
          </p:cNvPr>
          <p:cNvSpPr>
            <a:spLocks noGrp="1"/>
          </p:cNvSpPr>
          <p:nvPr>
            <p:ph type="body" sz="quarter" idx="29" hasCustomPrompt="1"/>
          </p:nvPr>
        </p:nvSpPr>
        <p:spPr>
          <a:xfrm>
            <a:off x="684392" y="930189"/>
            <a:ext cx="5534127" cy="387854"/>
          </a:xfrm>
          <a:prstGeom prst="rect">
            <a:avLst/>
          </a:prstGeom>
        </p:spPr>
        <p:txBody>
          <a:bodyPr wrap="square" tIns="72000" anchor="t">
            <a:spAutoFit/>
          </a:bodyPr>
          <a:lstStyle>
            <a:lvl1pPr marL="0" indent="0">
              <a:lnSpc>
                <a:spcPct val="100000"/>
              </a:lnSpc>
              <a:spcBef>
                <a:spcPts val="0"/>
              </a:spcBef>
              <a:buNone/>
              <a:defRPr sz="1748" b="0" i="0">
                <a:solidFill>
                  <a:schemeClr val="tx2"/>
                </a:solidFill>
                <a:latin typeface="Equip Extended Light" panose="02000503000000020004" pitchFamily="2" charset="77"/>
              </a:defRPr>
            </a:lvl1pPr>
          </a:lstStyle>
          <a:p>
            <a:pPr lvl="0"/>
            <a:r>
              <a:rPr lang="en-GB"/>
              <a:t>Edit subtitle</a:t>
            </a:r>
          </a:p>
        </p:txBody>
      </p:sp>
      <p:sp>
        <p:nvSpPr>
          <p:cNvPr id="9" name="Text Placeholder 7">
            <a:extLst>
              <a:ext uri="{FF2B5EF4-FFF2-40B4-BE49-F238E27FC236}">
                <a16:creationId xmlns:a16="http://schemas.microsoft.com/office/drawing/2014/main" id="{22C7E9CD-CD67-428F-AE13-4D58FAF1D848}"/>
              </a:ext>
            </a:extLst>
          </p:cNvPr>
          <p:cNvSpPr>
            <a:spLocks noGrp="1"/>
          </p:cNvSpPr>
          <p:nvPr>
            <p:ph type="body" sz="quarter" idx="10" hasCustomPrompt="1"/>
          </p:nvPr>
        </p:nvSpPr>
        <p:spPr>
          <a:xfrm>
            <a:off x="684392" y="5876516"/>
            <a:ext cx="11867938" cy="498475"/>
          </a:xfrm>
        </p:spPr>
        <p:txBody>
          <a:bodyPr anchor="ctr">
            <a:noAutofit/>
          </a:bodyPr>
          <a:lstStyle>
            <a:lvl1pPr marL="0" indent="0">
              <a:spcBef>
                <a:spcPts val="0"/>
              </a:spcBef>
              <a:buNone/>
              <a:defRPr sz="1093" b="0" i="0">
                <a:solidFill>
                  <a:schemeClr val="bg2"/>
                </a:solidFill>
                <a:latin typeface="Equip Extended Light" panose="02000503000000020004" pitchFamily="2" charset="77"/>
              </a:defRPr>
            </a:lvl1pPr>
          </a:lstStyle>
          <a:p>
            <a:pPr lvl="0"/>
            <a:r>
              <a:rPr lang="en-GB"/>
              <a:t>Edit Footnote</a:t>
            </a:r>
          </a:p>
        </p:txBody>
      </p:sp>
    </p:spTree>
    <p:extLst>
      <p:ext uri="{BB962C8B-B14F-4D97-AF65-F5344CB8AC3E}">
        <p14:creationId xmlns:p14="http://schemas.microsoft.com/office/powerpoint/2010/main" val="417314445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5_1_Plain Text">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1" y="4241260"/>
            <a:ext cx="3480614"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803778" y="379903"/>
            <a:ext cx="888921" cy="715078"/>
          </a:xfrm>
          <a:prstGeom prst="rect">
            <a:avLst/>
          </a:prstGeom>
        </p:spPr>
      </p:pic>
      <p:sp>
        <p:nvSpPr>
          <p:cNvPr id="6" name="Content Placeholder 5">
            <a:extLst>
              <a:ext uri="{FF2B5EF4-FFF2-40B4-BE49-F238E27FC236}">
                <a16:creationId xmlns:a16="http://schemas.microsoft.com/office/drawing/2014/main" id="{BB690711-A8AD-C64F-99C3-28967A35020C}"/>
              </a:ext>
            </a:extLst>
          </p:cNvPr>
          <p:cNvSpPr>
            <a:spLocks noGrp="1"/>
          </p:cNvSpPr>
          <p:nvPr>
            <p:ph sz="quarter" idx="11"/>
          </p:nvPr>
        </p:nvSpPr>
        <p:spPr>
          <a:xfrm>
            <a:off x="684391" y="1602250"/>
            <a:ext cx="11858843" cy="3866150"/>
          </a:xfrm>
        </p:spPr>
        <p:txBody>
          <a:bodyPr>
            <a:noAutofit/>
          </a:bodyPr>
          <a:lstStyle>
            <a:lvl1pPr>
              <a:spcBef>
                <a:spcPts val="0"/>
              </a:spcBef>
              <a:defRPr>
                <a:solidFill>
                  <a:schemeClr val="tx2"/>
                </a:solidFill>
              </a:defRPr>
            </a:lvl1pPr>
            <a:lvl2pPr>
              <a:spcBef>
                <a:spcPts val="0"/>
              </a:spcBef>
              <a:defRPr>
                <a:solidFill>
                  <a:schemeClr val="tx2"/>
                </a:solidFill>
              </a:defRPr>
            </a:lvl2pPr>
            <a:lvl3pPr>
              <a:spcBef>
                <a:spcPts val="0"/>
              </a:spcBef>
              <a:defRPr>
                <a:solidFill>
                  <a:schemeClr val="tx2"/>
                </a:solidFill>
              </a:defRPr>
            </a:lvl3pPr>
            <a:lvl4pPr>
              <a:spcBef>
                <a:spcPts val="0"/>
              </a:spcBef>
              <a:defRPr>
                <a:solidFill>
                  <a:schemeClr val="tx2"/>
                </a:solidFill>
              </a:defRPr>
            </a:lvl4pPr>
            <a:lvl5pPr>
              <a:spcBef>
                <a:spcPts val="0"/>
              </a:spcBef>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T"/>
          </a:p>
        </p:txBody>
      </p:sp>
      <p:sp>
        <p:nvSpPr>
          <p:cNvPr id="26" name="Title 1">
            <a:extLst>
              <a:ext uri="{FF2B5EF4-FFF2-40B4-BE49-F238E27FC236}">
                <a16:creationId xmlns:a16="http://schemas.microsoft.com/office/drawing/2014/main" id="{8D99D971-8D93-A14A-BE3D-ABC9A167F6B8}"/>
              </a:ext>
            </a:extLst>
          </p:cNvPr>
          <p:cNvSpPr>
            <a:spLocks noGrp="1"/>
          </p:cNvSpPr>
          <p:nvPr>
            <p:ph type="title" hasCustomPrompt="1"/>
          </p:nvPr>
        </p:nvSpPr>
        <p:spPr>
          <a:xfrm>
            <a:off x="684389" y="481126"/>
            <a:ext cx="7866563" cy="522378"/>
          </a:xfrm>
          <a:prstGeom prst="rect">
            <a:avLst/>
          </a:prstGeom>
        </p:spPr>
        <p:txBody>
          <a:bodyPr tIns="72000" anchor="t">
            <a:spAutoFit/>
          </a:bodyPr>
          <a:lstStyle>
            <a:lvl1pPr>
              <a:lnSpc>
                <a:spcPct val="100000"/>
              </a:lnSpc>
              <a:spcBef>
                <a:spcPts val="0"/>
              </a:spcBef>
              <a:defRPr sz="2622" b="1" i="0">
                <a:solidFill>
                  <a:schemeClr val="tx2"/>
                </a:solidFill>
                <a:latin typeface="Equip Extended" panose="02000503030000020004" pitchFamily="2" charset="77"/>
              </a:defRPr>
            </a:lvl1pPr>
          </a:lstStyle>
          <a:p>
            <a:r>
              <a:rPr lang="en-GB"/>
              <a:t>Edit title</a:t>
            </a:r>
            <a:endParaRPr lang="en-PT"/>
          </a:p>
        </p:txBody>
      </p:sp>
      <p:sp>
        <p:nvSpPr>
          <p:cNvPr id="27" name="Text Placeholder 7">
            <a:extLst>
              <a:ext uri="{FF2B5EF4-FFF2-40B4-BE49-F238E27FC236}">
                <a16:creationId xmlns:a16="http://schemas.microsoft.com/office/drawing/2014/main" id="{16DBF9F2-91C4-4B4B-844B-3C6295E89D04}"/>
              </a:ext>
            </a:extLst>
          </p:cNvPr>
          <p:cNvSpPr>
            <a:spLocks noGrp="1"/>
          </p:cNvSpPr>
          <p:nvPr>
            <p:ph type="body" sz="quarter" idx="29" hasCustomPrompt="1"/>
          </p:nvPr>
        </p:nvSpPr>
        <p:spPr>
          <a:xfrm>
            <a:off x="684392" y="930189"/>
            <a:ext cx="7866563" cy="387854"/>
          </a:xfrm>
          <a:prstGeom prst="rect">
            <a:avLst/>
          </a:prstGeom>
        </p:spPr>
        <p:txBody>
          <a:bodyPr wrap="square" tIns="72000" anchor="t">
            <a:spAutoFit/>
          </a:bodyPr>
          <a:lstStyle>
            <a:lvl1pPr marL="0" indent="0">
              <a:lnSpc>
                <a:spcPct val="100000"/>
              </a:lnSpc>
              <a:spcBef>
                <a:spcPts val="0"/>
              </a:spcBef>
              <a:buNone/>
              <a:defRPr sz="1748" b="0" i="0">
                <a:solidFill>
                  <a:schemeClr val="tx2"/>
                </a:solidFill>
                <a:latin typeface="Equip Extended Light" panose="02000503000000020004" pitchFamily="2" charset="77"/>
              </a:defRPr>
            </a:lvl1pPr>
          </a:lstStyle>
          <a:p>
            <a:pPr lvl="0"/>
            <a:r>
              <a:rPr lang="en-GB"/>
              <a:t>Edit subtitle</a:t>
            </a:r>
          </a:p>
        </p:txBody>
      </p:sp>
      <p:sp>
        <p:nvSpPr>
          <p:cNvPr id="8" name="Text Placeholder 7">
            <a:extLst>
              <a:ext uri="{FF2B5EF4-FFF2-40B4-BE49-F238E27FC236}">
                <a16:creationId xmlns:a16="http://schemas.microsoft.com/office/drawing/2014/main" id="{FEAA1125-6F01-4FA0-8B9E-801908ED033E}"/>
              </a:ext>
            </a:extLst>
          </p:cNvPr>
          <p:cNvSpPr>
            <a:spLocks noGrp="1"/>
          </p:cNvSpPr>
          <p:nvPr>
            <p:ph type="body" sz="quarter" idx="10" hasCustomPrompt="1"/>
          </p:nvPr>
        </p:nvSpPr>
        <p:spPr>
          <a:xfrm>
            <a:off x="684392" y="5876516"/>
            <a:ext cx="11867938" cy="498475"/>
          </a:xfrm>
        </p:spPr>
        <p:txBody>
          <a:bodyPr anchor="ctr">
            <a:noAutofit/>
          </a:bodyPr>
          <a:lstStyle>
            <a:lvl1pPr marL="0" indent="0">
              <a:spcBef>
                <a:spcPts val="0"/>
              </a:spcBef>
              <a:buNone/>
              <a:defRPr sz="1093" b="0" i="0">
                <a:solidFill>
                  <a:schemeClr val="bg2"/>
                </a:solidFill>
                <a:latin typeface="Equip Extended Light" panose="02000503000000020004" pitchFamily="2" charset="77"/>
              </a:defRPr>
            </a:lvl1pPr>
          </a:lstStyle>
          <a:p>
            <a:pPr lvl="0"/>
            <a:r>
              <a:rPr lang="en-GB"/>
              <a:t>Edit Footnote</a:t>
            </a:r>
          </a:p>
        </p:txBody>
      </p:sp>
    </p:spTree>
    <p:extLst>
      <p:ext uri="{BB962C8B-B14F-4D97-AF65-F5344CB8AC3E}">
        <p14:creationId xmlns:p14="http://schemas.microsoft.com/office/powerpoint/2010/main" val="398135229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5_2_Title and Subtitle">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1" y="4241260"/>
            <a:ext cx="3480614"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803778" y="379903"/>
            <a:ext cx="888921" cy="715078"/>
          </a:xfrm>
          <a:prstGeom prst="rect">
            <a:avLst/>
          </a:prstGeom>
        </p:spPr>
      </p:pic>
      <p:sp>
        <p:nvSpPr>
          <p:cNvPr id="26" name="Title 1">
            <a:extLst>
              <a:ext uri="{FF2B5EF4-FFF2-40B4-BE49-F238E27FC236}">
                <a16:creationId xmlns:a16="http://schemas.microsoft.com/office/drawing/2014/main" id="{8D99D971-8D93-A14A-BE3D-ABC9A167F6B8}"/>
              </a:ext>
            </a:extLst>
          </p:cNvPr>
          <p:cNvSpPr>
            <a:spLocks noGrp="1"/>
          </p:cNvSpPr>
          <p:nvPr>
            <p:ph type="title" hasCustomPrompt="1"/>
          </p:nvPr>
        </p:nvSpPr>
        <p:spPr>
          <a:xfrm>
            <a:off x="684389" y="481126"/>
            <a:ext cx="7866563" cy="522378"/>
          </a:xfrm>
          <a:prstGeom prst="rect">
            <a:avLst/>
          </a:prstGeom>
        </p:spPr>
        <p:txBody>
          <a:bodyPr tIns="72000" anchor="t">
            <a:spAutoFit/>
          </a:bodyPr>
          <a:lstStyle>
            <a:lvl1pPr>
              <a:lnSpc>
                <a:spcPct val="100000"/>
              </a:lnSpc>
              <a:spcBef>
                <a:spcPts val="0"/>
              </a:spcBef>
              <a:defRPr sz="2622" b="1" i="0">
                <a:solidFill>
                  <a:schemeClr val="tx2"/>
                </a:solidFill>
                <a:latin typeface="Equip Extended" panose="02000503030000020004" pitchFamily="2" charset="77"/>
              </a:defRPr>
            </a:lvl1pPr>
          </a:lstStyle>
          <a:p>
            <a:r>
              <a:rPr lang="en-GB"/>
              <a:t>Edit title</a:t>
            </a:r>
            <a:endParaRPr lang="en-PT"/>
          </a:p>
        </p:txBody>
      </p:sp>
      <p:sp>
        <p:nvSpPr>
          <p:cNvPr id="27" name="Text Placeholder 7">
            <a:extLst>
              <a:ext uri="{FF2B5EF4-FFF2-40B4-BE49-F238E27FC236}">
                <a16:creationId xmlns:a16="http://schemas.microsoft.com/office/drawing/2014/main" id="{16DBF9F2-91C4-4B4B-844B-3C6295E89D04}"/>
              </a:ext>
            </a:extLst>
          </p:cNvPr>
          <p:cNvSpPr>
            <a:spLocks noGrp="1"/>
          </p:cNvSpPr>
          <p:nvPr>
            <p:ph type="body" sz="quarter" idx="29" hasCustomPrompt="1"/>
          </p:nvPr>
        </p:nvSpPr>
        <p:spPr>
          <a:xfrm>
            <a:off x="684392" y="930189"/>
            <a:ext cx="7866563" cy="387854"/>
          </a:xfrm>
          <a:prstGeom prst="rect">
            <a:avLst/>
          </a:prstGeom>
        </p:spPr>
        <p:txBody>
          <a:bodyPr wrap="square" tIns="72000" anchor="t">
            <a:spAutoFit/>
          </a:bodyPr>
          <a:lstStyle>
            <a:lvl1pPr marL="0" indent="0">
              <a:lnSpc>
                <a:spcPct val="100000"/>
              </a:lnSpc>
              <a:spcBef>
                <a:spcPts val="0"/>
              </a:spcBef>
              <a:buNone/>
              <a:defRPr sz="1748" b="0" i="0">
                <a:solidFill>
                  <a:schemeClr val="tx2"/>
                </a:solidFill>
                <a:latin typeface="Equip Extended Light" panose="02000503000000020004" pitchFamily="2" charset="77"/>
              </a:defRPr>
            </a:lvl1pPr>
          </a:lstStyle>
          <a:p>
            <a:pPr lvl="0"/>
            <a:r>
              <a:rPr lang="en-GB"/>
              <a:t>Edit subtitle</a:t>
            </a:r>
          </a:p>
        </p:txBody>
      </p:sp>
      <p:sp>
        <p:nvSpPr>
          <p:cNvPr id="7" name="Text Placeholder 7">
            <a:extLst>
              <a:ext uri="{FF2B5EF4-FFF2-40B4-BE49-F238E27FC236}">
                <a16:creationId xmlns:a16="http://schemas.microsoft.com/office/drawing/2014/main" id="{8F9325BC-8C83-405D-8C1E-58E5A750F566}"/>
              </a:ext>
            </a:extLst>
          </p:cNvPr>
          <p:cNvSpPr>
            <a:spLocks noGrp="1"/>
          </p:cNvSpPr>
          <p:nvPr>
            <p:ph type="body" sz="quarter" idx="10" hasCustomPrompt="1"/>
          </p:nvPr>
        </p:nvSpPr>
        <p:spPr>
          <a:xfrm>
            <a:off x="684392" y="5876516"/>
            <a:ext cx="11867938" cy="498475"/>
          </a:xfrm>
        </p:spPr>
        <p:txBody>
          <a:bodyPr anchor="ctr">
            <a:noAutofit/>
          </a:bodyPr>
          <a:lstStyle>
            <a:lvl1pPr marL="0" indent="0">
              <a:spcBef>
                <a:spcPts val="0"/>
              </a:spcBef>
              <a:buNone/>
              <a:defRPr sz="1093" b="0" i="0">
                <a:solidFill>
                  <a:schemeClr val="bg2"/>
                </a:solidFill>
                <a:latin typeface="Equip Extended Light" panose="02000503000000020004" pitchFamily="2" charset="77"/>
              </a:defRPr>
            </a:lvl1pPr>
          </a:lstStyle>
          <a:p>
            <a:pPr lvl="0"/>
            <a:r>
              <a:rPr lang="en-GB"/>
              <a:t>Edit Footnote</a:t>
            </a:r>
          </a:p>
        </p:txBody>
      </p:sp>
    </p:spTree>
    <p:extLst>
      <p:ext uri="{BB962C8B-B14F-4D97-AF65-F5344CB8AC3E}">
        <p14:creationId xmlns:p14="http://schemas.microsoft.com/office/powerpoint/2010/main" val="361324030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5_3_Title">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1" y="4241260"/>
            <a:ext cx="3480614"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803778" y="379903"/>
            <a:ext cx="888921" cy="715078"/>
          </a:xfrm>
          <a:prstGeom prst="rect">
            <a:avLst/>
          </a:prstGeom>
        </p:spPr>
      </p:pic>
      <p:sp>
        <p:nvSpPr>
          <p:cNvPr id="26" name="Title 1">
            <a:extLst>
              <a:ext uri="{FF2B5EF4-FFF2-40B4-BE49-F238E27FC236}">
                <a16:creationId xmlns:a16="http://schemas.microsoft.com/office/drawing/2014/main" id="{8D99D971-8D93-A14A-BE3D-ABC9A167F6B8}"/>
              </a:ext>
            </a:extLst>
          </p:cNvPr>
          <p:cNvSpPr>
            <a:spLocks noGrp="1"/>
          </p:cNvSpPr>
          <p:nvPr>
            <p:ph type="title" hasCustomPrompt="1"/>
          </p:nvPr>
        </p:nvSpPr>
        <p:spPr>
          <a:xfrm>
            <a:off x="684389" y="481126"/>
            <a:ext cx="7866563" cy="522378"/>
          </a:xfrm>
          <a:prstGeom prst="rect">
            <a:avLst/>
          </a:prstGeom>
        </p:spPr>
        <p:txBody>
          <a:bodyPr tIns="72000" anchor="t">
            <a:spAutoFit/>
          </a:bodyPr>
          <a:lstStyle>
            <a:lvl1pPr>
              <a:lnSpc>
                <a:spcPct val="100000"/>
              </a:lnSpc>
              <a:defRPr sz="2622" b="1" i="0">
                <a:solidFill>
                  <a:schemeClr val="tx2"/>
                </a:solidFill>
                <a:latin typeface="Equip Extended" panose="02000503030000020004" pitchFamily="2" charset="77"/>
              </a:defRPr>
            </a:lvl1pPr>
          </a:lstStyle>
          <a:p>
            <a:r>
              <a:rPr lang="en-GB"/>
              <a:t>Edit title</a:t>
            </a:r>
            <a:endParaRPr lang="en-PT"/>
          </a:p>
        </p:txBody>
      </p:sp>
      <p:sp>
        <p:nvSpPr>
          <p:cNvPr id="7" name="Text Placeholder 7">
            <a:extLst>
              <a:ext uri="{FF2B5EF4-FFF2-40B4-BE49-F238E27FC236}">
                <a16:creationId xmlns:a16="http://schemas.microsoft.com/office/drawing/2014/main" id="{75B4C419-7F76-42A3-9FF2-DA570CC826DD}"/>
              </a:ext>
            </a:extLst>
          </p:cNvPr>
          <p:cNvSpPr>
            <a:spLocks noGrp="1"/>
          </p:cNvSpPr>
          <p:nvPr>
            <p:ph type="body" sz="quarter" idx="10" hasCustomPrompt="1"/>
          </p:nvPr>
        </p:nvSpPr>
        <p:spPr>
          <a:xfrm>
            <a:off x="684392" y="5876516"/>
            <a:ext cx="11867938" cy="498475"/>
          </a:xfrm>
        </p:spPr>
        <p:txBody>
          <a:bodyPr anchor="ctr">
            <a:noAutofit/>
          </a:bodyPr>
          <a:lstStyle>
            <a:lvl1pPr marL="0" indent="0">
              <a:spcBef>
                <a:spcPts val="0"/>
              </a:spcBef>
              <a:buNone/>
              <a:defRPr sz="1093" b="0" i="0">
                <a:solidFill>
                  <a:schemeClr val="bg2"/>
                </a:solidFill>
                <a:latin typeface="Equip Extended Light" panose="02000503000000020004" pitchFamily="2" charset="77"/>
              </a:defRPr>
            </a:lvl1pPr>
          </a:lstStyle>
          <a:p>
            <a:pPr lvl="0"/>
            <a:r>
              <a:rPr lang="en-GB"/>
              <a:t>Edit Footnote</a:t>
            </a:r>
          </a:p>
        </p:txBody>
      </p:sp>
    </p:spTree>
    <p:extLst>
      <p:ext uri="{BB962C8B-B14F-4D97-AF65-F5344CB8AC3E}">
        <p14:creationId xmlns:p14="http://schemas.microsoft.com/office/powerpoint/2010/main" val="402137424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5_4_Blank">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1" y="4241260"/>
            <a:ext cx="3480614"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803778" y="379903"/>
            <a:ext cx="888921" cy="715078"/>
          </a:xfrm>
          <a:prstGeom prst="rect">
            <a:avLst/>
          </a:prstGeom>
        </p:spPr>
      </p:pic>
    </p:spTree>
    <p:extLst>
      <p:ext uri="{BB962C8B-B14F-4D97-AF65-F5344CB8AC3E}">
        <p14:creationId xmlns:p14="http://schemas.microsoft.com/office/powerpoint/2010/main" val="18390999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2_Title Blue">
    <p:bg>
      <p:bgPr>
        <a:solidFill>
          <a:schemeClr val="accent4"/>
        </a:solidFill>
        <a:effectLst/>
      </p:bgPr>
    </p:bg>
    <p:spTree>
      <p:nvGrpSpPr>
        <p:cNvPr id="1" name=""/>
        <p:cNvGrpSpPr/>
        <p:nvPr/>
      </p:nvGrpSpPr>
      <p:grpSpPr>
        <a:xfrm>
          <a:off x="0" y="0"/>
          <a:ext cx="0" cy="0"/>
          <a:chOff x="0" y="0"/>
          <a:chExt cx="0" cy="0"/>
        </a:xfrm>
      </p:grpSpPr>
      <p:pic>
        <p:nvPicPr>
          <p:cNvPr id="7" name="r1Artboard 3 copy 7edsw.pdf" descr="r1Artboard 3 copy 7edsw.pdf">
            <a:extLst>
              <a:ext uri="{FF2B5EF4-FFF2-40B4-BE49-F238E27FC236}">
                <a16:creationId xmlns:a16="http://schemas.microsoft.com/office/drawing/2014/main" id="{5704F5EE-4D8D-FE42-A8A0-366BC149FCB1}"/>
              </a:ext>
            </a:extLst>
          </p:cNvPr>
          <p:cNvPicPr>
            <a:picLocks noChangeAspect="1"/>
          </p:cNvPicPr>
          <p:nvPr userDrawn="1"/>
        </p:nvPicPr>
        <p:blipFill rotWithShape="1">
          <a:blip r:embed="rId2" cstate="screen">
            <a:alphaModFix amt="60000"/>
            <a:extLst>
              <a:ext uri="{28A0092B-C50C-407E-A947-70E740481C1C}">
                <a14:useLocalDpi xmlns:a14="http://schemas.microsoft.com/office/drawing/2010/main"/>
              </a:ext>
            </a:extLst>
          </a:blip>
          <a:srcRect/>
          <a:stretch/>
        </p:blipFill>
        <p:spPr>
          <a:xfrm>
            <a:off x="4140434" y="0"/>
            <a:ext cx="9180279" cy="6858000"/>
          </a:xfrm>
          <a:prstGeom prst="rect">
            <a:avLst/>
          </a:prstGeom>
          <a:ln w="12700">
            <a:miter lim="400000"/>
          </a:ln>
        </p:spPr>
      </p:pic>
      <p:sp>
        <p:nvSpPr>
          <p:cNvPr id="4" name="Title 1">
            <a:extLst>
              <a:ext uri="{FF2B5EF4-FFF2-40B4-BE49-F238E27FC236}">
                <a16:creationId xmlns:a16="http://schemas.microsoft.com/office/drawing/2014/main" id="{17AAB606-6867-894C-9BD5-B6BFB3E820B8}"/>
              </a:ext>
            </a:extLst>
          </p:cNvPr>
          <p:cNvSpPr>
            <a:spLocks noGrp="1"/>
          </p:cNvSpPr>
          <p:nvPr>
            <p:ph type="title" hasCustomPrompt="1"/>
          </p:nvPr>
        </p:nvSpPr>
        <p:spPr>
          <a:xfrm>
            <a:off x="694660" y="2766333"/>
            <a:ext cx="10567397" cy="1641219"/>
          </a:xfrm>
          <a:prstGeom prst="rect">
            <a:avLst/>
          </a:prstGeom>
        </p:spPr>
        <p:txBody>
          <a:bodyPr wrap="square" lIns="0" anchor="ctr">
            <a:spAutoFit/>
          </a:bodyPr>
          <a:lstStyle>
            <a:lvl1pPr>
              <a:lnSpc>
                <a:spcPts val="10926"/>
              </a:lnSpc>
              <a:defRPr sz="13111" b="1" i="0">
                <a:solidFill>
                  <a:schemeClr val="bg1"/>
                </a:solidFill>
                <a:latin typeface="Equip Extended" panose="02000503030000020004" pitchFamily="2" charset="77"/>
              </a:defRPr>
            </a:lvl1pPr>
          </a:lstStyle>
          <a:p>
            <a:r>
              <a:rPr lang="en-GB"/>
              <a:t>Edit title</a:t>
            </a:r>
            <a:endParaRPr lang="en-PT"/>
          </a:p>
        </p:txBody>
      </p:sp>
      <p:pic>
        <p:nvPicPr>
          <p:cNvPr id="3" name="Graphic 2">
            <a:extLst>
              <a:ext uri="{FF2B5EF4-FFF2-40B4-BE49-F238E27FC236}">
                <a16:creationId xmlns:a16="http://schemas.microsoft.com/office/drawing/2014/main" id="{73A8F63C-93A7-DA4F-8C8B-03DCFB7B5A2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89992" y="2"/>
            <a:ext cx="2163305" cy="1485001"/>
          </a:xfrm>
          <a:prstGeom prst="rect">
            <a:avLst/>
          </a:prstGeom>
        </p:spPr>
      </p:pic>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98580" y="5876516"/>
            <a:ext cx="10563477" cy="498475"/>
          </a:xfrm>
        </p:spPr>
        <p:txBody>
          <a:bodyPr anchor="ctr">
            <a:noAutofit/>
          </a:bodyPr>
          <a:lstStyle>
            <a:lvl1pPr marL="0" indent="0">
              <a:buNone/>
              <a:defRPr sz="1420" b="0" i="0">
                <a:solidFill>
                  <a:schemeClr val="bg1"/>
                </a:solidFill>
                <a:latin typeface="Equip Extended Light" panose="02000503000000020004" pitchFamily="2" charset="77"/>
              </a:defRPr>
            </a:lvl1pPr>
          </a:lstStyle>
          <a:p>
            <a:pPr lvl="0"/>
            <a:r>
              <a:rPr lang="en-GB"/>
              <a:t>Edit Footnote</a:t>
            </a:r>
          </a:p>
        </p:txBody>
      </p:sp>
    </p:spTree>
    <p:extLst>
      <p:ext uri="{BB962C8B-B14F-4D97-AF65-F5344CB8AC3E}">
        <p14:creationId xmlns:p14="http://schemas.microsoft.com/office/powerpoint/2010/main" val="202959786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5_5_Plain text + 3 column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1" y="4241260"/>
            <a:ext cx="3480614"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803778" y="379903"/>
            <a:ext cx="888921" cy="715078"/>
          </a:xfrm>
          <a:prstGeom prst="rect">
            <a:avLst/>
          </a:prstGeom>
        </p:spPr>
      </p:pic>
      <p:sp>
        <p:nvSpPr>
          <p:cNvPr id="11" name="Title 1">
            <a:extLst>
              <a:ext uri="{FF2B5EF4-FFF2-40B4-BE49-F238E27FC236}">
                <a16:creationId xmlns:a16="http://schemas.microsoft.com/office/drawing/2014/main" id="{12350A91-73F6-E24D-9BBA-CF5921AA30F7}"/>
              </a:ext>
            </a:extLst>
          </p:cNvPr>
          <p:cNvSpPr>
            <a:spLocks noGrp="1"/>
          </p:cNvSpPr>
          <p:nvPr>
            <p:ph type="title" hasCustomPrompt="1"/>
          </p:nvPr>
        </p:nvSpPr>
        <p:spPr>
          <a:xfrm>
            <a:off x="684389" y="481126"/>
            <a:ext cx="7866563" cy="522378"/>
          </a:xfrm>
          <a:prstGeom prst="rect">
            <a:avLst/>
          </a:prstGeom>
        </p:spPr>
        <p:txBody>
          <a:bodyPr tIns="72000" anchor="t">
            <a:spAutoFit/>
          </a:bodyPr>
          <a:lstStyle>
            <a:lvl1pPr>
              <a:lnSpc>
                <a:spcPct val="100000"/>
              </a:lnSpc>
              <a:spcBef>
                <a:spcPts val="0"/>
              </a:spcBef>
              <a:defRPr sz="2622" b="1" i="0">
                <a:solidFill>
                  <a:schemeClr val="tx2"/>
                </a:solidFill>
                <a:latin typeface="Equip Extended" panose="02000503030000020004" pitchFamily="2" charset="77"/>
              </a:defRPr>
            </a:lvl1pPr>
          </a:lstStyle>
          <a:p>
            <a:r>
              <a:rPr lang="en-GB"/>
              <a:t>Edit title</a:t>
            </a:r>
            <a:endParaRPr lang="en-PT"/>
          </a:p>
        </p:txBody>
      </p:sp>
      <p:sp>
        <p:nvSpPr>
          <p:cNvPr id="12" name="Text Placeholder 7">
            <a:extLst>
              <a:ext uri="{FF2B5EF4-FFF2-40B4-BE49-F238E27FC236}">
                <a16:creationId xmlns:a16="http://schemas.microsoft.com/office/drawing/2014/main" id="{58A02A2B-B509-D74F-984D-62B7A32720B1}"/>
              </a:ext>
            </a:extLst>
          </p:cNvPr>
          <p:cNvSpPr>
            <a:spLocks noGrp="1"/>
          </p:cNvSpPr>
          <p:nvPr>
            <p:ph type="body" sz="quarter" idx="29" hasCustomPrompt="1"/>
          </p:nvPr>
        </p:nvSpPr>
        <p:spPr>
          <a:xfrm>
            <a:off x="684392" y="930189"/>
            <a:ext cx="7866563" cy="387854"/>
          </a:xfrm>
          <a:prstGeom prst="rect">
            <a:avLst/>
          </a:prstGeom>
        </p:spPr>
        <p:txBody>
          <a:bodyPr wrap="square" tIns="72000" anchor="t">
            <a:spAutoFit/>
          </a:bodyPr>
          <a:lstStyle>
            <a:lvl1pPr marL="0" indent="0">
              <a:lnSpc>
                <a:spcPct val="100000"/>
              </a:lnSpc>
              <a:spcBef>
                <a:spcPts val="0"/>
              </a:spcBef>
              <a:buNone/>
              <a:defRPr sz="1748" b="0" i="0">
                <a:solidFill>
                  <a:schemeClr val="tx2"/>
                </a:solidFill>
                <a:latin typeface="Equip Extended Light" panose="02000503000000020004" pitchFamily="2" charset="77"/>
              </a:defRPr>
            </a:lvl1pPr>
          </a:lstStyle>
          <a:p>
            <a:pPr lvl="0"/>
            <a:r>
              <a:rPr lang="en-GB"/>
              <a:t>Edit subtitle</a:t>
            </a:r>
          </a:p>
        </p:txBody>
      </p:sp>
      <p:sp>
        <p:nvSpPr>
          <p:cNvPr id="8" name="Text Placeholder 7">
            <a:extLst>
              <a:ext uri="{FF2B5EF4-FFF2-40B4-BE49-F238E27FC236}">
                <a16:creationId xmlns:a16="http://schemas.microsoft.com/office/drawing/2014/main" id="{F6D108A4-41A4-2B43-B692-56C0A943EA4A}"/>
              </a:ext>
            </a:extLst>
          </p:cNvPr>
          <p:cNvSpPr>
            <a:spLocks noGrp="1"/>
          </p:cNvSpPr>
          <p:nvPr>
            <p:ph type="body" sz="quarter" idx="15" hasCustomPrompt="1"/>
          </p:nvPr>
        </p:nvSpPr>
        <p:spPr>
          <a:xfrm>
            <a:off x="684387" y="5261733"/>
            <a:ext cx="3233157" cy="320591"/>
          </a:xfrm>
          <a:prstGeom prst="rect">
            <a:avLst/>
          </a:prstGeom>
        </p:spPr>
        <p:txBody>
          <a:bodyPr tIns="72000" anchor="t">
            <a:spAutoFit/>
          </a:bodyPr>
          <a:lstStyle>
            <a:lvl1pPr marL="0" indent="0">
              <a:lnSpc>
                <a:spcPct val="100000"/>
              </a:lnSpc>
              <a:spcBef>
                <a:spcPts val="0"/>
              </a:spcBef>
              <a:buNone/>
              <a:defRPr sz="1311" b="0" i="0">
                <a:solidFill>
                  <a:schemeClr val="tx2"/>
                </a:solidFill>
                <a:latin typeface="Equip Light" panose="02000503000000020004" pitchFamily="2" charset="77"/>
              </a:defRPr>
            </a:lvl1pPr>
          </a:lstStyle>
          <a:p>
            <a:pPr lvl="0"/>
            <a:r>
              <a:rPr lang="en-GB"/>
              <a:t>Edit  Description</a:t>
            </a:r>
          </a:p>
        </p:txBody>
      </p:sp>
      <p:sp>
        <p:nvSpPr>
          <p:cNvPr id="13" name="Text Placeholder 7">
            <a:extLst>
              <a:ext uri="{FF2B5EF4-FFF2-40B4-BE49-F238E27FC236}">
                <a16:creationId xmlns:a16="http://schemas.microsoft.com/office/drawing/2014/main" id="{13E5A8FD-B0E5-E945-A312-AABA78752EFF}"/>
              </a:ext>
            </a:extLst>
          </p:cNvPr>
          <p:cNvSpPr>
            <a:spLocks noGrp="1"/>
          </p:cNvSpPr>
          <p:nvPr>
            <p:ph type="body" sz="quarter" idx="16" hasCustomPrompt="1"/>
          </p:nvPr>
        </p:nvSpPr>
        <p:spPr>
          <a:xfrm>
            <a:off x="684389" y="4937640"/>
            <a:ext cx="3233157" cy="337391"/>
          </a:xfrm>
          <a:prstGeom prst="rect">
            <a:avLst/>
          </a:prstGeom>
        </p:spPr>
        <p:txBody>
          <a:bodyPr tIns="72000" anchor="t">
            <a:spAutoFit/>
          </a:bodyPr>
          <a:lstStyle>
            <a:lvl1pPr marL="0" indent="0">
              <a:lnSpc>
                <a:spcPct val="100000"/>
              </a:lnSpc>
              <a:spcBef>
                <a:spcPts val="0"/>
              </a:spcBef>
              <a:buNone/>
              <a:defRPr sz="1420" b="1" i="0">
                <a:solidFill>
                  <a:schemeClr val="tx2"/>
                </a:solidFill>
                <a:latin typeface="Equip Extended" panose="02000503030000020004" pitchFamily="2" charset="77"/>
              </a:defRPr>
            </a:lvl1pPr>
          </a:lstStyle>
          <a:p>
            <a:pPr lvl="0"/>
            <a:r>
              <a:rPr lang="en-GB"/>
              <a:t>Edit title</a:t>
            </a:r>
          </a:p>
        </p:txBody>
      </p:sp>
      <p:sp>
        <p:nvSpPr>
          <p:cNvPr id="14" name="Text Placeholder 7">
            <a:extLst>
              <a:ext uri="{FF2B5EF4-FFF2-40B4-BE49-F238E27FC236}">
                <a16:creationId xmlns:a16="http://schemas.microsoft.com/office/drawing/2014/main" id="{B0C5699A-28DA-F842-8606-5C140546ABDE}"/>
              </a:ext>
            </a:extLst>
          </p:cNvPr>
          <p:cNvSpPr>
            <a:spLocks noGrp="1"/>
          </p:cNvSpPr>
          <p:nvPr>
            <p:ph type="body" sz="quarter" idx="21" hasCustomPrompt="1"/>
          </p:nvPr>
        </p:nvSpPr>
        <p:spPr>
          <a:xfrm>
            <a:off x="4990433" y="5261169"/>
            <a:ext cx="3233157" cy="320591"/>
          </a:xfrm>
          <a:prstGeom prst="rect">
            <a:avLst/>
          </a:prstGeom>
        </p:spPr>
        <p:txBody>
          <a:bodyPr tIns="72000" anchor="t">
            <a:spAutoFit/>
          </a:bodyPr>
          <a:lstStyle>
            <a:lvl1pPr marL="0" indent="0">
              <a:lnSpc>
                <a:spcPct val="100000"/>
              </a:lnSpc>
              <a:spcBef>
                <a:spcPts val="0"/>
              </a:spcBef>
              <a:buNone/>
              <a:defRPr sz="1311" b="0" i="0">
                <a:solidFill>
                  <a:schemeClr val="tx2"/>
                </a:solidFill>
                <a:latin typeface="Equip Light" panose="02000503000000020004" pitchFamily="2" charset="77"/>
              </a:defRPr>
            </a:lvl1pPr>
          </a:lstStyle>
          <a:p>
            <a:pPr lvl="0"/>
            <a:r>
              <a:rPr lang="en-GB"/>
              <a:t>Edit  Description</a:t>
            </a:r>
          </a:p>
        </p:txBody>
      </p:sp>
      <p:sp>
        <p:nvSpPr>
          <p:cNvPr id="15" name="Text Placeholder 7">
            <a:extLst>
              <a:ext uri="{FF2B5EF4-FFF2-40B4-BE49-F238E27FC236}">
                <a16:creationId xmlns:a16="http://schemas.microsoft.com/office/drawing/2014/main" id="{43F062A2-1692-5747-910B-FA209A37CA99}"/>
              </a:ext>
            </a:extLst>
          </p:cNvPr>
          <p:cNvSpPr>
            <a:spLocks noGrp="1"/>
          </p:cNvSpPr>
          <p:nvPr>
            <p:ph type="body" sz="quarter" idx="22" hasCustomPrompt="1"/>
          </p:nvPr>
        </p:nvSpPr>
        <p:spPr>
          <a:xfrm>
            <a:off x="4990433" y="4937076"/>
            <a:ext cx="3233157" cy="337391"/>
          </a:xfrm>
          <a:prstGeom prst="rect">
            <a:avLst/>
          </a:prstGeom>
        </p:spPr>
        <p:txBody>
          <a:bodyPr tIns="72000" anchor="t">
            <a:spAutoFit/>
          </a:bodyPr>
          <a:lstStyle>
            <a:lvl1pPr marL="0" indent="0">
              <a:lnSpc>
                <a:spcPct val="100000"/>
              </a:lnSpc>
              <a:spcBef>
                <a:spcPts val="0"/>
              </a:spcBef>
              <a:buNone/>
              <a:defRPr sz="1420" b="1" i="0">
                <a:solidFill>
                  <a:schemeClr val="tx2"/>
                </a:solidFill>
                <a:latin typeface="Equip Extended" panose="02000503030000020004" pitchFamily="2" charset="77"/>
              </a:defRPr>
            </a:lvl1pPr>
          </a:lstStyle>
          <a:p>
            <a:pPr lvl="0"/>
            <a:r>
              <a:rPr lang="en-GB"/>
              <a:t>Edit title</a:t>
            </a:r>
          </a:p>
        </p:txBody>
      </p:sp>
      <p:sp>
        <p:nvSpPr>
          <p:cNvPr id="16" name="Text Placeholder 7">
            <a:extLst>
              <a:ext uri="{FF2B5EF4-FFF2-40B4-BE49-F238E27FC236}">
                <a16:creationId xmlns:a16="http://schemas.microsoft.com/office/drawing/2014/main" id="{F8BF1F28-5A24-6B4A-9F2D-9905A3990357}"/>
              </a:ext>
            </a:extLst>
          </p:cNvPr>
          <p:cNvSpPr>
            <a:spLocks noGrp="1"/>
          </p:cNvSpPr>
          <p:nvPr>
            <p:ph type="body" sz="quarter" idx="27" hasCustomPrompt="1"/>
          </p:nvPr>
        </p:nvSpPr>
        <p:spPr>
          <a:xfrm>
            <a:off x="9321222" y="5261169"/>
            <a:ext cx="3233157" cy="320591"/>
          </a:xfrm>
          <a:prstGeom prst="rect">
            <a:avLst/>
          </a:prstGeom>
        </p:spPr>
        <p:txBody>
          <a:bodyPr tIns="72000" anchor="t">
            <a:spAutoFit/>
          </a:bodyPr>
          <a:lstStyle>
            <a:lvl1pPr marL="0" indent="0">
              <a:lnSpc>
                <a:spcPct val="100000"/>
              </a:lnSpc>
              <a:spcBef>
                <a:spcPts val="0"/>
              </a:spcBef>
              <a:buNone/>
              <a:defRPr sz="1311" b="0" i="0">
                <a:solidFill>
                  <a:schemeClr val="tx2"/>
                </a:solidFill>
                <a:latin typeface="Equip Light" panose="02000503000000020004" pitchFamily="2" charset="77"/>
              </a:defRPr>
            </a:lvl1pPr>
          </a:lstStyle>
          <a:p>
            <a:pPr lvl="0"/>
            <a:r>
              <a:rPr lang="en-GB"/>
              <a:t>Edit  Description</a:t>
            </a:r>
          </a:p>
        </p:txBody>
      </p:sp>
      <p:sp>
        <p:nvSpPr>
          <p:cNvPr id="17" name="Text Placeholder 7">
            <a:extLst>
              <a:ext uri="{FF2B5EF4-FFF2-40B4-BE49-F238E27FC236}">
                <a16:creationId xmlns:a16="http://schemas.microsoft.com/office/drawing/2014/main" id="{03FC7794-AB50-C245-B1FD-C784B1382D56}"/>
              </a:ext>
            </a:extLst>
          </p:cNvPr>
          <p:cNvSpPr>
            <a:spLocks noGrp="1"/>
          </p:cNvSpPr>
          <p:nvPr>
            <p:ph type="body" sz="quarter" idx="28" hasCustomPrompt="1"/>
          </p:nvPr>
        </p:nvSpPr>
        <p:spPr>
          <a:xfrm>
            <a:off x="9321222" y="4937076"/>
            <a:ext cx="3233157" cy="337391"/>
          </a:xfrm>
          <a:prstGeom prst="rect">
            <a:avLst/>
          </a:prstGeom>
        </p:spPr>
        <p:txBody>
          <a:bodyPr tIns="72000" anchor="t">
            <a:spAutoFit/>
          </a:bodyPr>
          <a:lstStyle>
            <a:lvl1pPr marL="0" indent="0">
              <a:lnSpc>
                <a:spcPct val="100000"/>
              </a:lnSpc>
              <a:spcBef>
                <a:spcPts val="0"/>
              </a:spcBef>
              <a:buNone/>
              <a:defRPr sz="1420" b="1" i="0">
                <a:solidFill>
                  <a:schemeClr val="tx2"/>
                </a:solidFill>
                <a:latin typeface="Equip Extended" panose="02000503030000020004" pitchFamily="2" charset="77"/>
              </a:defRPr>
            </a:lvl1pPr>
          </a:lstStyle>
          <a:p>
            <a:pPr lvl="0"/>
            <a:r>
              <a:rPr lang="en-GB"/>
              <a:t>Edit title</a:t>
            </a:r>
          </a:p>
        </p:txBody>
      </p:sp>
      <p:sp>
        <p:nvSpPr>
          <p:cNvPr id="18" name="Text Placeholder 7">
            <a:extLst>
              <a:ext uri="{FF2B5EF4-FFF2-40B4-BE49-F238E27FC236}">
                <a16:creationId xmlns:a16="http://schemas.microsoft.com/office/drawing/2014/main" id="{B1CA8CB7-F17B-1B42-95B1-7A9A72C2146F}"/>
              </a:ext>
            </a:extLst>
          </p:cNvPr>
          <p:cNvSpPr>
            <a:spLocks noGrp="1"/>
          </p:cNvSpPr>
          <p:nvPr>
            <p:ph type="body" sz="quarter" idx="31" hasCustomPrompt="1"/>
          </p:nvPr>
        </p:nvSpPr>
        <p:spPr>
          <a:xfrm>
            <a:off x="684389" y="4516764"/>
            <a:ext cx="3233157" cy="421581"/>
          </a:xfrm>
          <a:prstGeom prst="rect">
            <a:avLst/>
          </a:prstGeom>
        </p:spPr>
        <p:txBody>
          <a:bodyPr tIns="72000" anchor="t">
            <a:spAutoFit/>
          </a:bodyPr>
          <a:lstStyle>
            <a:lvl1pPr marL="0" indent="0">
              <a:lnSpc>
                <a:spcPct val="100000"/>
              </a:lnSpc>
              <a:spcBef>
                <a:spcPts val="0"/>
              </a:spcBef>
              <a:buNone/>
              <a:defRPr sz="1967" b="1" i="0">
                <a:solidFill>
                  <a:srgbClr val="00DBA9"/>
                </a:solidFill>
                <a:latin typeface="Equip Extended" panose="02000503030000020004" pitchFamily="2" charset="77"/>
              </a:defRPr>
            </a:lvl1pPr>
          </a:lstStyle>
          <a:p>
            <a:pPr lvl="0"/>
            <a:r>
              <a:rPr lang="en-GB"/>
              <a:t>01</a:t>
            </a:r>
          </a:p>
        </p:txBody>
      </p:sp>
      <p:sp>
        <p:nvSpPr>
          <p:cNvPr id="19" name="Text Placeholder 7">
            <a:extLst>
              <a:ext uri="{FF2B5EF4-FFF2-40B4-BE49-F238E27FC236}">
                <a16:creationId xmlns:a16="http://schemas.microsoft.com/office/drawing/2014/main" id="{FBA5EBC6-1AA3-0144-957B-06BDCA02A02C}"/>
              </a:ext>
            </a:extLst>
          </p:cNvPr>
          <p:cNvSpPr>
            <a:spLocks noGrp="1"/>
          </p:cNvSpPr>
          <p:nvPr>
            <p:ph type="body" sz="quarter" idx="32" hasCustomPrompt="1"/>
          </p:nvPr>
        </p:nvSpPr>
        <p:spPr>
          <a:xfrm>
            <a:off x="4990433" y="4516764"/>
            <a:ext cx="3233157" cy="421581"/>
          </a:xfrm>
          <a:prstGeom prst="rect">
            <a:avLst/>
          </a:prstGeom>
        </p:spPr>
        <p:txBody>
          <a:bodyPr tIns="72000" anchor="t">
            <a:spAutoFit/>
          </a:bodyPr>
          <a:lstStyle>
            <a:lvl1pPr marL="0" indent="0">
              <a:lnSpc>
                <a:spcPct val="100000"/>
              </a:lnSpc>
              <a:spcBef>
                <a:spcPts val="0"/>
              </a:spcBef>
              <a:buNone/>
              <a:defRPr sz="1967" b="1" i="0">
                <a:solidFill>
                  <a:srgbClr val="00DBA9"/>
                </a:solidFill>
                <a:latin typeface="Equip Extended" panose="02000503030000020004" pitchFamily="2" charset="77"/>
              </a:defRPr>
            </a:lvl1pPr>
          </a:lstStyle>
          <a:p>
            <a:pPr lvl="0"/>
            <a:r>
              <a:rPr lang="en-GB"/>
              <a:t>02</a:t>
            </a:r>
          </a:p>
        </p:txBody>
      </p:sp>
      <p:sp>
        <p:nvSpPr>
          <p:cNvPr id="20" name="Text Placeholder 7">
            <a:extLst>
              <a:ext uri="{FF2B5EF4-FFF2-40B4-BE49-F238E27FC236}">
                <a16:creationId xmlns:a16="http://schemas.microsoft.com/office/drawing/2014/main" id="{CDD53BAA-D440-C94E-B2A1-B78B1087BE82}"/>
              </a:ext>
            </a:extLst>
          </p:cNvPr>
          <p:cNvSpPr>
            <a:spLocks noGrp="1"/>
          </p:cNvSpPr>
          <p:nvPr>
            <p:ph type="body" sz="quarter" idx="33" hasCustomPrompt="1"/>
          </p:nvPr>
        </p:nvSpPr>
        <p:spPr>
          <a:xfrm>
            <a:off x="9321222" y="4516764"/>
            <a:ext cx="3233157" cy="421581"/>
          </a:xfrm>
          <a:prstGeom prst="rect">
            <a:avLst/>
          </a:prstGeom>
        </p:spPr>
        <p:txBody>
          <a:bodyPr tIns="72000" anchor="t">
            <a:spAutoFit/>
          </a:bodyPr>
          <a:lstStyle>
            <a:lvl1pPr marL="0" indent="0">
              <a:lnSpc>
                <a:spcPct val="100000"/>
              </a:lnSpc>
              <a:spcBef>
                <a:spcPts val="0"/>
              </a:spcBef>
              <a:buNone/>
              <a:defRPr sz="1967" b="1" i="0">
                <a:solidFill>
                  <a:srgbClr val="00DBA9"/>
                </a:solidFill>
                <a:latin typeface="Equip Extended" panose="02000503030000020004" pitchFamily="2" charset="77"/>
              </a:defRPr>
            </a:lvl1pPr>
          </a:lstStyle>
          <a:p>
            <a:pPr lvl="0"/>
            <a:r>
              <a:rPr lang="en-GB"/>
              <a:t>03</a:t>
            </a:r>
          </a:p>
        </p:txBody>
      </p:sp>
      <p:sp>
        <p:nvSpPr>
          <p:cNvPr id="22" name="Content Placeholder 5">
            <a:extLst>
              <a:ext uri="{FF2B5EF4-FFF2-40B4-BE49-F238E27FC236}">
                <a16:creationId xmlns:a16="http://schemas.microsoft.com/office/drawing/2014/main" id="{B221D190-DA82-8C40-A021-F49C1BA940D0}"/>
              </a:ext>
            </a:extLst>
          </p:cNvPr>
          <p:cNvSpPr>
            <a:spLocks noGrp="1"/>
          </p:cNvSpPr>
          <p:nvPr>
            <p:ph sz="quarter" idx="11"/>
          </p:nvPr>
        </p:nvSpPr>
        <p:spPr>
          <a:xfrm>
            <a:off x="684392" y="1605300"/>
            <a:ext cx="11867938" cy="2602800"/>
          </a:xfrm>
        </p:spPr>
        <p:txBody>
          <a:bodyPr>
            <a:noAutofit/>
          </a:bodyPr>
          <a:lstStyle>
            <a:lvl1pPr>
              <a:spcBef>
                <a:spcPts val="0"/>
              </a:spcBef>
              <a:defRPr>
                <a:solidFill>
                  <a:schemeClr val="tx2"/>
                </a:solidFill>
              </a:defRPr>
            </a:lvl1pPr>
            <a:lvl2pPr>
              <a:spcBef>
                <a:spcPts val="0"/>
              </a:spcBef>
              <a:defRPr>
                <a:solidFill>
                  <a:schemeClr val="tx2"/>
                </a:solidFill>
              </a:defRPr>
            </a:lvl2pPr>
            <a:lvl3pPr>
              <a:spcBef>
                <a:spcPts val="0"/>
              </a:spcBef>
              <a:defRPr>
                <a:solidFill>
                  <a:schemeClr val="tx2"/>
                </a:solidFill>
              </a:defRPr>
            </a:lvl3pPr>
            <a:lvl4pPr>
              <a:spcBef>
                <a:spcPts val="0"/>
              </a:spcBef>
              <a:defRPr>
                <a:solidFill>
                  <a:schemeClr val="tx2"/>
                </a:solidFill>
              </a:defRPr>
            </a:lvl4pPr>
            <a:lvl5pPr>
              <a:spcBef>
                <a:spcPts val="0"/>
              </a:spcBef>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T"/>
          </a:p>
        </p:txBody>
      </p:sp>
      <p:sp>
        <p:nvSpPr>
          <p:cNvPr id="21" name="Text Placeholder 7">
            <a:extLst>
              <a:ext uri="{FF2B5EF4-FFF2-40B4-BE49-F238E27FC236}">
                <a16:creationId xmlns:a16="http://schemas.microsoft.com/office/drawing/2014/main" id="{B3D5501F-D0EF-4072-87AE-F7D9EE554E36}"/>
              </a:ext>
            </a:extLst>
          </p:cNvPr>
          <p:cNvSpPr>
            <a:spLocks noGrp="1"/>
          </p:cNvSpPr>
          <p:nvPr>
            <p:ph type="body" sz="quarter" idx="10" hasCustomPrompt="1"/>
          </p:nvPr>
        </p:nvSpPr>
        <p:spPr>
          <a:xfrm>
            <a:off x="684392" y="5876516"/>
            <a:ext cx="11867938" cy="498475"/>
          </a:xfrm>
        </p:spPr>
        <p:txBody>
          <a:bodyPr anchor="ctr">
            <a:noAutofit/>
          </a:bodyPr>
          <a:lstStyle>
            <a:lvl1pPr marL="0" indent="0">
              <a:spcBef>
                <a:spcPts val="0"/>
              </a:spcBef>
              <a:buNone/>
              <a:defRPr sz="1093" b="0" i="0">
                <a:solidFill>
                  <a:schemeClr val="bg2"/>
                </a:solidFill>
                <a:latin typeface="Equip Extended Light" panose="02000503000000020004" pitchFamily="2" charset="77"/>
              </a:defRPr>
            </a:lvl1pPr>
          </a:lstStyle>
          <a:p>
            <a:pPr lvl="0"/>
            <a:r>
              <a:rPr lang="en-GB"/>
              <a:t>Edit Footnote</a:t>
            </a:r>
          </a:p>
        </p:txBody>
      </p:sp>
    </p:spTree>
    <p:extLst>
      <p:ext uri="{BB962C8B-B14F-4D97-AF65-F5344CB8AC3E}">
        <p14:creationId xmlns:p14="http://schemas.microsoft.com/office/powerpoint/2010/main" val="110681815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5_6_text in 2 column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1" y="4241260"/>
            <a:ext cx="3480614"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803778" y="379903"/>
            <a:ext cx="888921" cy="715078"/>
          </a:xfrm>
          <a:prstGeom prst="rect">
            <a:avLst/>
          </a:prstGeom>
        </p:spPr>
      </p:pic>
      <p:sp>
        <p:nvSpPr>
          <p:cNvPr id="6" name="Content Placeholder 5">
            <a:extLst>
              <a:ext uri="{FF2B5EF4-FFF2-40B4-BE49-F238E27FC236}">
                <a16:creationId xmlns:a16="http://schemas.microsoft.com/office/drawing/2014/main" id="{BB690711-A8AD-C64F-99C3-28967A35020C}"/>
              </a:ext>
            </a:extLst>
          </p:cNvPr>
          <p:cNvSpPr>
            <a:spLocks noGrp="1"/>
          </p:cNvSpPr>
          <p:nvPr>
            <p:ph sz="quarter" idx="11"/>
          </p:nvPr>
        </p:nvSpPr>
        <p:spPr>
          <a:xfrm>
            <a:off x="684391" y="1602250"/>
            <a:ext cx="5703258" cy="3866150"/>
          </a:xfrm>
        </p:spPr>
        <p:txBody>
          <a:bodyPr/>
          <a:lstStyle>
            <a:lvl1pPr>
              <a:spcBef>
                <a:spcPts val="0"/>
              </a:spcBef>
              <a:defRPr>
                <a:solidFill>
                  <a:schemeClr val="tx2"/>
                </a:solidFill>
              </a:defRPr>
            </a:lvl1pPr>
            <a:lvl2pPr>
              <a:spcBef>
                <a:spcPts val="0"/>
              </a:spcBef>
              <a:defRPr>
                <a:solidFill>
                  <a:schemeClr val="tx2"/>
                </a:solidFill>
              </a:defRPr>
            </a:lvl2pPr>
            <a:lvl3pPr>
              <a:spcBef>
                <a:spcPts val="0"/>
              </a:spcBef>
              <a:defRPr>
                <a:solidFill>
                  <a:schemeClr val="tx2"/>
                </a:solidFill>
              </a:defRPr>
            </a:lvl3pPr>
            <a:lvl4pPr>
              <a:spcBef>
                <a:spcPts val="0"/>
              </a:spcBef>
              <a:defRPr>
                <a:solidFill>
                  <a:schemeClr val="tx2"/>
                </a:solidFill>
              </a:defRPr>
            </a:lvl4pPr>
            <a:lvl5pPr>
              <a:spcBef>
                <a:spcPts val="0"/>
              </a:spcBef>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T"/>
          </a:p>
        </p:txBody>
      </p:sp>
      <p:sp>
        <p:nvSpPr>
          <p:cNvPr id="12" name="Content Placeholder 5">
            <a:extLst>
              <a:ext uri="{FF2B5EF4-FFF2-40B4-BE49-F238E27FC236}">
                <a16:creationId xmlns:a16="http://schemas.microsoft.com/office/drawing/2014/main" id="{ECAA6B25-0AAB-1848-A90A-94903A69A56F}"/>
              </a:ext>
            </a:extLst>
          </p:cNvPr>
          <p:cNvSpPr>
            <a:spLocks noGrp="1"/>
          </p:cNvSpPr>
          <p:nvPr>
            <p:ph sz="quarter" idx="30"/>
          </p:nvPr>
        </p:nvSpPr>
        <p:spPr>
          <a:xfrm>
            <a:off x="6849072" y="1602250"/>
            <a:ext cx="5703258" cy="3866400"/>
          </a:xfrm>
        </p:spPr>
        <p:txBody>
          <a:bodyPr/>
          <a:lstStyle>
            <a:lvl1pPr>
              <a:spcBef>
                <a:spcPts val="0"/>
              </a:spcBef>
              <a:defRPr>
                <a:solidFill>
                  <a:schemeClr val="tx2"/>
                </a:solidFill>
              </a:defRPr>
            </a:lvl1pPr>
            <a:lvl2pPr>
              <a:spcBef>
                <a:spcPts val="0"/>
              </a:spcBef>
              <a:defRPr>
                <a:solidFill>
                  <a:schemeClr val="tx2"/>
                </a:solidFill>
              </a:defRPr>
            </a:lvl2pPr>
            <a:lvl3pPr>
              <a:spcBef>
                <a:spcPts val="0"/>
              </a:spcBef>
              <a:defRPr>
                <a:solidFill>
                  <a:schemeClr val="tx2"/>
                </a:solidFill>
              </a:defRPr>
            </a:lvl3pPr>
            <a:lvl4pPr>
              <a:spcBef>
                <a:spcPts val="0"/>
              </a:spcBef>
              <a:defRPr>
                <a:solidFill>
                  <a:schemeClr val="tx2"/>
                </a:solidFill>
              </a:defRPr>
            </a:lvl4pPr>
            <a:lvl5pPr>
              <a:spcBef>
                <a:spcPts val="0"/>
              </a:spcBef>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T"/>
          </a:p>
        </p:txBody>
      </p:sp>
      <p:sp>
        <p:nvSpPr>
          <p:cNvPr id="14" name="Text Placeholder 7">
            <a:extLst>
              <a:ext uri="{FF2B5EF4-FFF2-40B4-BE49-F238E27FC236}">
                <a16:creationId xmlns:a16="http://schemas.microsoft.com/office/drawing/2014/main" id="{04E5114A-A862-B140-9B54-72F0C4AD521B}"/>
              </a:ext>
            </a:extLst>
          </p:cNvPr>
          <p:cNvSpPr>
            <a:spLocks noGrp="1"/>
          </p:cNvSpPr>
          <p:nvPr>
            <p:ph type="body" sz="quarter" idx="10" hasCustomPrompt="1"/>
          </p:nvPr>
        </p:nvSpPr>
        <p:spPr>
          <a:xfrm>
            <a:off x="684392" y="5876516"/>
            <a:ext cx="11867938" cy="498475"/>
          </a:xfrm>
        </p:spPr>
        <p:txBody>
          <a:bodyPr anchor="ctr">
            <a:noAutofit/>
          </a:bodyPr>
          <a:lstStyle>
            <a:lvl1pPr marL="0" indent="0">
              <a:spcBef>
                <a:spcPts val="0"/>
              </a:spcBef>
              <a:buNone/>
              <a:defRPr sz="1093" b="0" i="0">
                <a:solidFill>
                  <a:schemeClr val="bg2"/>
                </a:solidFill>
                <a:latin typeface="Equip Extended Light" panose="02000503000000020004" pitchFamily="2" charset="77"/>
              </a:defRPr>
            </a:lvl1pPr>
          </a:lstStyle>
          <a:p>
            <a:pPr lvl="0"/>
            <a:r>
              <a:rPr lang="en-GB"/>
              <a:t>Edit Footnote</a:t>
            </a:r>
          </a:p>
        </p:txBody>
      </p:sp>
      <p:sp>
        <p:nvSpPr>
          <p:cNvPr id="15" name="Title 1">
            <a:extLst>
              <a:ext uri="{FF2B5EF4-FFF2-40B4-BE49-F238E27FC236}">
                <a16:creationId xmlns:a16="http://schemas.microsoft.com/office/drawing/2014/main" id="{31BA360A-D6E3-4147-BF41-108A0977E237}"/>
              </a:ext>
            </a:extLst>
          </p:cNvPr>
          <p:cNvSpPr>
            <a:spLocks noGrp="1"/>
          </p:cNvSpPr>
          <p:nvPr>
            <p:ph type="title" hasCustomPrompt="1"/>
          </p:nvPr>
        </p:nvSpPr>
        <p:spPr>
          <a:xfrm>
            <a:off x="684389" y="481126"/>
            <a:ext cx="7866563" cy="522378"/>
          </a:xfrm>
          <a:prstGeom prst="rect">
            <a:avLst/>
          </a:prstGeom>
        </p:spPr>
        <p:txBody>
          <a:bodyPr tIns="72000" anchor="t">
            <a:spAutoFit/>
          </a:bodyPr>
          <a:lstStyle>
            <a:lvl1pPr>
              <a:lnSpc>
                <a:spcPct val="100000"/>
              </a:lnSpc>
              <a:spcBef>
                <a:spcPts val="0"/>
              </a:spcBef>
              <a:defRPr sz="2622" b="1" i="0">
                <a:solidFill>
                  <a:schemeClr val="tx2"/>
                </a:solidFill>
                <a:latin typeface="Equip Extended" panose="02000503030000020004" pitchFamily="2" charset="77"/>
              </a:defRPr>
            </a:lvl1pPr>
          </a:lstStyle>
          <a:p>
            <a:r>
              <a:rPr lang="en-GB"/>
              <a:t>Edit title</a:t>
            </a:r>
            <a:endParaRPr lang="en-PT"/>
          </a:p>
        </p:txBody>
      </p:sp>
      <p:sp>
        <p:nvSpPr>
          <p:cNvPr id="16" name="Text Placeholder 7">
            <a:extLst>
              <a:ext uri="{FF2B5EF4-FFF2-40B4-BE49-F238E27FC236}">
                <a16:creationId xmlns:a16="http://schemas.microsoft.com/office/drawing/2014/main" id="{CC8980E1-F990-A948-B8EE-D64D6FDADD7D}"/>
              </a:ext>
            </a:extLst>
          </p:cNvPr>
          <p:cNvSpPr>
            <a:spLocks noGrp="1"/>
          </p:cNvSpPr>
          <p:nvPr>
            <p:ph type="body" sz="quarter" idx="29" hasCustomPrompt="1"/>
          </p:nvPr>
        </p:nvSpPr>
        <p:spPr>
          <a:xfrm>
            <a:off x="684392" y="930189"/>
            <a:ext cx="7866563" cy="387854"/>
          </a:xfrm>
          <a:prstGeom prst="rect">
            <a:avLst/>
          </a:prstGeom>
        </p:spPr>
        <p:txBody>
          <a:bodyPr wrap="square" tIns="72000" anchor="t">
            <a:spAutoFit/>
          </a:bodyPr>
          <a:lstStyle>
            <a:lvl1pPr marL="0" indent="0">
              <a:lnSpc>
                <a:spcPct val="100000"/>
              </a:lnSpc>
              <a:spcBef>
                <a:spcPts val="0"/>
              </a:spcBef>
              <a:buNone/>
              <a:defRPr sz="1748" b="0" i="0">
                <a:solidFill>
                  <a:schemeClr val="tx2"/>
                </a:solidFill>
                <a:latin typeface="Equip Extended Light" panose="02000503000000020004" pitchFamily="2" charset="77"/>
              </a:defRPr>
            </a:lvl1pPr>
          </a:lstStyle>
          <a:p>
            <a:pPr lvl="0"/>
            <a:r>
              <a:rPr lang="en-GB"/>
              <a:t>Edit subtitle</a:t>
            </a:r>
          </a:p>
        </p:txBody>
      </p:sp>
    </p:spTree>
    <p:extLst>
      <p:ext uri="{BB962C8B-B14F-4D97-AF65-F5344CB8AC3E}">
        <p14:creationId xmlns:p14="http://schemas.microsoft.com/office/powerpoint/2010/main" val="227365768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5_7_text or graph in right column">
    <p:bg>
      <p:bgPr>
        <a:solidFill>
          <a:schemeClr val="bg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803778" y="379903"/>
            <a:ext cx="888921" cy="715078"/>
          </a:xfrm>
          <a:prstGeom prst="rect">
            <a:avLst/>
          </a:prstGeom>
        </p:spPr>
      </p:pic>
      <p:sp>
        <p:nvSpPr>
          <p:cNvPr id="12" name="Content Placeholder 5">
            <a:extLst>
              <a:ext uri="{FF2B5EF4-FFF2-40B4-BE49-F238E27FC236}">
                <a16:creationId xmlns:a16="http://schemas.microsoft.com/office/drawing/2014/main" id="{ECAA6B25-0AAB-1848-A90A-94903A69A56F}"/>
              </a:ext>
            </a:extLst>
          </p:cNvPr>
          <p:cNvSpPr>
            <a:spLocks noGrp="1"/>
          </p:cNvSpPr>
          <p:nvPr>
            <p:ph sz="quarter" idx="30"/>
          </p:nvPr>
        </p:nvSpPr>
        <p:spPr>
          <a:xfrm>
            <a:off x="6218516" y="1602250"/>
            <a:ext cx="6320785" cy="4073968"/>
          </a:xfrm>
        </p:spPr>
        <p:txBody>
          <a:bodyPr>
            <a:noAutofit/>
          </a:bodyPr>
          <a:lstStyle>
            <a:lvl1pPr>
              <a:spcBef>
                <a:spcPts val="0"/>
              </a:spcBef>
              <a:defRPr>
                <a:solidFill>
                  <a:schemeClr val="tx2"/>
                </a:solidFill>
              </a:defRPr>
            </a:lvl1pPr>
            <a:lvl2pPr>
              <a:spcBef>
                <a:spcPts val="0"/>
              </a:spcBef>
              <a:defRPr>
                <a:solidFill>
                  <a:schemeClr val="tx2"/>
                </a:solidFill>
              </a:defRPr>
            </a:lvl2pPr>
            <a:lvl3pPr>
              <a:spcBef>
                <a:spcPts val="0"/>
              </a:spcBef>
              <a:defRPr>
                <a:solidFill>
                  <a:schemeClr val="tx2"/>
                </a:solidFill>
              </a:defRPr>
            </a:lvl3pPr>
            <a:lvl4pPr>
              <a:spcBef>
                <a:spcPts val="0"/>
              </a:spcBef>
              <a:defRPr>
                <a:solidFill>
                  <a:schemeClr val="tx2"/>
                </a:solidFill>
              </a:defRPr>
            </a:lvl4pPr>
            <a:lvl5pPr>
              <a:spcBef>
                <a:spcPts val="0"/>
              </a:spcBef>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T"/>
          </a:p>
        </p:txBody>
      </p:sp>
      <p:sp>
        <p:nvSpPr>
          <p:cNvPr id="11" name="Text Placeholder 7">
            <a:extLst>
              <a:ext uri="{FF2B5EF4-FFF2-40B4-BE49-F238E27FC236}">
                <a16:creationId xmlns:a16="http://schemas.microsoft.com/office/drawing/2014/main" id="{66580AB3-FB14-6946-8D8A-0DAE43903496}"/>
              </a:ext>
            </a:extLst>
          </p:cNvPr>
          <p:cNvSpPr>
            <a:spLocks noGrp="1"/>
          </p:cNvSpPr>
          <p:nvPr>
            <p:ph type="body" sz="quarter" idx="31" hasCustomPrompt="1"/>
          </p:nvPr>
        </p:nvSpPr>
        <p:spPr>
          <a:xfrm>
            <a:off x="679817" y="1602249"/>
            <a:ext cx="4731738" cy="421581"/>
          </a:xfrm>
          <a:prstGeom prst="rect">
            <a:avLst/>
          </a:prstGeom>
        </p:spPr>
        <p:txBody>
          <a:bodyPr wrap="square" tIns="72000" numCol="1" spcCol="720000" anchor="t">
            <a:spAutoFit/>
          </a:bodyPr>
          <a:lstStyle>
            <a:lvl1pPr marL="0" indent="0">
              <a:lnSpc>
                <a:spcPct val="100000"/>
              </a:lnSpc>
              <a:spcBef>
                <a:spcPts val="0"/>
              </a:spcBef>
              <a:buFont typeface="Arial" panose="020B0604020202020204" pitchFamily="34" charset="0"/>
              <a:buNone/>
              <a:defRPr sz="1967" b="0" i="0">
                <a:solidFill>
                  <a:schemeClr val="tx2"/>
                </a:solidFill>
                <a:latin typeface="Equip Extended" panose="02000503030000020004" pitchFamily="2" charset="77"/>
              </a:defRPr>
            </a:lvl1pPr>
          </a:lstStyle>
          <a:p>
            <a:pPr lvl="0"/>
            <a:r>
              <a:rPr lang="en-GB"/>
              <a:t>Edit description</a:t>
            </a:r>
          </a:p>
        </p:txBody>
      </p:sp>
      <p:sp>
        <p:nvSpPr>
          <p:cNvPr id="13" name="Title 1">
            <a:extLst>
              <a:ext uri="{FF2B5EF4-FFF2-40B4-BE49-F238E27FC236}">
                <a16:creationId xmlns:a16="http://schemas.microsoft.com/office/drawing/2014/main" id="{0BF60238-E321-3549-A8C0-EE0D527935C3}"/>
              </a:ext>
            </a:extLst>
          </p:cNvPr>
          <p:cNvSpPr>
            <a:spLocks noGrp="1"/>
          </p:cNvSpPr>
          <p:nvPr>
            <p:ph type="title" hasCustomPrompt="1"/>
          </p:nvPr>
        </p:nvSpPr>
        <p:spPr>
          <a:xfrm>
            <a:off x="684390" y="481126"/>
            <a:ext cx="4731738" cy="522378"/>
          </a:xfrm>
          <a:prstGeom prst="rect">
            <a:avLst/>
          </a:prstGeom>
        </p:spPr>
        <p:txBody>
          <a:bodyPr tIns="72000" anchor="t">
            <a:spAutoFit/>
          </a:bodyPr>
          <a:lstStyle>
            <a:lvl1pPr>
              <a:lnSpc>
                <a:spcPct val="100000"/>
              </a:lnSpc>
              <a:spcBef>
                <a:spcPts val="0"/>
              </a:spcBef>
              <a:defRPr sz="2622" b="1" i="0">
                <a:solidFill>
                  <a:schemeClr val="tx2"/>
                </a:solidFill>
                <a:latin typeface="Equip Extended" panose="02000503030000020004" pitchFamily="2" charset="77"/>
              </a:defRPr>
            </a:lvl1pPr>
          </a:lstStyle>
          <a:p>
            <a:r>
              <a:rPr lang="en-GB"/>
              <a:t>Edit title</a:t>
            </a:r>
            <a:endParaRPr lang="en-PT"/>
          </a:p>
        </p:txBody>
      </p:sp>
      <p:sp>
        <p:nvSpPr>
          <p:cNvPr id="14" name="Text Placeholder 7">
            <a:extLst>
              <a:ext uri="{FF2B5EF4-FFF2-40B4-BE49-F238E27FC236}">
                <a16:creationId xmlns:a16="http://schemas.microsoft.com/office/drawing/2014/main" id="{4E29A3D6-AE35-E54C-926B-EFDDDE811835}"/>
              </a:ext>
            </a:extLst>
          </p:cNvPr>
          <p:cNvSpPr>
            <a:spLocks noGrp="1"/>
          </p:cNvSpPr>
          <p:nvPr>
            <p:ph type="body" sz="quarter" idx="29" hasCustomPrompt="1"/>
          </p:nvPr>
        </p:nvSpPr>
        <p:spPr>
          <a:xfrm>
            <a:off x="684392" y="930189"/>
            <a:ext cx="4731738" cy="387854"/>
          </a:xfrm>
          <a:prstGeom prst="rect">
            <a:avLst/>
          </a:prstGeom>
        </p:spPr>
        <p:txBody>
          <a:bodyPr wrap="square" tIns="72000" anchor="t">
            <a:spAutoFit/>
          </a:bodyPr>
          <a:lstStyle>
            <a:lvl1pPr marL="0" indent="0">
              <a:lnSpc>
                <a:spcPct val="100000"/>
              </a:lnSpc>
              <a:spcBef>
                <a:spcPts val="0"/>
              </a:spcBef>
              <a:buNone/>
              <a:defRPr sz="1748" b="0" i="0">
                <a:solidFill>
                  <a:schemeClr val="tx2"/>
                </a:solidFill>
                <a:latin typeface="Equip Extended Light" panose="02000503000000020004" pitchFamily="2" charset="77"/>
              </a:defRPr>
            </a:lvl1pPr>
          </a:lstStyle>
          <a:p>
            <a:pPr lvl="0"/>
            <a:r>
              <a:rPr lang="en-GB"/>
              <a:t>Edit subtitle</a:t>
            </a:r>
          </a:p>
        </p:txBody>
      </p:sp>
      <p:sp>
        <p:nvSpPr>
          <p:cNvPr id="8" name="Text Placeholder 7">
            <a:extLst>
              <a:ext uri="{FF2B5EF4-FFF2-40B4-BE49-F238E27FC236}">
                <a16:creationId xmlns:a16="http://schemas.microsoft.com/office/drawing/2014/main" id="{2B0D07C7-BA87-4E3D-A3D0-629DE585F026}"/>
              </a:ext>
            </a:extLst>
          </p:cNvPr>
          <p:cNvSpPr>
            <a:spLocks noGrp="1"/>
          </p:cNvSpPr>
          <p:nvPr>
            <p:ph type="body" sz="quarter" idx="10" hasCustomPrompt="1"/>
          </p:nvPr>
        </p:nvSpPr>
        <p:spPr>
          <a:xfrm>
            <a:off x="684392" y="5876516"/>
            <a:ext cx="11867938" cy="498475"/>
          </a:xfrm>
        </p:spPr>
        <p:txBody>
          <a:bodyPr anchor="ctr">
            <a:noAutofit/>
          </a:bodyPr>
          <a:lstStyle>
            <a:lvl1pPr marL="0" indent="0">
              <a:spcBef>
                <a:spcPts val="0"/>
              </a:spcBef>
              <a:buNone/>
              <a:defRPr sz="1093" b="0" i="0">
                <a:solidFill>
                  <a:schemeClr val="bg2"/>
                </a:solidFill>
                <a:latin typeface="Equip Extended Light" panose="02000503000000020004" pitchFamily="2" charset="77"/>
              </a:defRPr>
            </a:lvl1pPr>
          </a:lstStyle>
          <a:p>
            <a:pPr lvl="0"/>
            <a:r>
              <a:rPr lang="en-GB"/>
              <a:t>Edit Footnote</a:t>
            </a:r>
          </a:p>
        </p:txBody>
      </p:sp>
    </p:spTree>
    <p:extLst>
      <p:ext uri="{BB962C8B-B14F-4D97-AF65-F5344CB8AC3E}">
        <p14:creationId xmlns:p14="http://schemas.microsoft.com/office/powerpoint/2010/main" val="222944514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_8_Paragraph 3 Columns">
    <p:bg>
      <p:bgPr>
        <a:solidFill>
          <a:schemeClr val="bg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803778" y="379903"/>
            <a:ext cx="888921" cy="715078"/>
          </a:xfrm>
          <a:prstGeom prst="rect">
            <a:avLst/>
          </a:prstGeom>
        </p:spPr>
      </p:pic>
      <p:sp>
        <p:nvSpPr>
          <p:cNvPr id="19" name="Text Placeholder 7">
            <a:extLst>
              <a:ext uri="{FF2B5EF4-FFF2-40B4-BE49-F238E27FC236}">
                <a16:creationId xmlns:a16="http://schemas.microsoft.com/office/drawing/2014/main" id="{FFFBB409-1DFD-1441-8895-D381848D5ABE}"/>
              </a:ext>
            </a:extLst>
          </p:cNvPr>
          <p:cNvSpPr>
            <a:spLocks noGrp="1"/>
          </p:cNvSpPr>
          <p:nvPr>
            <p:ph type="body" sz="quarter" idx="31" hasCustomPrompt="1"/>
          </p:nvPr>
        </p:nvSpPr>
        <p:spPr>
          <a:xfrm>
            <a:off x="679818" y="2000651"/>
            <a:ext cx="11872512" cy="3144698"/>
          </a:xfrm>
          <a:prstGeom prst="rect">
            <a:avLst/>
          </a:prstGeom>
        </p:spPr>
        <p:txBody>
          <a:bodyPr wrap="square" tIns="72000" numCol="3" spcCol="720000" anchor="t">
            <a:spAutoFit/>
          </a:bodyPr>
          <a:lstStyle>
            <a:lvl1pPr marL="0" indent="0">
              <a:lnSpc>
                <a:spcPct val="100000"/>
              </a:lnSpc>
              <a:spcBef>
                <a:spcPts val="0"/>
              </a:spcBef>
              <a:buFont typeface="+mj-lt"/>
              <a:buNone/>
              <a:defRPr sz="1311" b="0" i="0">
                <a:solidFill>
                  <a:schemeClr val="tx2"/>
                </a:solidFill>
                <a:latin typeface="Equip Light" panose="02000503000000020004" pitchFamily="2" charset="77"/>
              </a:defRPr>
            </a:lvl1pPr>
          </a:lstStyle>
          <a:p>
            <a:pPr lvl="0"/>
            <a:r>
              <a:rPr lang="en-GB"/>
              <a:t>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a:t>
            </a:r>
            <a:r>
              <a:rPr lang="en-GB" err="1"/>
              <a:t>ut</a:t>
            </a:r>
            <a:r>
              <a:rPr lang="en-GB"/>
              <a:t> </a:t>
            </a:r>
            <a:r>
              <a:rPr lang="en-GB" err="1"/>
              <a:t>labore</a:t>
            </a:r>
            <a:r>
              <a:rPr lang="en-GB"/>
              <a:t> et dolore magna </a:t>
            </a:r>
            <a:r>
              <a:rPr lang="en-GB" err="1"/>
              <a:t>aliqua</a:t>
            </a:r>
            <a:r>
              <a:rPr lang="en-GB"/>
              <a:t>. </a:t>
            </a:r>
            <a:r>
              <a:rPr lang="en-GB" err="1"/>
              <a:t>Risus</a:t>
            </a:r>
            <a:r>
              <a:rPr lang="en-GB"/>
              <a:t> </a:t>
            </a:r>
            <a:r>
              <a:rPr lang="en-GB" err="1"/>
              <a:t>feugiat</a:t>
            </a:r>
            <a:r>
              <a:rPr lang="en-GB"/>
              <a:t> in ante </a:t>
            </a:r>
            <a:r>
              <a:rPr lang="en-GB" err="1"/>
              <a:t>metus</a:t>
            </a:r>
            <a:r>
              <a:rPr lang="en-GB"/>
              <a:t> dictum. </a:t>
            </a:r>
            <a:r>
              <a:rPr lang="en-GB" err="1"/>
              <a:t>Tincidunt</a:t>
            </a:r>
            <a:r>
              <a:rPr lang="en-GB"/>
              <a:t> </a:t>
            </a:r>
            <a:r>
              <a:rPr lang="en-GB" err="1"/>
              <a:t>praesent</a:t>
            </a:r>
            <a:r>
              <a:rPr lang="en-GB"/>
              <a:t> semper </a:t>
            </a:r>
            <a:r>
              <a:rPr lang="en-GB" err="1"/>
              <a:t>feugiat</a:t>
            </a:r>
            <a:r>
              <a:rPr lang="en-GB"/>
              <a:t> </a:t>
            </a:r>
            <a:r>
              <a:rPr lang="en-GB" err="1"/>
              <a:t>nibh</a:t>
            </a:r>
            <a:r>
              <a:rPr lang="en-GB"/>
              <a:t>  </a:t>
            </a:r>
            <a:r>
              <a:rPr lang="en-GB" err="1"/>
              <a:t>sed</a:t>
            </a:r>
            <a:r>
              <a:rPr lang="en-GB"/>
              <a:t> pulvinar. Proin libero </a:t>
            </a:r>
            <a:r>
              <a:rPr lang="en-GB" err="1"/>
              <a:t>nunc</a:t>
            </a:r>
            <a:r>
              <a:rPr lang="en-GB"/>
              <a:t> </a:t>
            </a:r>
            <a:r>
              <a:rPr lang="en-GB" err="1"/>
              <a:t>consequat</a:t>
            </a:r>
            <a:r>
              <a:rPr lang="en-GB"/>
              <a:t> </a:t>
            </a:r>
            <a:r>
              <a:rPr lang="en-GB" err="1"/>
              <a:t>interdum</a:t>
            </a:r>
            <a:r>
              <a:rPr lang="en-GB"/>
              <a:t> </a:t>
            </a:r>
            <a:r>
              <a:rPr lang="en-GB" err="1"/>
              <a:t>varius</a:t>
            </a:r>
            <a:r>
              <a:rPr lang="en-GB"/>
              <a:t> sit </a:t>
            </a:r>
            <a:r>
              <a:rPr lang="en-GB" err="1"/>
              <a:t>amet</a:t>
            </a:r>
            <a:r>
              <a:rPr lang="en-GB"/>
              <a:t>. </a:t>
            </a:r>
            <a:r>
              <a:rPr lang="en-GB" err="1"/>
              <a:t>Sagittis</a:t>
            </a:r>
            <a:r>
              <a:rPr lang="en-GB"/>
              <a:t> id </a:t>
            </a:r>
            <a:r>
              <a:rPr lang="en-GB" err="1"/>
              <a:t>consectetur</a:t>
            </a:r>
            <a:r>
              <a:rPr lang="en-GB"/>
              <a:t> </a:t>
            </a:r>
            <a:r>
              <a:rPr lang="en-GB" err="1"/>
              <a:t>purus</a:t>
            </a:r>
            <a:r>
              <a:rPr lang="en-GB"/>
              <a:t> </a:t>
            </a:r>
            <a:r>
              <a:rPr lang="en-GB" err="1"/>
              <a:t>ut.</a:t>
            </a:r>
            <a:r>
              <a:rPr lang="en-GB"/>
              <a:t> </a:t>
            </a:r>
            <a:r>
              <a:rPr lang="en-GB" err="1"/>
              <a:t>Aliquam</a:t>
            </a:r>
            <a:r>
              <a:rPr lang="en-GB"/>
              <a:t> </a:t>
            </a:r>
            <a:r>
              <a:rPr lang="en-GB" err="1"/>
              <a:t>faucibus</a:t>
            </a:r>
            <a:r>
              <a:rPr lang="en-GB"/>
              <a:t> </a:t>
            </a:r>
            <a:r>
              <a:rPr lang="en-GB" err="1"/>
              <a:t>purus</a:t>
            </a:r>
            <a:r>
              <a:rPr lang="en-GB"/>
              <a:t> in </a:t>
            </a:r>
            <a:r>
              <a:rPr lang="en-GB" err="1"/>
              <a:t>massa</a:t>
            </a:r>
            <a:r>
              <a:rPr lang="en-GB"/>
              <a:t> </a:t>
            </a:r>
            <a:r>
              <a:rPr lang="en-GB" err="1"/>
              <a:t>tempor</a:t>
            </a:r>
            <a:r>
              <a:rPr lang="en-GB"/>
              <a:t> </a:t>
            </a:r>
            <a:r>
              <a:rPr lang="en-GB" err="1"/>
              <a:t>nec</a:t>
            </a:r>
            <a:r>
              <a:rPr lang="en-GB"/>
              <a:t> feu </a:t>
            </a:r>
            <a:r>
              <a:rPr lang="en-GB" err="1"/>
              <a:t>giat</a:t>
            </a:r>
            <a:r>
              <a:rPr lang="en-GB"/>
              <a:t> </a:t>
            </a:r>
            <a:r>
              <a:rPr lang="en-GB" err="1"/>
              <a:t>nisl</a:t>
            </a:r>
            <a:r>
              <a:rPr lang="en-GB"/>
              <a:t> </a:t>
            </a:r>
            <a:r>
              <a:rPr lang="en-GB" err="1"/>
              <a:t>pretium</a:t>
            </a:r>
            <a:r>
              <a:rPr lang="en-GB"/>
              <a:t>. </a:t>
            </a:r>
            <a:r>
              <a:rPr lang="en-GB" err="1"/>
              <a:t>Tempor</a:t>
            </a:r>
            <a:r>
              <a:rPr lang="en-GB"/>
              <a:t> </a:t>
            </a:r>
            <a:r>
              <a:rPr lang="en-GB" err="1"/>
              <a:t>commodo</a:t>
            </a:r>
            <a:r>
              <a:rPr lang="en-GB"/>
              <a:t> </a:t>
            </a:r>
            <a:r>
              <a:rPr lang="en-GB" err="1"/>
              <a:t>ullam</a:t>
            </a:r>
            <a:r>
              <a:rPr lang="en-GB"/>
              <a:t> </a:t>
            </a:r>
            <a:r>
              <a:rPr lang="en-GB" err="1"/>
              <a:t>corper</a:t>
            </a:r>
            <a:r>
              <a:rPr lang="en-GB"/>
              <a:t> a </a:t>
            </a:r>
            <a:r>
              <a:rPr lang="en-GB" err="1"/>
              <a:t>lacus</a:t>
            </a:r>
            <a:r>
              <a:rPr lang="en-GB"/>
              <a:t> vestibulum. Semper </a:t>
            </a:r>
            <a:r>
              <a:rPr lang="en-GB" err="1"/>
              <a:t>risus</a:t>
            </a:r>
            <a:r>
              <a:rPr lang="en-GB"/>
              <a:t> in </a:t>
            </a:r>
            <a:r>
              <a:rPr lang="en-GB" err="1"/>
              <a:t>hendrerit</a:t>
            </a:r>
            <a:r>
              <a:rPr lang="en-GB"/>
              <a:t> gravida </a:t>
            </a:r>
            <a:r>
              <a:rPr lang="en-GB" err="1"/>
              <a:t>rutrum</a:t>
            </a:r>
            <a:r>
              <a:rPr lang="en-GB"/>
              <a:t>. </a:t>
            </a:r>
            <a:r>
              <a:rPr lang="en-GB" err="1"/>
              <a:t>Imperdiet</a:t>
            </a:r>
            <a:r>
              <a:rPr lang="en-GB"/>
              <a:t> </a:t>
            </a:r>
            <a:r>
              <a:rPr lang="en-GB" err="1"/>
              <a:t>massa</a:t>
            </a:r>
            <a:r>
              <a:rPr lang="en-GB"/>
              <a:t> </a:t>
            </a:r>
            <a:r>
              <a:rPr lang="en-GB" err="1"/>
              <a:t>tincidunt</a:t>
            </a:r>
            <a:r>
              <a:rPr lang="en-GB"/>
              <a:t> </a:t>
            </a:r>
            <a:r>
              <a:rPr lang="en-GB" err="1"/>
              <a:t>nunc</a:t>
            </a:r>
            <a:r>
              <a:rPr lang="en-GB"/>
              <a:t> pulvinar </a:t>
            </a:r>
            <a:r>
              <a:rPr lang="en-GB" err="1"/>
              <a:t>sapien</a:t>
            </a:r>
            <a:r>
              <a:rPr lang="en-GB"/>
              <a:t> et ligula </a:t>
            </a:r>
            <a:r>
              <a:rPr lang="en-GB" err="1"/>
              <a:t>ullamcorper</a:t>
            </a:r>
            <a:r>
              <a:rPr lang="en-GB"/>
              <a:t> </a:t>
            </a:r>
            <a:r>
              <a:rPr lang="en-GB" err="1"/>
              <a:t>malesuada</a:t>
            </a:r>
            <a:r>
              <a:rPr lang="en-GB"/>
              <a:t>. Ac </a:t>
            </a:r>
            <a:r>
              <a:rPr lang="en-GB" err="1"/>
              <a:t>felis</a:t>
            </a:r>
            <a:r>
              <a:rPr lang="en-GB"/>
              <a:t> </a:t>
            </a:r>
            <a:r>
              <a:rPr lang="en-GB" err="1"/>
              <a:t>donec</a:t>
            </a:r>
            <a:r>
              <a:rPr lang="en-GB"/>
              <a:t> et </a:t>
            </a:r>
            <a:r>
              <a:rPr lang="en-GB" err="1"/>
              <a:t>odio</a:t>
            </a:r>
            <a:r>
              <a:rPr lang="en-GB"/>
              <a:t> </a:t>
            </a:r>
            <a:r>
              <a:rPr lang="en-GB" err="1"/>
              <a:t>pellentesque</a:t>
            </a:r>
            <a:r>
              <a:rPr lang="en-GB"/>
              <a:t> diam. In vitae </a:t>
            </a:r>
            <a:r>
              <a:rPr lang="en-GB" err="1"/>
              <a:t>turpis</a:t>
            </a:r>
            <a:r>
              <a:rPr lang="en-GB"/>
              <a:t> </a:t>
            </a:r>
            <a:r>
              <a:rPr lang="en-GB" err="1"/>
              <a:t>massa</a:t>
            </a:r>
            <a:r>
              <a:rPr lang="en-GB"/>
              <a:t> </a:t>
            </a:r>
            <a:r>
              <a:rPr lang="en-GB" err="1"/>
              <a:t>sed</a:t>
            </a:r>
            <a:r>
              <a:rPr lang="en-GB"/>
              <a:t> </a:t>
            </a:r>
            <a:r>
              <a:rPr lang="en-GB" err="1"/>
              <a:t>elementum</a:t>
            </a:r>
            <a:r>
              <a:rPr lang="en-GB"/>
              <a:t>. </a:t>
            </a:r>
            <a:r>
              <a:rPr lang="en-GB" err="1"/>
              <a:t>Imperdiet</a:t>
            </a:r>
            <a:r>
              <a:rPr lang="en-GB"/>
              <a:t> </a:t>
            </a:r>
            <a:r>
              <a:rPr lang="en-GB" err="1"/>
              <a:t>massa</a:t>
            </a:r>
            <a:r>
              <a:rPr lang="en-GB"/>
              <a:t> </a:t>
            </a:r>
            <a:r>
              <a:rPr lang="en-GB" err="1"/>
              <a:t>tincidunt</a:t>
            </a:r>
            <a:r>
              <a:rPr lang="en-GB"/>
              <a:t> </a:t>
            </a:r>
            <a:r>
              <a:rPr lang="en-GB" err="1"/>
              <a:t>nunc</a:t>
            </a:r>
            <a:r>
              <a:rPr lang="en-GB"/>
              <a:t> pulvinar </a:t>
            </a:r>
            <a:r>
              <a:rPr lang="en-GB" err="1"/>
              <a:t>sapien</a:t>
            </a:r>
            <a:r>
              <a:rPr lang="en-GB"/>
              <a:t> et ligula. Et </a:t>
            </a:r>
            <a:r>
              <a:rPr lang="en-GB" err="1"/>
              <a:t>tortor</a:t>
            </a:r>
            <a:r>
              <a:rPr lang="en-GB"/>
              <a:t> at </a:t>
            </a:r>
            <a:r>
              <a:rPr lang="en-GB" err="1"/>
              <a:t>risus</a:t>
            </a:r>
            <a:r>
              <a:rPr lang="en-GB"/>
              <a:t> </a:t>
            </a:r>
            <a:r>
              <a:rPr lang="en-GB" err="1"/>
              <a:t>viverra</a:t>
            </a:r>
            <a:r>
              <a:rPr lang="en-GB"/>
              <a:t> </a:t>
            </a:r>
            <a:r>
              <a:rPr lang="en-GB" err="1"/>
              <a:t>adipiscing</a:t>
            </a:r>
            <a:r>
              <a:rPr lang="en-GB"/>
              <a:t> at in. Cursus </a:t>
            </a:r>
            <a:r>
              <a:rPr lang="en-GB" err="1"/>
              <a:t>risus</a:t>
            </a:r>
            <a:r>
              <a:rPr lang="en-GB"/>
              <a:t> at </a:t>
            </a:r>
            <a:r>
              <a:rPr lang="en-GB" err="1"/>
              <a:t>ultrices</a:t>
            </a:r>
            <a:r>
              <a:rPr lang="en-GB"/>
              <a:t> mi tempus </a:t>
            </a:r>
            <a:r>
              <a:rPr lang="en-GB" err="1"/>
              <a:t>imperdiet</a:t>
            </a:r>
            <a:r>
              <a:rPr lang="en-GB"/>
              <a:t> </a:t>
            </a:r>
            <a:r>
              <a:rPr lang="en-GB" err="1"/>
              <a:t>nulla</a:t>
            </a:r>
            <a:r>
              <a:rPr lang="en-GB"/>
              <a:t> </a:t>
            </a:r>
            <a:r>
              <a:rPr lang="en-GB" err="1"/>
              <a:t>malesuada</a:t>
            </a:r>
            <a:r>
              <a:rPr lang="en-GB"/>
              <a:t>. At </a:t>
            </a:r>
            <a:r>
              <a:rPr lang="en-GB" err="1"/>
              <a:t>ultrices</a:t>
            </a:r>
            <a:r>
              <a:rPr lang="en-GB"/>
              <a:t> mi tempus </a:t>
            </a:r>
            <a:r>
              <a:rPr lang="en-GB" err="1"/>
              <a:t>imperdiet</a:t>
            </a:r>
            <a:r>
              <a:rPr lang="en-GB"/>
              <a:t> </a:t>
            </a:r>
            <a:r>
              <a:rPr lang="en-GB" err="1"/>
              <a:t>nulla</a:t>
            </a:r>
            <a:r>
              <a:rPr lang="en-GB"/>
              <a:t> </a:t>
            </a:r>
            <a:r>
              <a:rPr lang="en-GB" err="1"/>
              <a:t>malesuada</a:t>
            </a:r>
            <a:r>
              <a:rPr lang="en-GB"/>
              <a:t> </a:t>
            </a:r>
            <a:r>
              <a:rPr lang="en-GB" err="1"/>
              <a:t>pellentesque</a:t>
            </a:r>
            <a:r>
              <a:rPr lang="en-GB"/>
              <a:t> </a:t>
            </a:r>
            <a:r>
              <a:rPr lang="en-GB" err="1"/>
              <a:t>elit</a:t>
            </a:r>
            <a:r>
              <a:rPr lang="en-GB"/>
              <a:t>. Nunc </a:t>
            </a:r>
            <a:r>
              <a:rPr lang="en-GB" err="1"/>
              <a:t>vel</a:t>
            </a:r>
            <a:r>
              <a:rPr lang="en-GB"/>
              <a:t> </a:t>
            </a:r>
            <a:r>
              <a:rPr lang="en-GB" err="1"/>
              <a:t>risus</a:t>
            </a:r>
            <a:r>
              <a:rPr lang="en-GB"/>
              <a:t> </a:t>
            </a:r>
            <a:r>
              <a:rPr lang="en-GB" err="1"/>
              <a:t>commodo</a:t>
            </a:r>
            <a:r>
              <a:rPr lang="en-GB"/>
              <a:t> </a:t>
            </a:r>
            <a:r>
              <a:rPr lang="en-GB" err="1"/>
              <a:t>viverra</a:t>
            </a:r>
            <a:r>
              <a:rPr lang="en-GB"/>
              <a:t> </a:t>
            </a:r>
            <a:r>
              <a:rPr lang="en-GB" err="1"/>
              <a:t>maecenas</a:t>
            </a:r>
            <a:r>
              <a:rPr lang="en-GB"/>
              <a:t>.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duis</a:t>
            </a:r>
            <a:r>
              <a:rPr lang="en-GB"/>
              <a:t>. 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a:t>
            </a:r>
            <a:r>
              <a:rPr lang="en-GB" err="1"/>
              <a:t>ut</a:t>
            </a:r>
            <a:r>
              <a:rPr lang="en-GB"/>
              <a:t> </a:t>
            </a:r>
            <a:r>
              <a:rPr lang="en-GB" err="1"/>
              <a:t>labore</a:t>
            </a:r>
            <a:r>
              <a:rPr lang="en-GB"/>
              <a:t> et dolore magna </a:t>
            </a:r>
            <a:r>
              <a:rPr lang="en-GB" err="1"/>
              <a:t>aliqua</a:t>
            </a:r>
            <a:r>
              <a:rPr lang="en-GB"/>
              <a:t>. </a:t>
            </a:r>
            <a:r>
              <a:rPr lang="en-GB" err="1"/>
              <a:t>Risus</a:t>
            </a:r>
            <a:r>
              <a:rPr lang="en-GB"/>
              <a:t> </a:t>
            </a:r>
            <a:r>
              <a:rPr lang="en-GB" err="1"/>
              <a:t>feugiat</a:t>
            </a:r>
            <a:r>
              <a:rPr lang="en-GB"/>
              <a:t> in ante </a:t>
            </a:r>
            <a:r>
              <a:rPr lang="en-GB" err="1"/>
              <a:t>metus</a:t>
            </a:r>
            <a:r>
              <a:rPr lang="en-GB"/>
              <a:t> dictum. </a:t>
            </a:r>
            <a:r>
              <a:rPr lang="en-GB" err="1"/>
              <a:t>Tincidunt</a:t>
            </a:r>
            <a:r>
              <a:rPr lang="en-GB"/>
              <a:t> </a:t>
            </a:r>
            <a:r>
              <a:rPr lang="en-GB" err="1"/>
              <a:t>praesent</a:t>
            </a:r>
            <a:r>
              <a:rPr lang="en-GB"/>
              <a:t> semper </a:t>
            </a:r>
            <a:r>
              <a:rPr lang="en-GB" err="1"/>
              <a:t>feugiat</a:t>
            </a:r>
            <a:r>
              <a:rPr lang="en-GB"/>
              <a:t> </a:t>
            </a:r>
            <a:r>
              <a:rPr lang="en-GB" err="1"/>
              <a:t>nibh</a:t>
            </a:r>
            <a:r>
              <a:rPr lang="en-GB"/>
              <a:t>  </a:t>
            </a:r>
            <a:r>
              <a:rPr lang="en-GB" err="1"/>
              <a:t>sed</a:t>
            </a:r>
            <a:r>
              <a:rPr lang="en-GB"/>
              <a:t> pulvinar. Proin libero </a:t>
            </a:r>
            <a:r>
              <a:rPr lang="en-GB" err="1"/>
              <a:t>nunc</a:t>
            </a:r>
            <a:r>
              <a:rPr lang="en-GB"/>
              <a:t> </a:t>
            </a:r>
            <a:r>
              <a:rPr lang="en-GB" err="1"/>
              <a:t>consequat</a:t>
            </a:r>
            <a:r>
              <a:rPr lang="en-GB"/>
              <a:t> </a:t>
            </a:r>
            <a:r>
              <a:rPr lang="en-GB" err="1"/>
              <a:t>interdum</a:t>
            </a:r>
            <a:r>
              <a:rPr lang="en-GB"/>
              <a:t> </a:t>
            </a:r>
            <a:r>
              <a:rPr lang="en-GB" err="1"/>
              <a:t>varius</a:t>
            </a:r>
            <a:r>
              <a:rPr lang="en-GB"/>
              <a:t> sit </a:t>
            </a:r>
            <a:r>
              <a:rPr lang="en-GB" err="1"/>
              <a:t>amet</a:t>
            </a:r>
            <a:r>
              <a:rPr lang="en-GB"/>
              <a:t>. </a:t>
            </a:r>
            <a:r>
              <a:rPr lang="en-GB" err="1"/>
              <a:t>Sagittis</a:t>
            </a:r>
            <a:r>
              <a:rPr lang="en-GB"/>
              <a:t> id </a:t>
            </a:r>
            <a:r>
              <a:rPr lang="en-GB" err="1"/>
              <a:t>consectetur</a:t>
            </a:r>
            <a:r>
              <a:rPr lang="en-GB"/>
              <a:t> </a:t>
            </a:r>
            <a:r>
              <a:rPr lang="en-GB" err="1"/>
              <a:t>purus</a:t>
            </a:r>
            <a:r>
              <a:rPr lang="en-GB"/>
              <a:t> </a:t>
            </a:r>
            <a:r>
              <a:rPr lang="en-GB" err="1"/>
              <a:t>ut.</a:t>
            </a:r>
            <a:r>
              <a:rPr lang="en-GB"/>
              <a:t> </a:t>
            </a:r>
            <a:r>
              <a:rPr lang="en-GB" err="1"/>
              <a:t>Aliquam</a:t>
            </a:r>
            <a:r>
              <a:rPr lang="en-GB"/>
              <a:t> </a:t>
            </a:r>
            <a:r>
              <a:rPr lang="en-GB" err="1"/>
              <a:t>faucibus</a:t>
            </a:r>
            <a:r>
              <a:rPr lang="en-GB"/>
              <a:t> </a:t>
            </a:r>
            <a:r>
              <a:rPr lang="en-GB" err="1"/>
              <a:t>purus</a:t>
            </a:r>
            <a:r>
              <a:rPr lang="en-GB"/>
              <a:t> in </a:t>
            </a:r>
            <a:r>
              <a:rPr lang="en-GB" err="1"/>
              <a:t>massa</a:t>
            </a:r>
            <a:r>
              <a:rPr lang="en-GB"/>
              <a:t> </a:t>
            </a:r>
            <a:r>
              <a:rPr lang="en-GB" err="1"/>
              <a:t>tempor</a:t>
            </a:r>
            <a:r>
              <a:rPr lang="en-GB"/>
              <a:t> </a:t>
            </a:r>
            <a:r>
              <a:rPr lang="en-GB" err="1"/>
              <a:t>nec</a:t>
            </a:r>
            <a:r>
              <a:rPr lang="en-GB"/>
              <a:t> feu </a:t>
            </a:r>
            <a:r>
              <a:rPr lang="en-GB" err="1"/>
              <a:t>giat</a:t>
            </a:r>
            <a:r>
              <a:rPr lang="en-GB"/>
              <a:t> </a:t>
            </a:r>
            <a:r>
              <a:rPr lang="en-GB" err="1"/>
              <a:t>nisl</a:t>
            </a:r>
            <a:r>
              <a:rPr lang="en-GB"/>
              <a:t> </a:t>
            </a:r>
            <a:r>
              <a:rPr lang="en-GB" err="1"/>
              <a:t>pretium</a:t>
            </a:r>
            <a:r>
              <a:rPr lang="en-GB"/>
              <a:t>. </a:t>
            </a:r>
            <a:r>
              <a:rPr lang="en-GB" err="1"/>
              <a:t>Tempor</a:t>
            </a:r>
            <a:r>
              <a:rPr lang="en-GB"/>
              <a:t> </a:t>
            </a:r>
            <a:r>
              <a:rPr lang="en-GB" err="1"/>
              <a:t>commodo</a:t>
            </a:r>
            <a:r>
              <a:rPr lang="en-GB"/>
              <a:t> </a:t>
            </a:r>
            <a:r>
              <a:rPr lang="en-GB" err="1"/>
              <a:t>ullam</a:t>
            </a:r>
            <a:r>
              <a:rPr lang="en-GB"/>
              <a:t> </a:t>
            </a:r>
            <a:r>
              <a:rPr lang="en-GB" err="1"/>
              <a:t>corper</a:t>
            </a:r>
            <a:r>
              <a:rPr lang="en-GB"/>
              <a:t> a </a:t>
            </a:r>
            <a:r>
              <a:rPr lang="en-GB" err="1"/>
              <a:t>lacus</a:t>
            </a:r>
            <a:r>
              <a:rPr lang="en-GB"/>
              <a:t> vestibulum. Semper </a:t>
            </a:r>
            <a:r>
              <a:rPr lang="en-GB" err="1"/>
              <a:t>risus</a:t>
            </a:r>
            <a:r>
              <a:rPr lang="en-GB"/>
              <a:t> in </a:t>
            </a:r>
            <a:r>
              <a:rPr lang="en-GB" err="1"/>
              <a:t>hendrerit</a:t>
            </a:r>
            <a:r>
              <a:rPr lang="en-GB"/>
              <a:t> gravida </a:t>
            </a:r>
            <a:r>
              <a:rPr lang="en-GB" err="1"/>
              <a:t>rutrum</a:t>
            </a:r>
            <a:r>
              <a:rPr lang="en-GB"/>
              <a:t>. </a:t>
            </a:r>
            <a:r>
              <a:rPr lang="en-GB" err="1"/>
              <a:t>Imperdiet</a:t>
            </a:r>
            <a:r>
              <a:rPr lang="en-GB"/>
              <a:t> </a:t>
            </a:r>
            <a:r>
              <a:rPr lang="en-GB" err="1"/>
              <a:t>massa</a:t>
            </a:r>
            <a:r>
              <a:rPr lang="en-GB"/>
              <a:t> </a:t>
            </a:r>
            <a:r>
              <a:rPr lang="en-GB" err="1"/>
              <a:t>tincidunt</a:t>
            </a:r>
            <a:r>
              <a:rPr lang="en-GB"/>
              <a:t> </a:t>
            </a:r>
            <a:r>
              <a:rPr lang="en-GB" err="1"/>
              <a:t>nunc</a:t>
            </a:r>
            <a:r>
              <a:rPr lang="en-GB"/>
              <a:t> pulvinar </a:t>
            </a:r>
            <a:r>
              <a:rPr lang="en-GB" err="1"/>
              <a:t>sapien</a:t>
            </a:r>
            <a:r>
              <a:rPr lang="en-GB"/>
              <a:t> et ligula </a:t>
            </a:r>
            <a:r>
              <a:rPr lang="en-GB" err="1"/>
              <a:t>ullamcorper</a:t>
            </a:r>
            <a:r>
              <a:rPr lang="en-GB"/>
              <a:t> </a:t>
            </a:r>
            <a:r>
              <a:rPr lang="en-GB" err="1"/>
              <a:t>malesuada</a:t>
            </a:r>
            <a:r>
              <a:rPr lang="en-GB"/>
              <a:t>. Ac </a:t>
            </a:r>
            <a:r>
              <a:rPr lang="en-GB" err="1"/>
              <a:t>felis</a:t>
            </a:r>
            <a:r>
              <a:rPr lang="en-GB"/>
              <a:t> </a:t>
            </a:r>
            <a:r>
              <a:rPr lang="en-GB" err="1"/>
              <a:t>donec</a:t>
            </a:r>
            <a:r>
              <a:rPr lang="en-GB"/>
              <a:t> et </a:t>
            </a:r>
            <a:r>
              <a:rPr lang="en-GB" err="1"/>
              <a:t>odio</a:t>
            </a:r>
            <a:r>
              <a:rPr lang="en-GB"/>
              <a:t> </a:t>
            </a:r>
            <a:r>
              <a:rPr lang="en-GB" err="1"/>
              <a:t>pellentesque</a:t>
            </a:r>
            <a:r>
              <a:rPr lang="en-GB"/>
              <a:t> diam. In vitae </a:t>
            </a:r>
            <a:r>
              <a:rPr lang="en-GB" err="1"/>
              <a:t>turpis</a:t>
            </a:r>
            <a:r>
              <a:rPr lang="en-GB"/>
              <a:t> </a:t>
            </a:r>
            <a:r>
              <a:rPr lang="en-GB" err="1"/>
              <a:t>massa</a:t>
            </a:r>
            <a:r>
              <a:rPr lang="en-GB"/>
              <a:t> </a:t>
            </a:r>
            <a:r>
              <a:rPr lang="en-GB" err="1"/>
              <a:t>sed</a:t>
            </a:r>
            <a:r>
              <a:rPr lang="en-GB"/>
              <a:t> </a:t>
            </a:r>
            <a:r>
              <a:rPr lang="en-GB" err="1"/>
              <a:t>elementum</a:t>
            </a:r>
            <a:r>
              <a:rPr lang="en-GB"/>
              <a:t>. </a:t>
            </a:r>
            <a:r>
              <a:rPr lang="en-GB" err="1"/>
              <a:t>Imperdiet</a:t>
            </a:r>
            <a:r>
              <a:rPr lang="en-GB"/>
              <a:t> </a:t>
            </a:r>
            <a:r>
              <a:rPr lang="en-GB" err="1"/>
              <a:t>massa</a:t>
            </a:r>
            <a:r>
              <a:rPr lang="en-GB"/>
              <a:t> </a:t>
            </a:r>
            <a:r>
              <a:rPr lang="en-GB" err="1"/>
              <a:t>tincidunt</a:t>
            </a:r>
            <a:r>
              <a:rPr lang="en-GB"/>
              <a:t> </a:t>
            </a:r>
            <a:r>
              <a:rPr lang="en-GB" err="1"/>
              <a:t>nunc</a:t>
            </a:r>
            <a:r>
              <a:rPr lang="en-GB"/>
              <a:t> pulvinar </a:t>
            </a:r>
            <a:r>
              <a:rPr lang="en-GB" err="1"/>
              <a:t>sapien</a:t>
            </a:r>
            <a:r>
              <a:rPr lang="en-GB"/>
              <a:t> et ligula. Et </a:t>
            </a:r>
            <a:r>
              <a:rPr lang="en-GB" err="1"/>
              <a:t>tortor</a:t>
            </a:r>
            <a:r>
              <a:rPr lang="en-GB"/>
              <a:t> at </a:t>
            </a:r>
            <a:r>
              <a:rPr lang="en-GB" err="1"/>
              <a:t>risus</a:t>
            </a:r>
            <a:r>
              <a:rPr lang="en-GB"/>
              <a:t> </a:t>
            </a:r>
            <a:r>
              <a:rPr lang="en-GB" err="1"/>
              <a:t>viverra</a:t>
            </a:r>
            <a:r>
              <a:rPr lang="en-GB"/>
              <a:t> </a:t>
            </a:r>
            <a:r>
              <a:rPr lang="en-GB" err="1"/>
              <a:t>adipiscing</a:t>
            </a:r>
            <a:r>
              <a:rPr lang="en-GB"/>
              <a:t> at in. Cursus </a:t>
            </a:r>
            <a:r>
              <a:rPr lang="en-GB" err="1"/>
              <a:t>risus</a:t>
            </a:r>
            <a:r>
              <a:rPr lang="en-GB"/>
              <a:t> at </a:t>
            </a:r>
            <a:r>
              <a:rPr lang="en-GB" err="1"/>
              <a:t>ultrices</a:t>
            </a:r>
            <a:r>
              <a:rPr lang="en-GB"/>
              <a:t> mi tempus </a:t>
            </a:r>
            <a:r>
              <a:rPr lang="en-GB" err="1"/>
              <a:t>imperdiet</a:t>
            </a:r>
            <a:r>
              <a:rPr lang="en-GB"/>
              <a:t> </a:t>
            </a:r>
            <a:r>
              <a:rPr lang="en-GB" err="1"/>
              <a:t>nulla</a:t>
            </a:r>
            <a:r>
              <a:rPr lang="en-GB"/>
              <a:t> </a:t>
            </a:r>
            <a:r>
              <a:rPr lang="en-GB" err="1"/>
              <a:t>malesuada</a:t>
            </a:r>
            <a:r>
              <a:rPr lang="en-GB"/>
              <a:t>. At </a:t>
            </a:r>
            <a:r>
              <a:rPr lang="en-GB" err="1"/>
              <a:t>ultrices</a:t>
            </a:r>
            <a:r>
              <a:rPr lang="en-GB"/>
              <a:t> mi tempus </a:t>
            </a:r>
            <a:r>
              <a:rPr lang="en-GB" err="1"/>
              <a:t>imperdiet</a:t>
            </a:r>
            <a:r>
              <a:rPr lang="en-GB"/>
              <a:t> </a:t>
            </a:r>
            <a:r>
              <a:rPr lang="en-GB" err="1"/>
              <a:t>nulla</a:t>
            </a:r>
            <a:r>
              <a:rPr lang="en-GB"/>
              <a:t> </a:t>
            </a:r>
            <a:r>
              <a:rPr lang="en-GB" err="1"/>
              <a:t>malesuada</a:t>
            </a:r>
            <a:r>
              <a:rPr lang="en-GB"/>
              <a:t> </a:t>
            </a:r>
            <a:r>
              <a:rPr lang="en-GB" err="1"/>
              <a:t>pellentesque</a:t>
            </a:r>
            <a:r>
              <a:rPr lang="en-GB"/>
              <a:t> </a:t>
            </a:r>
            <a:r>
              <a:rPr lang="en-GB" err="1"/>
              <a:t>elit</a:t>
            </a:r>
            <a:r>
              <a:rPr lang="en-GB"/>
              <a:t>. </a:t>
            </a:r>
          </a:p>
        </p:txBody>
      </p:sp>
      <p:sp>
        <p:nvSpPr>
          <p:cNvPr id="24" name="Text Placeholder 22">
            <a:extLst>
              <a:ext uri="{FF2B5EF4-FFF2-40B4-BE49-F238E27FC236}">
                <a16:creationId xmlns:a16="http://schemas.microsoft.com/office/drawing/2014/main" id="{D33787D1-5C01-9949-B9E7-8931AD3F5DE2}"/>
              </a:ext>
            </a:extLst>
          </p:cNvPr>
          <p:cNvSpPr>
            <a:spLocks noGrp="1"/>
          </p:cNvSpPr>
          <p:nvPr>
            <p:ph type="body" sz="quarter" idx="32" hasCustomPrompt="1"/>
          </p:nvPr>
        </p:nvSpPr>
        <p:spPr>
          <a:xfrm>
            <a:off x="680458" y="1578243"/>
            <a:ext cx="7787897" cy="344582"/>
          </a:xfrm>
        </p:spPr>
        <p:txBody>
          <a:bodyPr wrap="square" anchor="b">
            <a:spAutoFit/>
          </a:bodyPr>
          <a:lstStyle>
            <a:lvl1pPr marL="0" indent="0">
              <a:lnSpc>
                <a:spcPct val="100000"/>
              </a:lnSpc>
              <a:spcBef>
                <a:spcPts val="0"/>
              </a:spcBef>
              <a:buNone/>
              <a:defRPr sz="1639" b="1" i="0">
                <a:solidFill>
                  <a:schemeClr val="tx1"/>
                </a:solidFill>
                <a:latin typeface="Equip Extended" panose="02000503030000020004" pitchFamily="2" charset="77"/>
              </a:defRPr>
            </a:lvl1pPr>
          </a:lstStyle>
          <a:p>
            <a:r>
              <a:rPr lang="en-GB"/>
              <a:t>Edit paragraph headline</a:t>
            </a:r>
            <a:endParaRPr lang="en-PT"/>
          </a:p>
        </p:txBody>
      </p:sp>
      <p:sp>
        <p:nvSpPr>
          <p:cNvPr id="9" name="Title 1">
            <a:extLst>
              <a:ext uri="{FF2B5EF4-FFF2-40B4-BE49-F238E27FC236}">
                <a16:creationId xmlns:a16="http://schemas.microsoft.com/office/drawing/2014/main" id="{83B12B0E-64A0-4A44-8074-6B371F1CA061}"/>
              </a:ext>
            </a:extLst>
          </p:cNvPr>
          <p:cNvSpPr>
            <a:spLocks noGrp="1"/>
          </p:cNvSpPr>
          <p:nvPr>
            <p:ph type="title" hasCustomPrompt="1"/>
          </p:nvPr>
        </p:nvSpPr>
        <p:spPr>
          <a:xfrm>
            <a:off x="684389" y="481126"/>
            <a:ext cx="7787897" cy="522378"/>
          </a:xfrm>
          <a:prstGeom prst="rect">
            <a:avLst/>
          </a:prstGeom>
        </p:spPr>
        <p:txBody>
          <a:bodyPr tIns="72000" anchor="t">
            <a:spAutoFit/>
          </a:bodyPr>
          <a:lstStyle>
            <a:lvl1pPr>
              <a:lnSpc>
                <a:spcPct val="100000"/>
              </a:lnSpc>
              <a:spcBef>
                <a:spcPts val="0"/>
              </a:spcBef>
              <a:defRPr sz="2622" b="1" i="0">
                <a:solidFill>
                  <a:schemeClr val="tx2"/>
                </a:solidFill>
                <a:latin typeface="Equip Extended" panose="02000503030000020004" pitchFamily="2" charset="77"/>
              </a:defRPr>
            </a:lvl1pPr>
          </a:lstStyle>
          <a:p>
            <a:r>
              <a:rPr lang="en-GB"/>
              <a:t>Edit title</a:t>
            </a:r>
            <a:endParaRPr lang="en-PT"/>
          </a:p>
        </p:txBody>
      </p:sp>
      <p:sp>
        <p:nvSpPr>
          <p:cNvPr id="13" name="Text Placeholder 7">
            <a:extLst>
              <a:ext uri="{FF2B5EF4-FFF2-40B4-BE49-F238E27FC236}">
                <a16:creationId xmlns:a16="http://schemas.microsoft.com/office/drawing/2014/main" id="{6DFF1715-6CAB-074C-AF7F-DDEDDADEBF78}"/>
              </a:ext>
            </a:extLst>
          </p:cNvPr>
          <p:cNvSpPr>
            <a:spLocks noGrp="1"/>
          </p:cNvSpPr>
          <p:nvPr>
            <p:ph type="body" sz="quarter" idx="29" hasCustomPrompt="1"/>
          </p:nvPr>
        </p:nvSpPr>
        <p:spPr>
          <a:xfrm>
            <a:off x="684392" y="930189"/>
            <a:ext cx="7787897" cy="387854"/>
          </a:xfrm>
          <a:prstGeom prst="rect">
            <a:avLst/>
          </a:prstGeom>
        </p:spPr>
        <p:txBody>
          <a:bodyPr wrap="square" tIns="72000" anchor="t">
            <a:spAutoFit/>
          </a:bodyPr>
          <a:lstStyle>
            <a:lvl1pPr marL="0" indent="0">
              <a:lnSpc>
                <a:spcPct val="100000"/>
              </a:lnSpc>
              <a:spcBef>
                <a:spcPts val="0"/>
              </a:spcBef>
              <a:buNone/>
              <a:defRPr sz="1748" b="0" i="0">
                <a:solidFill>
                  <a:schemeClr val="tx2"/>
                </a:solidFill>
                <a:latin typeface="Equip Extended Light" panose="02000503000000020004" pitchFamily="2" charset="77"/>
              </a:defRPr>
            </a:lvl1pPr>
          </a:lstStyle>
          <a:p>
            <a:pPr lvl="0"/>
            <a:r>
              <a:rPr lang="en-GB"/>
              <a:t>Edit subtitle</a:t>
            </a:r>
          </a:p>
        </p:txBody>
      </p:sp>
      <p:sp>
        <p:nvSpPr>
          <p:cNvPr id="11" name="Text Placeholder 7">
            <a:extLst>
              <a:ext uri="{FF2B5EF4-FFF2-40B4-BE49-F238E27FC236}">
                <a16:creationId xmlns:a16="http://schemas.microsoft.com/office/drawing/2014/main" id="{5F9E0377-6361-44F1-BA37-5327EF2CCE11}"/>
              </a:ext>
            </a:extLst>
          </p:cNvPr>
          <p:cNvSpPr>
            <a:spLocks noGrp="1"/>
          </p:cNvSpPr>
          <p:nvPr>
            <p:ph type="body" sz="quarter" idx="10" hasCustomPrompt="1"/>
          </p:nvPr>
        </p:nvSpPr>
        <p:spPr>
          <a:xfrm>
            <a:off x="684392" y="5876516"/>
            <a:ext cx="11867938" cy="498475"/>
          </a:xfrm>
        </p:spPr>
        <p:txBody>
          <a:bodyPr anchor="ctr">
            <a:noAutofit/>
          </a:bodyPr>
          <a:lstStyle>
            <a:lvl1pPr marL="0" indent="0">
              <a:spcBef>
                <a:spcPts val="0"/>
              </a:spcBef>
              <a:buNone/>
              <a:defRPr sz="1093" b="0" i="0">
                <a:solidFill>
                  <a:schemeClr val="bg2"/>
                </a:solidFill>
                <a:latin typeface="Equip Extended Light" panose="02000503000000020004" pitchFamily="2" charset="77"/>
              </a:defRPr>
            </a:lvl1pPr>
          </a:lstStyle>
          <a:p>
            <a:pPr lvl="0"/>
            <a:r>
              <a:rPr lang="en-GB"/>
              <a:t>Edit Footnote</a:t>
            </a:r>
          </a:p>
        </p:txBody>
      </p:sp>
    </p:spTree>
    <p:extLst>
      <p:ext uri="{BB962C8B-B14F-4D97-AF65-F5344CB8AC3E}">
        <p14:creationId xmlns:p14="http://schemas.microsoft.com/office/powerpoint/2010/main" val="88391396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5_9_Bullet List 3 Columns">
    <p:bg>
      <p:bgPr>
        <a:solidFill>
          <a:schemeClr val="bg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803778" y="379903"/>
            <a:ext cx="888921" cy="715078"/>
          </a:xfrm>
          <a:prstGeom prst="rect">
            <a:avLst/>
          </a:prstGeom>
        </p:spPr>
      </p:pic>
      <p:sp>
        <p:nvSpPr>
          <p:cNvPr id="19" name="Text Placeholder 7">
            <a:extLst>
              <a:ext uri="{FF2B5EF4-FFF2-40B4-BE49-F238E27FC236}">
                <a16:creationId xmlns:a16="http://schemas.microsoft.com/office/drawing/2014/main" id="{FFFBB409-1DFD-1441-8895-D381848D5ABE}"/>
              </a:ext>
            </a:extLst>
          </p:cNvPr>
          <p:cNvSpPr>
            <a:spLocks noGrp="1"/>
          </p:cNvSpPr>
          <p:nvPr>
            <p:ph type="body" sz="quarter" idx="31" hasCustomPrompt="1"/>
          </p:nvPr>
        </p:nvSpPr>
        <p:spPr>
          <a:xfrm>
            <a:off x="679819" y="2000651"/>
            <a:ext cx="3736617" cy="925757"/>
          </a:xfrm>
          <a:prstGeom prst="rect">
            <a:avLst/>
          </a:prstGeom>
        </p:spPr>
        <p:txBody>
          <a:bodyPr wrap="square" tIns="72000" numCol="1" spcCol="720000" anchor="t">
            <a:spAutoFit/>
          </a:bodyPr>
          <a:lstStyle>
            <a:lvl1pPr marL="187326" indent="-187326">
              <a:lnSpc>
                <a:spcPct val="100000"/>
              </a:lnSpc>
              <a:spcBef>
                <a:spcPts val="0"/>
              </a:spcBef>
              <a:buFont typeface="Arial" panose="020B0604020202020204" pitchFamily="34" charset="0"/>
              <a:buChar char="•"/>
              <a:defRPr sz="1311" b="0" i="0">
                <a:solidFill>
                  <a:schemeClr val="tx2"/>
                </a:solidFill>
                <a:latin typeface="Equip Light" panose="02000503000000020004" pitchFamily="2" charset="77"/>
              </a:defRPr>
            </a:lvl1pPr>
          </a:lstStyle>
          <a:p>
            <a:pPr lvl="0"/>
            <a:r>
              <a:rPr lang="en-GB"/>
              <a:t>Option 1</a:t>
            </a:r>
          </a:p>
          <a:p>
            <a:pPr lvl="0"/>
            <a:r>
              <a:rPr lang="en-GB"/>
              <a:t>Option 2</a:t>
            </a:r>
          </a:p>
          <a:p>
            <a:pPr lvl="0"/>
            <a:r>
              <a:rPr lang="en-GB"/>
              <a:t>Option 3</a:t>
            </a:r>
          </a:p>
          <a:p>
            <a:pPr lvl="0"/>
            <a:r>
              <a:rPr lang="en-GB"/>
              <a:t>Option 4</a:t>
            </a:r>
          </a:p>
        </p:txBody>
      </p:sp>
      <p:sp>
        <p:nvSpPr>
          <p:cNvPr id="24" name="Text Placeholder 22">
            <a:extLst>
              <a:ext uri="{FF2B5EF4-FFF2-40B4-BE49-F238E27FC236}">
                <a16:creationId xmlns:a16="http://schemas.microsoft.com/office/drawing/2014/main" id="{D33787D1-5C01-9949-B9E7-8931AD3F5DE2}"/>
              </a:ext>
            </a:extLst>
          </p:cNvPr>
          <p:cNvSpPr>
            <a:spLocks noGrp="1"/>
          </p:cNvSpPr>
          <p:nvPr>
            <p:ph type="body" sz="quarter" idx="32" hasCustomPrompt="1"/>
          </p:nvPr>
        </p:nvSpPr>
        <p:spPr>
          <a:xfrm>
            <a:off x="680458" y="1578243"/>
            <a:ext cx="3736617" cy="344582"/>
          </a:xfrm>
        </p:spPr>
        <p:txBody>
          <a:bodyPr wrap="square" anchor="b">
            <a:spAutoFit/>
          </a:bodyPr>
          <a:lstStyle>
            <a:lvl1pPr marL="0" indent="0">
              <a:lnSpc>
                <a:spcPct val="100000"/>
              </a:lnSpc>
              <a:spcBef>
                <a:spcPts val="0"/>
              </a:spcBef>
              <a:buNone/>
              <a:defRPr sz="1639" b="1" i="0">
                <a:solidFill>
                  <a:schemeClr val="tx1"/>
                </a:solidFill>
                <a:latin typeface="Equip Extended" panose="02000503030000020004" pitchFamily="2" charset="77"/>
              </a:defRPr>
            </a:lvl1pPr>
          </a:lstStyle>
          <a:p>
            <a:r>
              <a:rPr lang="en-GB"/>
              <a:t>Edit bullet list header</a:t>
            </a:r>
            <a:endParaRPr lang="en-PT"/>
          </a:p>
        </p:txBody>
      </p:sp>
      <p:sp>
        <p:nvSpPr>
          <p:cNvPr id="15" name="Text Placeholder 7">
            <a:extLst>
              <a:ext uri="{FF2B5EF4-FFF2-40B4-BE49-F238E27FC236}">
                <a16:creationId xmlns:a16="http://schemas.microsoft.com/office/drawing/2014/main" id="{C78A7B21-04FA-5E4F-8490-D2EF92E9A416}"/>
              </a:ext>
            </a:extLst>
          </p:cNvPr>
          <p:cNvSpPr>
            <a:spLocks noGrp="1"/>
          </p:cNvSpPr>
          <p:nvPr>
            <p:ph type="body" sz="quarter" idx="33" hasCustomPrompt="1"/>
          </p:nvPr>
        </p:nvSpPr>
        <p:spPr>
          <a:xfrm>
            <a:off x="4735261" y="2000651"/>
            <a:ext cx="3736617" cy="925757"/>
          </a:xfrm>
          <a:prstGeom prst="rect">
            <a:avLst/>
          </a:prstGeom>
        </p:spPr>
        <p:txBody>
          <a:bodyPr wrap="square" tIns="72000" numCol="1" spcCol="720000" anchor="t">
            <a:spAutoFit/>
          </a:bodyPr>
          <a:lstStyle>
            <a:lvl1pPr marL="187326" indent="-187326">
              <a:lnSpc>
                <a:spcPct val="100000"/>
              </a:lnSpc>
              <a:spcBef>
                <a:spcPts val="0"/>
              </a:spcBef>
              <a:buFont typeface="Arial" panose="020B0604020202020204" pitchFamily="34" charset="0"/>
              <a:buChar char="•"/>
              <a:defRPr sz="1311" b="0" i="0">
                <a:solidFill>
                  <a:schemeClr val="tx2"/>
                </a:solidFill>
                <a:latin typeface="Equip Light" panose="02000503000000020004" pitchFamily="2" charset="77"/>
              </a:defRPr>
            </a:lvl1pPr>
          </a:lstStyle>
          <a:p>
            <a:pPr lvl="0"/>
            <a:r>
              <a:rPr lang="en-GB"/>
              <a:t>Option 1</a:t>
            </a:r>
          </a:p>
          <a:p>
            <a:pPr lvl="0"/>
            <a:r>
              <a:rPr lang="en-GB"/>
              <a:t>Option 2</a:t>
            </a:r>
          </a:p>
          <a:p>
            <a:pPr lvl="0"/>
            <a:r>
              <a:rPr lang="en-GB"/>
              <a:t>Option 3</a:t>
            </a:r>
          </a:p>
          <a:p>
            <a:pPr lvl="0"/>
            <a:r>
              <a:rPr lang="en-GB"/>
              <a:t>Option 4</a:t>
            </a:r>
          </a:p>
        </p:txBody>
      </p:sp>
      <p:sp>
        <p:nvSpPr>
          <p:cNvPr id="16" name="Text Placeholder 22">
            <a:extLst>
              <a:ext uri="{FF2B5EF4-FFF2-40B4-BE49-F238E27FC236}">
                <a16:creationId xmlns:a16="http://schemas.microsoft.com/office/drawing/2014/main" id="{48B0615E-22A7-CC42-94FD-A7C37B867CC0}"/>
              </a:ext>
            </a:extLst>
          </p:cNvPr>
          <p:cNvSpPr>
            <a:spLocks noGrp="1"/>
          </p:cNvSpPr>
          <p:nvPr>
            <p:ph type="body" sz="quarter" idx="34" hasCustomPrompt="1"/>
          </p:nvPr>
        </p:nvSpPr>
        <p:spPr>
          <a:xfrm>
            <a:off x="4735261" y="1578243"/>
            <a:ext cx="3736617" cy="344582"/>
          </a:xfrm>
        </p:spPr>
        <p:txBody>
          <a:bodyPr wrap="square" anchor="b">
            <a:spAutoFit/>
          </a:bodyPr>
          <a:lstStyle>
            <a:lvl1pPr marL="0" indent="0">
              <a:lnSpc>
                <a:spcPct val="100000"/>
              </a:lnSpc>
              <a:spcBef>
                <a:spcPts val="0"/>
              </a:spcBef>
              <a:buNone/>
              <a:defRPr sz="1639" b="1" i="0">
                <a:solidFill>
                  <a:schemeClr val="tx1"/>
                </a:solidFill>
                <a:latin typeface="Equip Extended" panose="02000503030000020004" pitchFamily="2" charset="77"/>
              </a:defRPr>
            </a:lvl1pPr>
          </a:lstStyle>
          <a:p>
            <a:r>
              <a:rPr lang="en-GB"/>
              <a:t>Edit bullet list header</a:t>
            </a:r>
            <a:endParaRPr lang="en-PT"/>
          </a:p>
        </p:txBody>
      </p:sp>
      <p:sp>
        <p:nvSpPr>
          <p:cNvPr id="17" name="Text Placeholder 7">
            <a:extLst>
              <a:ext uri="{FF2B5EF4-FFF2-40B4-BE49-F238E27FC236}">
                <a16:creationId xmlns:a16="http://schemas.microsoft.com/office/drawing/2014/main" id="{49286076-D2CF-5340-9920-94D853FE7E4F}"/>
              </a:ext>
            </a:extLst>
          </p:cNvPr>
          <p:cNvSpPr>
            <a:spLocks noGrp="1"/>
          </p:cNvSpPr>
          <p:nvPr>
            <p:ph type="body" sz="quarter" idx="35" hasCustomPrompt="1"/>
          </p:nvPr>
        </p:nvSpPr>
        <p:spPr>
          <a:xfrm>
            <a:off x="8831692" y="2000651"/>
            <a:ext cx="3736617" cy="925757"/>
          </a:xfrm>
          <a:prstGeom prst="rect">
            <a:avLst/>
          </a:prstGeom>
        </p:spPr>
        <p:txBody>
          <a:bodyPr wrap="square" tIns="72000" numCol="1" spcCol="720000" anchor="t">
            <a:spAutoFit/>
          </a:bodyPr>
          <a:lstStyle>
            <a:lvl1pPr marL="187326" indent="-187326">
              <a:lnSpc>
                <a:spcPct val="100000"/>
              </a:lnSpc>
              <a:spcBef>
                <a:spcPts val="0"/>
              </a:spcBef>
              <a:buFont typeface="Arial" panose="020B0604020202020204" pitchFamily="34" charset="0"/>
              <a:buChar char="•"/>
              <a:defRPr sz="1311" b="0" i="0">
                <a:solidFill>
                  <a:schemeClr val="tx2"/>
                </a:solidFill>
                <a:latin typeface="Equip Light" panose="02000503000000020004" pitchFamily="2" charset="77"/>
              </a:defRPr>
            </a:lvl1pPr>
          </a:lstStyle>
          <a:p>
            <a:pPr lvl="0"/>
            <a:r>
              <a:rPr lang="en-GB"/>
              <a:t>Option 1</a:t>
            </a:r>
          </a:p>
          <a:p>
            <a:pPr lvl="0"/>
            <a:r>
              <a:rPr lang="en-GB"/>
              <a:t>Option 2</a:t>
            </a:r>
          </a:p>
          <a:p>
            <a:pPr lvl="0"/>
            <a:r>
              <a:rPr lang="en-GB"/>
              <a:t>Option 3</a:t>
            </a:r>
          </a:p>
          <a:p>
            <a:pPr lvl="0"/>
            <a:r>
              <a:rPr lang="en-GB"/>
              <a:t>Option 4</a:t>
            </a:r>
          </a:p>
        </p:txBody>
      </p:sp>
      <p:sp>
        <p:nvSpPr>
          <p:cNvPr id="18" name="Text Placeholder 22">
            <a:extLst>
              <a:ext uri="{FF2B5EF4-FFF2-40B4-BE49-F238E27FC236}">
                <a16:creationId xmlns:a16="http://schemas.microsoft.com/office/drawing/2014/main" id="{3EBE9E55-0CC6-F44F-9807-4252D0830038}"/>
              </a:ext>
            </a:extLst>
          </p:cNvPr>
          <p:cNvSpPr>
            <a:spLocks noGrp="1"/>
          </p:cNvSpPr>
          <p:nvPr>
            <p:ph type="body" sz="quarter" idx="36" hasCustomPrompt="1"/>
          </p:nvPr>
        </p:nvSpPr>
        <p:spPr>
          <a:xfrm>
            <a:off x="8831692" y="1578243"/>
            <a:ext cx="3736617" cy="344582"/>
          </a:xfrm>
        </p:spPr>
        <p:txBody>
          <a:bodyPr wrap="square" anchor="b">
            <a:spAutoFit/>
          </a:bodyPr>
          <a:lstStyle>
            <a:lvl1pPr marL="0" indent="0">
              <a:lnSpc>
                <a:spcPct val="100000"/>
              </a:lnSpc>
              <a:spcBef>
                <a:spcPts val="0"/>
              </a:spcBef>
              <a:buNone/>
              <a:defRPr sz="1639" b="1" i="0">
                <a:solidFill>
                  <a:schemeClr val="tx1"/>
                </a:solidFill>
                <a:latin typeface="Equip Extended" panose="02000503030000020004" pitchFamily="2" charset="77"/>
              </a:defRPr>
            </a:lvl1pPr>
          </a:lstStyle>
          <a:p>
            <a:r>
              <a:rPr lang="en-GB"/>
              <a:t>Edit bullet list header</a:t>
            </a:r>
            <a:endParaRPr lang="en-PT"/>
          </a:p>
        </p:txBody>
      </p:sp>
      <p:sp>
        <p:nvSpPr>
          <p:cNvPr id="13" name="Title 1">
            <a:extLst>
              <a:ext uri="{FF2B5EF4-FFF2-40B4-BE49-F238E27FC236}">
                <a16:creationId xmlns:a16="http://schemas.microsoft.com/office/drawing/2014/main" id="{153356B9-B028-0E49-830E-51F84F71E402}"/>
              </a:ext>
            </a:extLst>
          </p:cNvPr>
          <p:cNvSpPr>
            <a:spLocks noGrp="1"/>
          </p:cNvSpPr>
          <p:nvPr>
            <p:ph type="title" hasCustomPrompt="1"/>
          </p:nvPr>
        </p:nvSpPr>
        <p:spPr>
          <a:xfrm>
            <a:off x="684389" y="481126"/>
            <a:ext cx="7787490" cy="522378"/>
          </a:xfrm>
          <a:prstGeom prst="rect">
            <a:avLst/>
          </a:prstGeom>
        </p:spPr>
        <p:txBody>
          <a:bodyPr wrap="square" tIns="72000" anchor="t">
            <a:spAutoFit/>
          </a:bodyPr>
          <a:lstStyle>
            <a:lvl1pPr>
              <a:lnSpc>
                <a:spcPct val="100000"/>
              </a:lnSpc>
              <a:spcBef>
                <a:spcPts val="0"/>
              </a:spcBef>
              <a:defRPr sz="2622" b="1" i="0">
                <a:solidFill>
                  <a:schemeClr val="tx2"/>
                </a:solidFill>
                <a:latin typeface="Equip Extended" panose="02000503030000020004" pitchFamily="2" charset="77"/>
              </a:defRPr>
            </a:lvl1pPr>
          </a:lstStyle>
          <a:p>
            <a:r>
              <a:rPr lang="en-GB"/>
              <a:t>Edit title</a:t>
            </a:r>
            <a:endParaRPr lang="en-PT"/>
          </a:p>
        </p:txBody>
      </p:sp>
      <p:sp>
        <p:nvSpPr>
          <p:cNvPr id="14" name="Text Placeholder 7">
            <a:extLst>
              <a:ext uri="{FF2B5EF4-FFF2-40B4-BE49-F238E27FC236}">
                <a16:creationId xmlns:a16="http://schemas.microsoft.com/office/drawing/2014/main" id="{F603DCFE-C6A9-1043-A346-81DA4F73B84C}"/>
              </a:ext>
            </a:extLst>
          </p:cNvPr>
          <p:cNvSpPr>
            <a:spLocks noGrp="1"/>
          </p:cNvSpPr>
          <p:nvPr>
            <p:ph type="body" sz="quarter" idx="29" hasCustomPrompt="1"/>
          </p:nvPr>
        </p:nvSpPr>
        <p:spPr>
          <a:xfrm>
            <a:off x="684392" y="930189"/>
            <a:ext cx="7787490" cy="387854"/>
          </a:xfrm>
          <a:prstGeom prst="rect">
            <a:avLst/>
          </a:prstGeom>
        </p:spPr>
        <p:txBody>
          <a:bodyPr wrap="square" tIns="72000" anchor="t">
            <a:spAutoFit/>
          </a:bodyPr>
          <a:lstStyle>
            <a:lvl1pPr marL="0" indent="0">
              <a:lnSpc>
                <a:spcPct val="100000"/>
              </a:lnSpc>
              <a:spcBef>
                <a:spcPts val="0"/>
              </a:spcBef>
              <a:buNone/>
              <a:defRPr sz="1748" b="0" i="0">
                <a:solidFill>
                  <a:schemeClr val="tx2"/>
                </a:solidFill>
                <a:latin typeface="Equip Extended Light" panose="02000503000000020004" pitchFamily="2" charset="77"/>
              </a:defRPr>
            </a:lvl1pPr>
          </a:lstStyle>
          <a:p>
            <a:pPr lvl="0"/>
            <a:r>
              <a:rPr lang="en-GB"/>
              <a:t>Edit subtitle</a:t>
            </a:r>
          </a:p>
        </p:txBody>
      </p:sp>
      <p:sp>
        <p:nvSpPr>
          <p:cNvPr id="20" name="Text Placeholder 7">
            <a:extLst>
              <a:ext uri="{FF2B5EF4-FFF2-40B4-BE49-F238E27FC236}">
                <a16:creationId xmlns:a16="http://schemas.microsoft.com/office/drawing/2014/main" id="{FD746D55-23D2-40C0-AE3C-599999E260EF}"/>
              </a:ext>
            </a:extLst>
          </p:cNvPr>
          <p:cNvSpPr>
            <a:spLocks noGrp="1"/>
          </p:cNvSpPr>
          <p:nvPr>
            <p:ph type="body" sz="quarter" idx="10" hasCustomPrompt="1"/>
          </p:nvPr>
        </p:nvSpPr>
        <p:spPr>
          <a:xfrm>
            <a:off x="684392" y="5876516"/>
            <a:ext cx="11867938" cy="498475"/>
          </a:xfrm>
        </p:spPr>
        <p:txBody>
          <a:bodyPr anchor="ctr">
            <a:noAutofit/>
          </a:bodyPr>
          <a:lstStyle>
            <a:lvl1pPr marL="0" indent="0">
              <a:spcBef>
                <a:spcPts val="0"/>
              </a:spcBef>
              <a:buNone/>
              <a:defRPr sz="1093" b="0" i="0">
                <a:solidFill>
                  <a:schemeClr val="bg2"/>
                </a:solidFill>
                <a:latin typeface="Equip Extended Light" panose="02000503000000020004" pitchFamily="2" charset="77"/>
              </a:defRPr>
            </a:lvl1pPr>
          </a:lstStyle>
          <a:p>
            <a:pPr lvl="0"/>
            <a:r>
              <a:rPr lang="en-GB"/>
              <a:t>Edit Footnote</a:t>
            </a:r>
          </a:p>
        </p:txBody>
      </p:sp>
    </p:spTree>
    <p:extLst>
      <p:ext uri="{BB962C8B-B14F-4D97-AF65-F5344CB8AC3E}">
        <p14:creationId xmlns:p14="http://schemas.microsoft.com/office/powerpoint/2010/main" val="202514182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5_10_Bullet List 2 Columns">
    <p:bg>
      <p:bgPr>
        <a:solidFill>
          <a:schemeClr val="bg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803778" y="379903"/>
            <a:ext cx="888921" cy="715078"/>
          </a:xfrm>
          <a:prstGeom prst="rect">
            <a:avLst/>
          </a:prstGeom>
        </p:spPr>
      </p:pic>
      <p:sp>
        <p:nvSpPr>
          <p:cNvPr id="19" name="Text Placeholder 7">
            <a:extLst>
              <a:ext uri="{FF2B5EF4-FFF2-40B4-BE49-F238E27FC236}">
                <a16:creationId xmlns:a16="http://schemas.microsoft.com/office/drawing/2014/main" id="{FFFBB409-1DFD-1441-8895-D381848D5ABE}"/>
              </a:ext>
            </a:extLst>
          </p:cNvPr>
          <p:cNvSpPr>
            <a:spLocks noGrp="1"/>
          </p:cNvSpPr>
          <p:nvPr>
            <p:ph type="body" sz="quarter" idx="31" hasCustomPrompt="1"/>
          </p:nvPr>
        </p:nvSpPr>
        <p:spPr>
          <a:xfrm>
            <a:off x="679819" y="2000654"/>
            <a:ext cx="5624592" cy="925757"/>
          </a:xfrm>
          <a:prstGeom prst="rect">
            <a:avLst/>
          </a:prstGeom>
        </p:spPr>
        <p:txBody>
          <a:bodyPr wrap="square" tIns="72000" numCol="1" spcCol="720000" anchor="t">
            <a:spAutoFit/>
          </a:bodyPr>
          <a:lstStyle>
            <a:lvl1pPr marL="187326" indent="-187326">
              <a:lnSpc>
                <a:spcPct val="100000"/>
              </a:lnSpc>
              <a:spcBef>
                <a:spcPts val="0"/>
              </a:spcBef>
              <a:buFont typeface="Arial" panose="020B0604020202020204" pitchFamily="34" charset="0"/>
              <a:buChar char="•"/>
              <a:defRPr sz="1311" b="0" i="0">
                <a:solidFill>
                  <a:schemeClr val="tx2"/>
                </a:solidFill>
                <a:latin typeface="Equip Light" panose="02000503000000020004" pitchFamily="2" charset="77"/>
              </a:defRPr>
            </a:lvl1pPr>
          </a:lstStyle>
          <a:p>
            <a:pPr lvl="0"/>
            <a:r>
              <a:rPr lang="en-GB"/>
              <a:t>Option 1</a:t>
            </a:r>
          </a:p>
          <a:p>
            <a:pPr lvl="0"/>
            <a:r>
              <a:rPr lang="en-GB"/>
              <a:t>Option 2</a:t>
            </a:r>
          </a:p>
          <a:p>
            <a:pPr lvl="0"/>
            <a:r>
              <a:rPr lang="en-GB"/>
              <a:t>Option 3</a:t>
            </a:r>
          </a:p>
          <a:p>
            <a:pPr lvl="0"/>
            <a:r>
              <a:rPr lang="en-GB"/>
              <a:t>Option 4</a:t>
            </a:r>
          </a:p>
        </p:txBody>
      </p:sp>
      <p:sp>
        <p:nvSpPr>
          <p:cNvPr id="24" name="Text Placeholder 22">
            <a:extLst>
              <a:ext uri="{FF2B5EF4-FFF2-40B4-BE49-F238E27FC236}">
                <a16:creationId xmlns:a16="http://schemas.microsoft.com/office/drawing/2014/main" id="{D33787D1-5C01-9949-B9E7-8931AD3F5DE2}"/>
              </a:ext>
            </a:extLst>
          </p:cNvPr>
          <p:cNvSpPr>
            <a:spLocks noGrp="1"/>
          </p:cNvSpPr>
          <p:nvPr>
            <p:ph type="body" sz="quarter" idx="32" hasCustomPrompt="1"/>
          </p:nvPr>
        </p:nvSpPr>
        <p:spPr>
          <a:xfrm>
            <a:off x="680458" y="1578246"/>
            <a:ext cx="5624592" cy="344582"/>
          </a:xfrm>
        </p:spPr>
        <p:txBody>
          <a:bodyPr wrap="square" anchor="b">
            <a:spAutoFit/>
          </a:bodyPr>
          <a:lstStyle>
            <a:lvl1pPr marL="0" indent="0">
              <a:lnSpc>
                <a:spcPct val="100000"/>
              </a:lnSpc>
              <a:spcBef>
                <a:spcPts val="0"/>
              </a:spcBef>
              <a:buNone/>
              <a:defRPr sz="1639" b="1" i="0">
                <a:solidFill>
                  <a:schemeClr val="tx1"/>
                </a:solidFill>
                <a:latin typeface="Equip Extended" panose="02000503030000020004" pitchFamily="2" charset="77"/>
              </a:defRPr>
            </a:lvl1pPr>
          </a:lstStyle>
          <a:p>
            <a:r>
              <a:rPr lang="en-GB"/>
              <a:t>Edit bullet list header</a:t>
            </a:r>
            <a:endParaRPr lang="en-PT"/>
          </a:p>
        </p:txBody>
      </p:sp>
      <p:sp>
        <p:nvSpPr>
          <p:cNvPr id="15" name="Text Placeholder 7">
            <a:extLst>
              <a:ext uri="{FF2B5EF4-FFF2-40B4-BE49-F238E27FC236}">
                <a16:creationId xmlns:a16="http://schemas.microsoft.com/office/drawing/2014/main" id="{C78A7B21-04FA-5E4F-8490-D2EF92E9A416}"/>
              </a:ext>
            </a:extLst>
          </p:cNvPr>
          <p:cNvSpPr>
            <a:spLocks noGrp="1"/>
          </p:cNvSpPr>
          <p:nvPr>
            <p:ph type="body" sz="quarter" idx="33" hasCustomPrompt="1"/>
          </p:nvPr>
        </p:nvSpPr>
        <p:spPr>
          <a:xfrm>
            <a:off x="6934375" y="2000654"/>
            <a:ext cx="5624592" cy="925757"/>
          </a:xfrm>
          <a:prstGeom prst="rect">
            <a:avLst/>
          </a:prstGeom>
        </p:spPr>
        <p:txBody>
          <a:bodyPr wrap="square" tIns="72000" numCol="1" spcCol="720000" anchor="t">
            <a:spAutoFit/>
          </a:bodyPr>
          <a:lstStyle>
            <a:lvl1pPr marL="187326" indent="-187326">
              <a:lnSpc>
                <a:spcPct val="100000"/>
              </a:lnSpc>
              <a:spcBef>
                <a:spcPts val="0"/>
              </a:spcBef>
              <a:buFont typeface="Arial" panose="020B0604020202020204" pitchFamily="34" charset="0"/>
              <a:buChar char="•"/>
              <a:defRPr sz="1311" b="0" i="0">
                <a:solidFill>
                  <a:schemeClr val="tx2"/>
                </a:solidFill>
                <a:latin typeface="Equip Light" panose="02000503000000020004" pitchFamily="2" charset="77"/>
              </a:defRPr>
            </a:lvl1pPr>
          </a:lstStyle>
          <a:p>
            <a:pPr lvl="0"/>
            <a:r>
              <a:rPr lang="en-GB"/>
              <a:t>Option 1</a:t>
            </a:r>
          </a:p>
          <a:p>
            <a:pPr lvl="0"/>
            <a:r>
              <a:rPr lang="en-GB"/>
              <a:t>Option 2</a:t>
            </a:r>
          </a:p>
          <a:p>
            <a:pPr lvl="0"/>
            <a:r>
              <a:rPr lang="en-GB"/>
              <a:t>Option 3</a:t>
            </a:r>
          </a:p>
          <a:p>
            <a:pPr lvl="0"/>
            <a:r>
              <a:rPr lang="en-GB"/>
              <a:t>Option 4</a:t>
            </a:r>
          </a:p>
        </p:txBody>
      </p:sp>
      <p:sp>
        <p:nvSpPr>
          <p:cNvPr id="16" name="Text Placeholder 22">
            <a:extLst>
              <a:ext uri="{FF2B5EF4-FFF2-40B4-BE49-F238E27FC236}">
                <a16:creationId xmlns:a16="http://schemas.microsoft.com/office/drawing/2014/main" id="{48B0615E-22A7-CC42-94FD-A7C37B867CC0}"/>
              </a:ext>
            </a:extLst>
          </p:cNvPr>
          <p:cNvSpPr>
            <a:spLocks noGrp="1"/>
          </p:cNvSpPr>
          <p:nvPr>
            <p:ph type="body" sz="quarter" idx="34" hasCustomPrompt="1"/>
          </p:nvPr>
        </p:nvSpPr>
        <p:spPr>
          <a:xfrm>
            <a:off x="6934375" y="1578246"/>
            <a:ext cx="5624592" cy="344582"/>
          </a:xfrm>
        </p:spPr>
        <p:txBody>
          <a:bodyPr wrap="square" anchor="b">
            <a:spAutoFit/>
          </a:bodyPr>
          <a:lstStyle>
            <a:lvl1pPr marL="0" indent="0">
              <a:lnSpc>
                <a:spcPct val="100000"/>
              </a:lnSpc>
              <a:spcBef>
                <a:spcPts val="0"/>
              </a:spcBef>
              <a:buNone/>
              <a:defRPr sz="1639" b="1" i="0">
                <a:solidFill>
                  <a:schemeClr val="tx1"/>
                </a:solidFill>
                <a:latin typeface="Equip Extended" panose="02000503030000020004" pitchFamily="2" charset="77"/>
              </a:defRPr>
            </a:lvl1pPr>
          </a:lstStyle>
          <a:p>
            <a:r>
              <a:rPr lang="en-GB"/>
              <a:t>Edit bullet list header</a:t>
            </a:r>
            <a:endParaRPr lang="en-PT"/>
          </a:p>
        </p:txBody>
      </p:sp>
      <p:sp>
        <p:nvSpPr>
          <p:cNvPr id="12" name="Title 1">
            <a:extLst>
              <a:ext uri="{FF2B5EF4-FFF2-40B4-BE49-F238E27FC236}">
                <a16:creationId xmlns:a16="http://schemas.microsoft.com/office/drawing/2014/main" id="{5E5AE374-2ADF-864F-A858-448473196A08}"/>
              </a:ext>
            </a:extLst>
          </p:cNvPr>
          <p:cNvSpPr>
            <a:spLocks noGrp="1"/>
          </p:cNvSpPr>
          <p:nvPr>
            <p:ph type="title" hasCustomPrompt="1"/>
          </p:nvPr>
        </p:nvSpPr>
        <p:spPr>
          <a:xfrm>
            <a:off x="684389" y="481126"/>
            <a:ext cx="5620019" cy="522378"/>
          </a:xfrm>
          <a:prstGeom prst="rect">
            <a:avLst/>
          </a:prstGeom>
        </p:spPr>
        <p:txBody>
          <a:bodyPr wrap="square" tIns="72000" anchor="t">
            <a:spAutoFit/>
          </a:bodyPr>
          <a:lstStyle>
            <a:lvl1pPr>
              <a:lnSpc>
                <a:spcPct val="100000"/>
              </a:lnSpc>
              <a:spcBef>
                <a:spcPts val="0"/>
              </a:spcBef>
              <a:defRPr sz="2622" b="1" i="0">
                <a:solidFill>
                  <a:schemeClr val="tx2"/>
                </a:solidFill>
                <a:latin typeface="Equip Extended" panose="02000503030000020004" pitchFamily="2" charset="77"/>
              </a:defRPr>
            </a:lvl1pPr>
          </a:lstStyle>
          <a:p>
            <a:r>
              <a:rPr lang="en-GB"/>
              <a:t>Edit title</a:t>
            </a:r>
            <a:endParaRPr lang="en-PT"/>
          </a:p>
        </p:txBody>
      </p:sp>
      <p:sp>
        <p:nvSpPr>
          <p:cNvPr id="13" name="Text Placeholder 7">
            <a:extLst>
              <a:ext uri="{FF2B5EF4-FFF2-40B4-BE49-F238E27FC236}">
                <a16:creationId xmlns:a16="http://schemas.microsoft.com/office/drawing/2014/main" id="{560A6211-3D42-EB4C-9806-39784F79A21F}"/>
              </a:ext>
            </a:extLst>
          </p:cNvPr>
          <p:cNvSpPr>
            <a:spLocks noGrp="1"/>
          </p:cNvSpPr>
          <p:nvPr>
            <p:ph type="body" sz="quarter" idx="29" hasCustomPrompt="1"/>
          </p:nvPr>
        </p:nvSpPr>
        <p:spPr>
          <a:xfrm>
            <a:off x="684392" y="930189"/>
            <a:ext cx="5620019" cy="387854"/>
          </a:xfrm>
          <a:prstGeom prst="rect">
            <a:avLst/>
          </a:prstGeom>
        </p:spPr>
        <p:txBody>
          <a:bodyPr wrap="square" tIns="72000" anchor="t">
            <a:spAutoFit/>
          </a:bodyPr>
          <a:lstStyle>
            <a:lvl1pPr marL="0" indent="0">
              <a:lnSpc>
                <a:spcPct val="100000"/>
              </a:lnSpc>
              <a:spcBef>
                <a:spcPts val="0"/>
              </a:spcBef>
              <a:buNone/>
              <a:defRPr sz="1748" b="0" i="0">
                <a:solidFill>
                  <a:schemeClr val="tx2"/>
                </a:solidFill>
                <a:latin typeface="Equip Extended Light" panose="02000503000000020004" pitchFamily="2" charset="77"/>
              </a:defRPr>
            </a:lvl1pPr>
          </a:lstStyle>
          <a:p>
            <a:pPr lvl="0"/>
            <a:r>
              <a:rPr lang="en-GB"/>
              <a:t>Edit subtitle</a:t>
            </a:r>
          </a:p>
        </p:txBody>
      </p:sp>
      <p:sp>
        <p:nvSpPr>
          <p:cNvPr id="14" name="Text Placeholder 7">
            <a:extLst>
              <a:ext uri="{FF2B5EF4-FFF2-40B4-BE49-F238E27FC236}">
                <a16:creationId xmlns:a16="http://schemas.microsoft.com/office/drawing/2014/main" id="{7E4DE322-B06F-4C83-A415-F78A3FD95211}"/>
              </a:ext>
            </a:extLst>
          </p:cNvPr>
          <p:cNvSpPr>
            <a:spLocks noGrp="1"/>
          </p:cNvSpPr>
          <p:nvPr>
            <p:ph type="body" sz="quarter" idx="10" hasCustomPrompt="1"/>
          </p:nvPr>
        </p:nvSpPr>
        <p:spPr>
          <a:xfrm>
            <a:off x="684392" y="5876516"/>
            <a:ext cx="11867938" cy="498475"/>
          </a:xfrm>
        </p:spPr>
        <p:txBody>
          <a:bodyPr anchor="ctr">
            <a:noAutofit/>
          </a:bodyPr>
          <a:lstStyle>
            <a:lvl1pPr marL="0" indent="0">
              <a:spcBef>
                <a:spcPts val="0"/>
              </a:spcBef>
              <a:buNone/>
              <a:defRPr sz="1093" b="0" i="0">
                <a:solidFill>
                  <a:schemeClr val="bg2"/>
                </a:solidFill>
                <a:latin typeface="Equip Extended Light" panose="02000503000000020004" pitchFamily="2" charset="77"/>
              </a:defRPr>
            </a:lvl1pPr>
          </a:lstStyle>
          <a:p>
            <a:pPr lvl="0"/>
            <a:r>
              <a:rPr lang="en-GB"/>
              <a:t>Edit Footnote</a:t>
            </a:r>
          </a:p>
        </p:txBody>
      </p:sp>
    </p:spTree>
    <p:extLst>
      <p:ext uri="{BB962C8B-B14F-4D97-AF65-F5344CB8AC3E}">
        <p14:creationId xmlns:p14="http://schemas.microsoft.com/office/powerpoint/2010/main" val="177674682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6_1_Photo 1 Right Subtitle">
    <p:bg>
      <p:bgPr>
        <a:solidFill>
          <a:schemeClr val="bg1"/>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A8D4FC00-C4DF-7F4F-AA41-3EAF7F48F07E}"/>
              </a:ext>
            </a:extLst>
          </p:cNvPr>
          <p:cNvSpPr>
            <a:spLocks noGrp="1"/>
          </p:cNvSpPr>
          <p:nvPr>
            <p:ph type="pic" sz="quarter" idx="14"/>
          </p:nvPr>
        </p:nvSpPr>
        <p:spPr>
          <a:xfrm>
            <a:off x="9387432" y="0"/>
            <a:ext cx="3933281" cy="6858000"/>
          </a:xfrm>
          <a:solidFill>
            <a:schemeClr val="tx1"/>
          </a:solidFill>
        </p:spPr>
        <p:txBody>
          <a:bodyPr/>
          <a:lstStyle>
            <a:lvl1pPr marL="0" indent="0">
              <a:buNone/>
              <a:defRPr>
                <a:noFill/>
              </a:defRPr>
            </a:lvl1pPr>
          </a:lstStyle>
          <a:p>
            <a:r>
              <a:rPr lang="en-US"/>
              <a:t>Click icon to add picture</a:t>
            </a:r>
            <a:endParaRPr lang="en-PT"/>
          </a:p>
        </p:txBody>
      </p:sp>
      <p:sp>
        <p:nvSpPr>
          <p:cNvPr id="14" name="Picture Placeholder 13">
            <a:extLst>
              <a:ext uri="{FF2B5EF4-FFF2-40B4-BE49-F238E27FC236}">
                <a16:creationId xmlns:a16="http://schemas.microsoft.com/office/drawing/2014/main" id="{EE5E0337-0FF7-1B4F-9161-3EA3012A6F87}"/>
              </a:ext>
            </a:extLst>
          </p:cNvPr>
          <p:cNvSpPr>
            <a:spLocks noGrp="1"/>
          </p:cNvSpPr>
          <p:nvPr>
            <p:ph type="pic" sz="quarter" idx="13"/>
          </p:nvPr>
        </p:nvSpPr>
        <p:spPr>
          <a:xfrm>
            <a:off x="7419976" y="360000"/>
            <a:ext cx="5506594" cy="6138000"/>
          </a:xfrm>
          <a:solidFill>
            <a:schemeClr val="bg1"/>
          </a:solidFill>
        </p:spPr>
        <p:txBody>
          <a:bodyPr/>
          <a:lstStyle>
            <a:lvl1pPr marL="0" indent="0">
              <a:spcBef>
                <a:spcPts val="0"/>
              </a:spcBef>
              <a:buNone/>
              <a:defRPr>
                <a:noFill/>
              </a:defRPr>
            </a:lvl1pPr>
          </a:lstStyle>
          <a:p>
            <a:r>
              <a:rPr lang="en-US"/>
              <a:t>Click icon to add picture</a:t>
            </a:r>
            <a:endParaRPr lang="en-PT"/>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30463" y="379903"/>
            <a:ext cx="888921" cy="715078"/>
          </a:xfrm>
          <a:prstGeom prst="rect">
            <a:avLst/>
          </a:prstGeom>
        </p:spPr>
      </p:pic>
      <p:sp>
        <p:nvSpPr>
          <p:cNvPr id="11" name="Text Placeholder 7">
            <a:extLst>
              <a:ext uri="{FF2B5EF4-FFF2-40B4-BE49-F238E27FC236}">
                <a16:creationId xmlns:a16="http://schemas.microsoft.com/office/drawing/2014/main" id="{935704D0-9C05-0141-B9AB-5DC28B7DC3B5}"/>
              </a:ext>
            </a:extLst>
          </p:cNvPr>
          <p:cNvSpPr>
            <a:spLocks noGrp="1"/>
          </p:cNvSpPr>
          <p:nvPr>
            <p:ph type="body" sz="quarter" idx="12" hasCustomPrompt="1"/>
          </p:nvPr>
        </p:nvSpPr>
        <p:spPr>
          <a:xfrm>
            <a:off x="684390" y="2152096"/>
            <a:ext cx="5960425" cy="387854"/>
          </a:xfrm>
          <a:prstGeom prst="rect">
            <a:avLst/>
          </a:prstGeom>
        </p:spPr>
        <p:txBody>
          <a:bodyPr wrap="square" tIns="72000" anchor="t">
            <a:spAutoFit/>
          </a:bodyPr>
          <a:lstStyle>
            <a:lvl1pPr marL="0" indent="0">
              <a:lnSpc>
                <a:spcPct val="100000"/>
              </a:lnSpc>
              <a:spcBef>
                <a:spcPts val="0"/>
              </a:spcBef>
              <a:buNone/>
              <a:defRPr sz="1748" b="0" i="0">
                <a:solidFill>
                  <a:schemeClr val="tx2"/>
                </a:solidFill>
                <a:latin typeface="Equip Extended Light" panose="02000503000000020004" pitchFamily="2" charset="77"/>
              </a:defRPr>
            </a:lvl1pPr>
          </a:lstStyle>
          <a:p>
            <a:pPr lvl="0"/>
            <a:r>
              <a:rPr lang="en-GB"/>
              <a:t>Edit subtitle</a:t>
            </a:r>
          </a:p>
        </p:txBody>
      </p:sp>
      <p:sp>
        <p:nvSpPr>
          <p:cNvPr id="9" name="Title 1">
            <a:extLst>
              <a:ext uri="{FF2B5EF4-FFF2-40B4-BE49-F238E27FC236}">
                <a16:creationId xmlns:a16="http://schemas.microsoft.com/office/drawing/2014/main" id="{07283330-B1D0-CE49-B8AD-62504910E9D6}"/>
              </a:ext>
            </a:extLst>
          </p:cNvPr>
          <p:cNvSpPr>
            <a:spLocks noGrp="1"/>
          </p:cNvSpPr>
          <p:nvPr>
            <p:ph type="title" hasCustomPrompt="1"/>
          </p:nvPr>
        </p:nvSpPr>
        <p:spPr>
          <a:xfrm>
            <a:off x="684390" y="1600392"/>
            <a:ext cx="5960425" cy="656837"/>
          </a:xfrm>
          <a:prstGeom prst="rect">
            <a:avLst/>
          </a:prstGeom>
        </p:spPr>
        <p:txBody>
          <a:bodyPr wrap="square" tIns="72000" anchor="t">
            <a:spAutoFit/>
          </a:bodyPr>
          <a:lstStyle>
            <a:lvl1pPr>
              <a:lnSpc>
                <a:spcPct val="100000"/>
              </a:lnSpc>
              <a:spcBef>
                <a:spcPts val="0"/>
              </a:spcBef>
              <a:defRPr sz="3496" b="1" i="0">
                <a:solidFill>
                  <a:schemeClr val="tx2"/>
                </a:solidFill>
                <a:latin typeface="Equip Extended" panose="02000503030000020004" pitchFamily="2" charset="77"/>
              </a:defRPr>
            </a:lvl1pPr>
          </a:lstStyle>
          <a:p>
            <a:r>
              <a:rPr lang="en-GB"/>
              <a:t>Edit title</a:t>
            </a:r>
            <a:endParaRPr lang="en-PT"/>
          </a:p>
        </p:txBody>
      </p:sp>
      <p:sp>
        <p:nvSpPr>
          <p:cNvPr id="8" name="Text Placeholder 7">
            <a:extLst>
              <a:ext uri="{FF2B5EF4-FFF2-40B4-BE49-F238E27FC236}">
                <a16:creationId xmlns:a16="http://schemas.microsoft.com/office/drawing/2014/main" id="{11AD677C-EA58-0740-A3A3-3B79C2B2E4CD}"/>
              </a:ext>
            </a:extLst>
          </p:cNvPr>
          <p:cNvSpPr>
            <a:spLocks noGrp="1"/>
          </p:cNvSpPr>
          <p:nvPr>
            <p:ph type="body" sz="quarter" idx="31" hasCustomPrompt="1"/>
          </p:nvPr>
        </p:nvSpPr>
        <p:spPr>
          <a:xfrm>
            <a:off x="684390" y="2697320"/>
            <a:ext cx="5960425" cy="522313"/>
          </a:xfrm>
          <a:prstGeom prst="rect">
            <a:avLst/>
          </a:prstGeom>
        </p:spPr>
        <p:txBody>
          <a:bodyPr wrap="square" tIns="72000" numCol="1" spcCol="720000" anchor="t">
            <a:spAutoFit/>
          </a:bodyPr>
          <a:lstStyle>
            <a:lvl1pPr marL="0" indent="0">
              <a:lnSpc>
                <a:spcPct val="100000"/>
              </a:lnSpc>
              <a:spcBef>
                <a:spcPts val="0"/>
              </a:spcBef>
              <a:buFont typeface="Arial" panose="020B0604020202020204" pitchFamily="34" charset="0"/>
              <a:buNone/>
              <a:defRPr sz="1311" b="0" i="0">
                <a:solidFill>
                  <a:schemeClr val="tx2"/>
                </a:solidFill>
                <a:latin typeface="Equip Light" panose="02000503000000020004" pitchFamily="2" charset="77"/>
              </a:defRPr>
            </a:lvl1pPr>
          </a:lstStyle>
          <a:p>
            <a:pPr lvl="0"/>
            <a:r>
              <a:rPr lang="en-GB"/>
              <a:t>Edit description; feel free to change the </a:t>
            </a:r>
            <a:r>
              <a:rPr lang="en-GB" err="1"/>
              <a:t>color</a:t>
            </a:r>
            <a:r>
              <a:rPr lang="en-GB"/>
              <a:t> of the photo-frame to “nightfall-blue” (#13294B) or to “lavender-purple” (#2E008B) </a:t>
            </a:r>
          </a:p>
        </p:txBody>
      </p:sp>
      <p:sp>
        <p:nvSpPr>
          <p:cNvPr id="10" name="Text Placeholder 7">
            <a:extLst>
              <a:ext uri="{FF2B5EF4-FFF2-40B4-BE49-F238E27FC236}">
                <a16:creationId xmlns:a16="http://schemas.microsoft.com/office/drawing/2014/main" id="{7F9EF952-71B7-674A-B8D1-D3BF55A7C22A}"/>
              </a:ext>
            </a:extLst>
          </p:cNvPr>
          <p:cNvSpPr>
            <a:spLocks noGrp="1"/>
          </p:cNvSpPr>
          <p:nvPr>
            <p:ph type="body" sz="quarter" idx="10" hasCustomPrompt="1"/>
          </p:nvPr>
        </p:nvSpPr>
        <p:spPr>
          <a:xfrm>
            <a:off x="698579" y="5876516"/>
            <a:ext cx="5946236" cy="498475"/>
          </a:xfrm>
        </p:spPr>
        <p:txBody>
          <a:bodyPr anchor="ctr">
            <a:noAutofit/>
          </a:bodyPr>
          <a:lstStyle>
            <a:lvl1pPr marL="0" indent="0">
              <a:spcBef>
                <a:spcPts val="0"/>
              </a:spcBef>
              <a:buNone/>
              <a:defRPr sz="1093" b="0" i="0">
                <a:solidFill>
                  <a:schemeClr val="bg2"/>
                </a:solidFill>
                <a:latin typeface="Equip Extended Light" panose="02000503000000020004" pitchFamily="2" charset="77"/>
              </a:defRPr>
            </a:lvl1pPr>
          </a:lstStyle>
          <a:p>
            <a:pPr lvl="0"/>
            <a:r>
              <a:rPr lang="en-GB"/>
              <a:t>Edit Footnote</a:t>
            </a:r>
          </a:p>
        </p:txBody>
      </p:sp>
    </p:spTree>
    <p:extLst>
      <p:ext uri="{BB962C8B-B14F-4D97-AF65-F5344CB8AC3E}">
        <p14:creationId xmlns:p14="http://schemas.microsoft.com/office/powerpoint/2010/main" val="48637120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6_3_Grid 2 Photos Panel Right">
    <p:bg>
      <p:bgPr>
        <a:solidFill>
          <a:schemeClr val="bg1"/>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A8D4FC00-C4DF-7F4F-AA41-3EAF7F48F07E}"/>
              </a:ext>
            </a:extLst>
          </p:cNvPr>
          <p:cNvSpPr>
            <a:spLocks noGrp="1"/>
          </p:cNvSpPr>
          <p:nvPr>
            <p:ph type="pic" sz="quarter" idx="14"/>
          </p:nvPr>
        </p:nvSpPr>
        <p:spPr>
          <a:xfrm>
            <a:off x="9387432" y="0"/>
            <a:ext cx="3933281" cy="6858000"/>
          </a:xfrm>
          <a:solidFill>
            <a:schemeClr val="tx1"/>
          </a:solidFill>
        </p:spPr>
        <p:txBody>
          <a:bodyPr/>
          <a:lstStyle>
            <a:lvl1pPr marL="0" indent="0">
              <a:buNone/>
              <a:defRPr>
                <a:noFill/>
              </a:defRPr>
            </a:lvl1pPr>
          </a:lstStyle>
          <a:p>
            <a:r>
              <a:rPr lang="en-US"/>
              <a:t>Click icon to add picture</a:t>
            </a:r>
            <a:endParaRPr lang="en-PT"/>
          </a:p>
        </p:txBody>
      </p:sp>
      <p:sp>
        <p:nvSpPr>
          <p:cNvPr id="14" name="Picture Placeholder 13">
            <a:extLst>
              <a:ext uri="{FF2B5EF4-FFF2-40B4-BE49-F238E27FC236}">
                <a16:creationId xmlns:a16="http://schemas.microsoft.com/office/drawing/2014/main" id="{EE5E0337-0FF7-1B4F-9161-3EA3012A6F87}"/>
              </a:ext>
            </a:extLst>
          </p:cNvPr>
          <p:cNvSpPr>
            <a:spLocks noGrp="1"/>
          </p:cNvSpPr>
          <p:nvPr>
            <p:ph type="pic" sz="quarter" idx="13"/>
          </p:nvPr>
        </p:nvSpPr>
        <p:spPr>
          <a:xfrm>
            <a:off x="6832108" y="720000"/>
            <a:ext cx="5726859" cy="5418000"/>
          </a:xfrm>
          <a:solidFill>
            <a:schemeClr val="bg1"/>
          </a:solidFill>
        </p:spPr>
        <p:txBody>
          <a:bodyPr/>
          <a:lstStyle>
            <a:lvl1pPr marL="0" indent="0">
              <a:buNone/>
              <a:defRPr>
                <a:noFill/>
              </a:defRPr>
            </a:lvl1pPr>
          </a:lstStyle>
          <a:p>
            <a:r>
              <a:rPr lang="en-US"/>
              <a:t>Click icon to add picture</a:t>
            </a:r>
            <a:endParaRPr lang="en-PT"/>
          </a:p>
        </p:txBody>
      </p:sp>
      <p:sp>
        <p:nvSpPr>
          <p:cNvPr id="13" name="Picture Placeholder 13">
            <a:extLst>
              <a:ext uri="{FF2B5EF4-FFF2-40B4-BE49-F238E27FC236}">
                <a16:creationId xmlns:a16="http://schemas.microsoft.com/office/drawing/2014/main" id="{86559009-9D5C-7D4D-9AF5-7FA323169C57}"/>
              </a:ext>
            </a:extLst>
          </p:cNvPr>
          <p:cNvSpPr>
            <a:spLocks noGrp="1"/>
          </p:cNvSpPr>
          <p:nvPr>
            <p:ph type="pic" sz="quarter" idx="15"/>
          </p:nvPr>
        </p:nvSpPr>
        <p:spPr>
          <a:xfrm>
            <a:off x="692995" y="720000"/>
            <a:ext cx="5726858" cy="5418000"/>
          </a:xfrm>
          <a:solidFill>
            <a:schemeClr val="bg1"/>
          </a:solidFill>
        </p:spPr>
        <p:txBody>
          <a:bodyPr/>
          <a:lstStyle>
            <a:lvl1pPr marL="0" indent="0">
              <a:buNone/>
              <a:defRPr>
                <a:noFill/>
              </a:defRPr>
            </a:lvl1pPr>
          </a:lstStyle>
          <a:p>
            <a:r>
              <a:rPr lang="en-US"/>
              <a:t>Click icon to add picture</a:t>
            </a:r>
            <a:endParaRPr lang="en-PT"/>
          </a:p>
        </p:txBody>
      </p:sp>
    </p:spTree>
    <p:extLst>
      <p:ext uri="{BB962C8B-B14F-4D97-AF65-F5344CB8AC3E}">
        <p14:creationId xmlns:p14="http://schemas.microsoft.com/office/powerpoint/2010/main" val="219767912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6_6_Grid 3 Photos Panel Right">
    <p:bg>
      <p:bgPr>
        <a:solidFill>
          <a:schemeClr val="bg1"/>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A8D4FC00-C4DF-7F4F-AA41-3EAF7F48F07E}"/>
              </a:ext>
            </a:extLst>
          </p:cNvPr>
          <p:cNvSpPr>
            <a:spLocks noGrp="1"/>
          </p:cNvSpPr>
          <p:nvPr>
            <p:ph type="pic" sz="quarter" idx="14"/>
          </p:nvPr>
        </p:nvSpPr>
        <p:spPr>
          <a:xfrm>
            <a:off x="9387432" y="0"/>
            <a:ext cx="3933281" cy="6858000"/>
          </a:xfrm>
          <a:solidFill>
            <a:schemeClr val="tx1"/>
          </a:solidFill>
        </p:spPr>
        <p:txBody>
          <a:bodyPr/>
          <a:lstStyle>
            <a:lvl1pPr marL="0" indent="0">
              <a:buNone/>
              <a:defRPr>
                <a:noFill/>
              </a:defRPr>
            </a:lvl1pPr>
          </a:lstStyle>
          <a:p>
            <a:r>
              <a:rPr lang="en-US"/>
              <a:t>Click icon to add picture</a:t>
            </a:r>
            <a:endParaRPr lang="en-PT"/>
          </a:p>
        </p:txBody>
      </p:sp>
      <p:sp>
        <p:nvSpPr>
          <p:cNvPr id="14" name="Picture Placeholder 13">
            <a:extLst>
              <a:ext uri="{FF2B5EF4-FFF2-40B4-BE49-F238E27FC236}">
                <a16:creationId xmlns:a16="http://schemas.microsoft.com/office/drawing/2014/main" id="{EE5E0337-0FF7-1B4F-9161-3EA3012A6F87}"/>
              </a:ext>
            </a:extLst>
          </p:cNvPr>
          <p:cNvSpPr>
            <a:spLocks noGrp="1"/>
          </p:cNvSpPr>
          <p:nvPr>
            <p:ph type="pic" sz="quarter" idx="13"/>
          </p:nvPr>
        </p:nvSpPr>
        <p:spPr>
          <a:xfrm>
            <a:off x="4778419" y="720000"/>
            <a:ext cx="7780548" cy="5418000"/>
          </a:xfrm>
          <a:solidFill>
            <a:schemeClr val="bg1"/>
          </a:solidFill>
        </p:spPr>
        <p:txBody>
          <a:bodyPr/>
          <a:lstStyle>
            <a:lvl1pPr marL="0" indent="0">
              <a:buNone/>
              <a:defRPr>
                <a:noFill/>
              </a:defRPr>
            </a:lvl1pPr>
          </a:lstStyle>
          <a:p>
            <a:r>
              <a:rPr lang="en-US"/>
              <a:t>Click icon to add picture</a:t>
            </a:r>
            <a:endParaRPr lang="en-PT"/>
          </a:p>
        </p:txBody>
      </p:sp>
      <p:sp>
        <p:nvSpPr>
          <p:cNvPr id="13" name="Picture Placeholder 13">
            <a:extLst>
              <a:ext uri="{FF2B5EF4-FFF2-40B4-BE49-F238E27FC236}">
                <a16:creationId xmlns:a16="http://schemas.microsoft.com/office/drawing/2014/main" id="{86559009-9D5C-7D4D-9AF5-7FA323169C57}"/>
              </a:ext>
            </a:extLst>
          </p:cNvPr>
          <p:cNvSpPr>
            <a:spLocks noGrp="1"/>
          </p:cNvSpPr>
          <p:nvPr>
            <p:ph type="pic" sz="quarter" idx="15"/>
          </p:nvPr>
        </p:nvSpPr>
        <p:spPr>
          <a:xfrm>
            <a:off x="692995" y="720000"/>
            <a:ext cx="3713018" cy="2557394"/>
          </a:xfrm>
          <a:solidFill>
            <a:schemeClr val="bg1"/>
          </a:solidFill>
        </p:spPr>
        <p:txBody>
          <a:bodyPr/>
          <a:lstStyle>
            <a:lvl1pPr marL="0" indent="0">
              <a:buNone/>
              <a:defRPr>
                <a:noFill/>
              </a:defRPr>
            </a:lvl1pPr>
          </a:lstStyle>
          <a:p>
            <a:r>
              <a:rPr lang="en-US"/>
              <a:t>Click icon to add picture</a:t>
            </a:r>
            <a:endParaRPr lang="en-PT"/>
          </a:p>
        </p:txBody>
      </p:sp>
      <p:sp>
        <p:nvSpPr>
          <p:cNvPr id="15" name="Picture Placeholder 13">
            <a:extLst>
              <a:ext uri="{FF2B5EF4-FFF2-40B4-BE49-F238E27FC236}">
                <a16:creationId xmlns:a16="http://schemas.microsoft.com/office/drawing/2014/main" id="{D4BE1903-AF78-AF4B-821F-471B4384EE44}"/>
              </a:ext>
            </a:extLst>
          </p:cNvPr>
          <p:cNvSpPr>
            <a:spLocks noGrp="1"/>
          </p:cNvSpPr>
          <p:nvPr>
            <p:ph type="pic" sz="quarter" idx="16"/>
          </p:nvPr>
        </p:nvSpPr>
        <p:spPr>
          <a:xfrm>
            <a:off x="692995" y="3574801"/>
            <a:ext cx="3713018" cy="2563200"/>
          </a:xfrm>
          <a:solidFill>
            <a:schemeClr val="bg1"/>
          </a:solidFill>
        </p:spPr>
        <p:txBody>
          <a:bodyPr/>
          <a:lstStyle>
            <a:lvl1pPr marL="0" indent="0">
              <a:buNone/>
              <a:defRPr>
                <a:noFill/>
              </a:defRPr>
            </a:lvl1pPr>
          </a:lstStyle>
          <a:p>
            <a:r>
              <a:rPr lang="en-US"/>
              <a:t>Click icon to add picture</a:t>
            </a:r>
            <a:endParaRPr lang="en-PT"/>
          </a:p>
        </p:txBody>
      </p:sp>
    </p:spTree>
    <p:extLst>
      <p:ext uri="{BB962C8B-B14F-4D97-AF65-F5344CB8AC3E}">
        <p14:creationId xmlns:p14="http://schemas.microsoft.com/office/powerpoint/2010/main" val="18682517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6_7_Grid 6 Photos Panel Right">
    <p:bg>
      <p:bgPr>
        <a:solidFill>
          <a:schemeClr val="bg1"/>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A8D4FC00-C4DF-7F4F-AA41-3EAF7F48F07E}"/>
              </a:ext>
            </a:extLst>
          </p:cNvPr>
          <p:cNvSpPr>
            <a:spLocks noGrp="1"/>
          </p:cNvSpPr>
          <p:nvPr>
            <p:ph type="pic" sz="quarter" idx="14"/>
          </p:nvPr>
        </p:nvSpPr>
        <p:spPr>
          <a:xfrm>
            <a:off x="9387432" y="0"/>
            <a:ext cx="3933281" cy="6858000"/>
          </a:xfrm>
          <a:solidFill>
            <a:schemeClr val="tx1"/>
          </a:solidFill>
        </p:spPr>
        <p:txBody>
          <a:bodyPr/>
          <a:lstStyle>
            <a:lvl1pPr marL="0" indent="0">
              <a:buNone/>
              <a:defRPr>
                <a:noFill/>
              </a:defRPr>
            </a:lvl1pPr>
          </a:lstStyle>
          <a:p>
            <a:r>
              <a:rPr lang="en-US"/>
              <a:t>Click icon to add picture</a:t>
            </a:r>
            <a:endParaRPr lang="en-PT"/>
          </a:p>
        </p:txBody>
      </p:sp>
      <p:sp>
        <p:nvSpPr>
          <p:cNvPr id="13" name="Picture Placeholder 13">
            <a:extLst>
              <a:ext uri="{FF2B5EF4-FFF2-40B4-BE49-F238E27FC236}">
                <a16:creationId xmlns:a16="http://schemas.microsoft.com/office/drawing/2014/main" id="{86559009-9D5C-7D4D-9AF5-7FA323169C57}"/>
              </a:ext>
            </a:extLst>
          </p:cNvPr>
          <p:cNvSpPr>
            <a:spLocks noGrp="1"/>
          </p:cNvSpPr>
          <p:nvPr>
            <p:ph type="pic" sz="quarter" idx="15"/>
          </p:nvPr>
        </p:nvSpPr>
        <p:spPr>
          <a:xfrm>
            <a:off x="692995" y="720000"/>
            <a:ext cx="3713018" cy="2563200"/>
          </a:xfrm>
          <a:solidFill>
            <a:schemeClr val="bg1"/>
          </a:solidFill>
        </p:spPr>
        <p:txBody>
          <a:bodyPr/>
          <a:lstStyle>
            <a:lvl1pPr marL="0" indent="0">
              <a:buNone/>
              <a:defRPr>
                <a:noFill/>
              </a:defRPr>
            </a:lvl1pPr>
          </a:lstStyle>
          <a:p>
            <a:r>
              <a:rPr lang="en-US"/>
              <a:t>Click icon to add picture</a:t>
            </a:r>
            <a:endParaRPr lang="en-PT"/>
          </a:p>
        </p:txBody>
      </p:sp>
      <p:sp>
        <p:nvSpPr>
          <p:cNvPr id="15" name="Picture Placeholder 13">
            <a:extLst>
              <a:ext uri="{FF2B5EF4-FFF2-40B4-BE49-F238E27FC236}">
                <a16:creationId xmlns:a16="http://schemas.microsoft.com/office/drawing/2014/main" id="{D4BE1903-AF78-AF4B-821F-471B4384EE44}"/>
              </a:ext>
            </a:extLst>
          </p:cNvPr>
          <p:cNvSpPr>
            <a:spLocks noGrp="1"/>
          </p:cNvSpPr>
          <p:nvPr>
            <p:ph type="pic" sz="quarter" idx="16"/>
          </p:nvPr>
        </p:nvSpPr>
        <p:spPr>
          <a:xfrm>
            <a:off x="692995" y="3574801"/>
            <a:ext cx="3713018" cy="2563200"/>
          </a:xfrm>
          <a:solidFill>
            <a:schemeClr val="bg1"/>
          </a:solidFill>
        </p:spPr>
        <p:txBody>
          <a:bodyPr/>
          <a:lstStyle>
            <a:lvl1pPr marL="0" indent="0">
              <a:buNone/>
              <a:defRPr>
                <a:noFill/>
              </a:defRPr>
            </a:lvl1pPr>
          </a:lstStyle>
          <a:p>
            <a:r>
              <a:rPr lang="en-US"/>
              <a:t>Click icon to add picture</a:t>
            </a:r>
            <a:endParaRPr lang="en-PT"/>
          </a:p>
        </p:txBody>
      </p:sp>
      <p:sp>
        <p:nvSpPr>
          <p:cNvPr id="6" name="Picture Placeholder 13">
            <a:extLst>
              <a:ext uri="{FF2B5EF4-FFF2-40B4-BE49-F238E27FC236}">
                <a16:creationId xmlns:a16="http://schemas.microsoft.com/office/drawing/2014/main" id="{69686BD6-A489-A646-BD24-A630E50308B0}"/>
              </a:ext>
            </a:extLst>
          </p:cNvPr>
          <p:cNvSpPr>
            <a:spLocks noGrp="1"/>
          </p:cNvSpPr>
          <p:nvPr>
            <p:ph type="pic" sz="quarter" idx="17"/>
          </p:nvPr>
        </p:nvSpPr>
        <p:spPr>
          <a:xfrm>
            <a:off x="8845950" y="720000"/>
            <a:ext cx="3713018" cy="2563200"/>
          </a:xfrm>
          <a:solidFill>
            <a:schemeClr val="bg1"/>
          </a:solidFill>
        </p:spPr>
        <p:txBody>
          <a:bodyPr/>
          <a:lstStyle>
            <a:lvl1pPr marL="0" indent="0">
              <a:buNone/>
              <a:defRPr>
                <a:noFill/>
              </a:defRPr>
            </a:lvl1pPr>
          </a:lstStyle>
          <a:p>
            <a:r>
              <a:rPr lang="en-US"/>
              <a:t>Click icon to add picture</a:t>
            </a:r>
            <a:endParaRPr lang="en-PT"/>
          </a:p>
        </p:txBody>
      </p:sp>
      <p:sp>
        <p:nvSpPr>
          <p:cNvPr id="7" name="Picture Placeholder 13">
            <a:extLst>
              <a:ext uri="{FF2B5EF4-FFF2-40B4-BE49-F238E27FC236}">
                <a16:creationId xmlns:a16="http://schemas.microsoft.com/office/drawing/2014/main" id="{91CA29EE-A240-7449-9954-F5D2512BF64A}"/>
              </a:ext>
            </a:extLst>
          </p:cNvPr>
          <p:cNvSpPr>
            <a:spLocks noGrp="1"/>
          </p:cNvSpPr>
          <p:nvPr>
            <p:ph type="pic" sz="quarter" idx="18"/>
          </p:nvPr>
        </p:nvSpPr>
        <p:spPr>
          <a:xfrm>
            <a:off x="8845950" y="3574801"/>
            <a:ext cx="3713018" cy="2563200"/>
          </a:xfrm>
          <a:solidFill>
            <a:schemeClr val="bg1"/>
          </a:solidFill>
        </p:spPr>
        <p:txBody>
          <a:bodyPr/>
          <a:lstStyle>
            <a:lvl1pPr marL="0" indent="0">
              <a:buNone/>
              <a:defRPr>
                <a:noFill/>
              </a:defRPr>
            </a:lvl1pPr>
          </a:lstStyle>
          <a:p>
            <a:r>
              <a:rPr lang="en-US"/>
              <a:t>Click icon to add picture</a:t>
            </a:r>
            <a:endParaRPr lang="en-PT"/>
          </a:p>
        </p:txBody>
      </p:sp>
      <p:sp>
        <p:nvSpPr>
          <p:cNvPr id="8" name="Picture Placeholder 13">
            <a:extLst>
              <a:ext uri="{FF2B5EF4-FFF2-40B4-BE49-F238E27FC236}">
                <a16:creationId xmlns:a16="http://schemas.microsoft.com/office/drawing/2014/main" id="{71D5FEED-102B-CE49-9500-8FB69CEBADC1}"/>
              </a:ext>
            </a:extLst>
          </p:cNvPr>
          <p:cNvSpPr>
            <a:spLocks noGrp="1"/>
          </p:cNvSpPr>
          <p:nvPr>
            <p:ph type="pic" sz="quarter" idx="19"/>
          </p:nvPr>
        </p:nvSpPr>
        <p:spPr>
          <a:xfrm>
            <a:off x="4783116" y="720000"/>
            <a:ext cx="3713018" cy="2563200"/>
          </a:xfrm>
          <a:solidFill>
            <a:schemeClr val="bg1"/>
          </a:solidFill>
        </p:spPr>
        <p:txBody>
          <a:bodyPr/>
          <a:lstStyle>
            <a:lvl1pPr marL="0" indent="0">
              <a:buNone/>
              <a:defRPr>
                <a:noFill/>
              </a:defRPr>
            </a:lvl1pPr>
          </a:lstStyle>
          <a:p>
            <a:r>
              <a:rPr lang="en-US"/>
              <a:t>Click icon to add picture</a:t>
            </a:r>
            <a:endParaRPr lang="en-PT"/>
          </a:p>
        </p:txBody>
      </p:sp>
      <p:sp>
        <p:nvSpPr>
          <p:cNvPr id="9" name="Picture Placeholder 13">
            <a:extLst>
              <a:ext uri="{FF2B5EF4-FFF2-40B4-BE49-F238E27FC236}">
                <a16:creationId xmlns:a16="http://schemas.microsoft.com/office/drawing/2014/main" id="{4FF02295-B65A-514C-ADDC-AC2EBD35FA71}"/>
              </a:ext>
            </a:extLst>
          </p:cNvPr>
          <p:cNvSpPr>
            <a:spLocks noGrp="1"/>
          </p:cNvSpPr>
          <p:nvPr>
            <p:ph type="pic" sz="quarter" idx="20"/>
          </p:nvPr>
        </p:nvSpPr>
        <p:spPr>
          <a:xfrm>
            <a:off x="4783116" y="3574801"/>
            <a:ext cx="3713018" cy="2563200"/>
          </a:xfrm>
          <a:solidFill>
            <a:schemeClr val="bg1"/>
          </a:solidFill>
        </p:spPr>
        <p:txBody>
          <a:bodyPr/>
          <a:lstStyle>
            <a:lvl1pPr marL="0" indent="0">
              <a:buNone/>
              <a:defRPr>
                <a:noFill/>
              </a:defRPr>
            </a:lvl1pPr>
          </a:lstStyle>
          <a:p>
            <a:r>
              <a:rPr lang="en-US"/>
              <a:t>Click icon to add picture</a:t>
            </a:r>
            <a:endParaRPr lang="en-PT"/>
          </a:p>
        </p:txBody>
      </p:sp>
    </p:spTree>
    <p:extLst>
      <p:ext uri="{BB962C8B-B14F-4D97-AF65-F5344CB8AC3E}">
        <p14:creationId xmlns:p14="http://schemas.microsoft.com/office/powerpoint/2010/main" val="9544929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3_Title Green">
    <p:bg>
      <p:bgPr>
        <a:solidFill>
          <a:schemeClr val="accent1"/>
        </a:solidFill>
        <a:effectLst/>
      </p:bgPr>
    </p:bg>
    <p:spTree>
      <p:nvGrpSpPr>
        <p:cNvPr id="1" name=""/>
        <p:cNvGrpSpPr/>
        <p:nvPr/>
      </p:nvGrpSpPr>
      <p:grpSpPr>
        <a:xfrm>
          <a:off x="0" y="0"/>
          <a:ext cx="0" cy="0"/>
          <a:chOff x="0" y="0"/>
          <a:chExt cx="0" cy="0"/>
        </a:xfrm>
      </p:grpSpPr>
      <p:pic>
        <p:nvPicPr>
          <p:cNvPr id="6" name="r1Artboard 3 copy 34edsw.pdf">
            <a:extLst>
              <a:ext uri="{FF2B5EF4-FFF2-40B4-BE49-F238E27FC236}">
                <a16:creationId xmlns:a16="http://schemas.microsoft.com/office/drawing/2014/main" id="{11202A20-3CFD-0A41-BEEE-C4D6D3A3A51D}"/>
              </a:ext>
            </a:extLst>
          </p:cNvPr>
          <p:cNvPicPr>
            <a:picLocks noChangeAspect="1"/>
          </p:cNvPicPr>
          <p:nvPr userDrawn="1"/>
        </p:nvPicPr>
        <p:blipFill rotWithShape="1">
          <a:blip r:embed="rId2">
            <a:alphaModFix amt="55000"/>
            <a:extLst>
              <a:ext uri="{28A0092B-C50C-407E-A947-70E740481C1C}">
                <a14:useLocalDpi xmlns:a14="http://schemas.microsoft.com/office/drawing/2010/main" val="0"/>
              </a:ext>
            </a:extLst>
          </a:blip>
          <a:srcRect l="-127" t="37299" r="51849" b="14438"/>
          <a:stretch/>
        </p:blipFill>
        <p:spPr>
          <a:xfrm>
            <a:off x="4106606" y="0"/>
            <a:ext cx="9214107" cy="6858000"/>
          </a:xfrm>
          <a:prstGeom prst="rect">
            <a:avLst/>
          </a:prstGeom>
          <a:ln w="12700">
            <a:miter lim="400000"/>
          </a:ln>
        </p:spPr>
      </p:pic>
      <p:sp>
        <p:nvSpPr>
          <p:cNvPr id="4" name="Title 1">
            <a:extLst>
              <a:ext uri="{FF2B5EF4-FFF2-40B4-BE49-F238E27FC236}">
                <a16:creationId xmlns:a16="http://schemas.microsoft.com/office/drawing/2014/main" id="{17AAB606-6867-894C-9BD5-B6BFB3E820B8}"/>
              </a:ext>
            </a:extLst>
          </p:cNvPr>
          <p:cNvSpPr>
            <a:spLocks noGrp="1"/>
          </p:cNvSpPr>
          <p:nvPr>
            <p:ph type="title" hasCustomPrompt="1"/>
          </p:nvPr>
        </p:nvSpPr>
        <p:spPr>
          <a:xfrm>
            <a:off x="694658" y="2766333"/>
            <a:ext cx="10672065" cy="1641219"/>
          </a:xfrm>
          <a:prstGeom prst="rect">
            <a:avLst/>
          </a:prstGeom>
        </p:spPr>
        <p:txBody>
          <a:bodyPr wrap="square" lIns="0" anchor="ctr">
            <a:spAutoFit/>
          </a:bodyPr>
          <a:lstStyle>
            <a:lvl1pPr>
              <a:lnSpc>
                <a:spcPts val="10926"/>
              </a:lnSpc>
              <a:defRPr sz="13111" b="1" i="0">
                <a:solidFill>
                  <a:schemeClr val="tx2"/>
                </a:solidFill>
                <a:latin typeface="Equip Extended" panose="02000503030000020004" pitchFamily="2" charset="77"/>
              </a:defRPr>
            </a:lvl1pPr>
          </a:lstStyle>
          <a:p>
            <a:r>
              <a:rPr lang="en-GB"/>
              <a:t>Edit title</a:t>
            </a:r>
            <a:endParaRPr lang="en-PT"/>
          </a:p>
        </p:txBody>
      </p:sp>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98580" y="5876516"/>
            <a:ext cx="10563477" cy="498475"/>
          </a:xfrm>
        </p:spPr>
        <p:txBody>
          <a:bodyPr anchor="ctr">
            <a:noAutofit/>
          </a:bodyPr>
          <a:lstStyle>
            <a:lvl1pPr marL="0" indent="0">
              <a:buNone/>
              <a:defRPr sz="1420" b="0" i="0">
                <a:solidFill>
                  <a:schemeClr val="tx2"/>
                </a:solidFill>
                <a:latin typeface="Equip Extended Light" panose="02000503000000020004" pitchFamily="2" charset="77"/>
              </a:defRPr>
            </a:lvl1pPr>
          </a:lstStyle>
          <a:p>
            <a:pPr lvl="0"/>
            <a:r>
              <a:rPr lang="en-GB"/>
              <a:t>Edit Footnote</a:t>
            </a:r>
          </a:p>
        </p:txBody>
      </p:sp>
      <p:pic>
        <p:nvPicPr>
          <p:cNvPr id="7" name="Graphic 6">
            <a:extLst>
              <a:ext uri="{FF2B5EF4-FFF2-40B4-BE49-F238E27FC236}">
                <a16:creationId xmlns:a16="http://schemas.microsoft.com/office/drawing/2014/main" id="{2CA88DAE-2018-394D-B1F5-B0231DD1D134}"/>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87370" y="0"/>
            <a:ext cx="2165927" cy="1486800"/>
          </a:xfrm>
          <a:prstGeom prst="rect">
            <a:avLst/>
          </a:prstGeom>
        </p:spPr>
      </p:pic>
    </p:spTree>
    <p:extLst>
      <p:ext uri="{BB962C8B-B14F-4D97-AF65-F5344CB8AC3E}">
        <p14:creationId xmlns:p14="http://schemas.microsoft.com/office/powerpoint/2010/main" val="400348928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6_2_Photo 1 Left Subtitle">
    <p:bg>
      <p:bgPr>
        <a:solidFill>
          <a:schemeClr val="bg1"/>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A8D4FC00-C4DF-7F4F-AA41-3EAF7F48F07E}"/>
              </a:ext>
            </a:extLst>
          </p:cNvPr>
          <p:cNvSpPr>
            <a:spLocks noGrp="1"/>
          </p:cNvSpPr>
          <p:nvPr>
            <p:ph type="pic" sz="quarter" idx="14"/>
          </p:nvPr>
        </p:nvSpPr>
        <p:spPr>
          <a:xfrm>
            <a:off x="0" y="0"/>
            <a:ext cx="3933281" cy="6858000"/>
          </a:xfrm>
          <a:solidFill>
            <a:schemeClr val="tx1"/>
          </a:solidFill>
        </p:spPr>
        <p:txBody>
          <a:bodyPr/>
          <a:lstStyle>
            <a:lvl1pPr marL="0" indent="0">
              <a:buNone/>
              <a:defRPr>
                <a:noFill/>
              </a:defRPr>
            </a:lvl1pPr>
          </a:lstStyle>
          <a:p>
            <a:r>
              <a:rPr lang="en-US"/>
              <a:t>Click icon to add picture</a:t>
            </a:r>
            <a:endParaRPr lang="en-PT"/>
          </a:p>
        </p:txBody>
      </p:sp>
      <p:sp>
        <p:nvSpPr>
          <p:cNvPr id="14" name="Picture Placeholder 13">
            <a:extLst>
              <a:ext uri="{FF2B5EF4-FFF2-40B4-BE49-F238E27FC236}">
                <a16:creationId xmlns:a16="http://schemas.microsoft.com/office/drawing/2014/main" id="{EE5E0337-0FF7-1B4F-9161-3EA3012A6F87}"/>
              </a:ext>
            </a:extLst>
          </p:cNvPr>
          <p:cNvSpPr>
            <a:spLocks noGrp="1"/>
          </p:cNvSpPr>
          <p:nvPr>
            <p:ph type="pic" sz="quarter" idx="13"/>
          </p:nvPr>
        </p:nvSpPr>
        <p:spPr>
          <a:xfrm>
            <a:off x="393328" y="360000"/>
            <a:ext cx="5506594" cy="6138000"/>
          </a:xfrm>
          <a:solidFill>
            <a:schemeClr val="bg1"/>
          </a:solidFill>
        </p:spPr>
        <p:txBody>
          <a:bodyPr/>
          <a:lstStyle>
            <a:lvl1pPr marL="0" indent="0">
              <a:spcBef>
                <a:spcPts val="0"/>
              </a:spcBef>
              <a:buNone/>
              <a:defRPr>
                <a:noFill/>
              </a:defRPr>
            </a:lvl1pPr>
          </a:lstStyle>
          <a:p>
            <a:r>
              <a:rPr lang="en-US"/>
              <a:t>Click icon to add picture</a:t>
            </a:r>
            <a:endParaRPr lang="en-PT"/>
          </a:p>
        </p:txBody>
      </p:sp>
      <p:pic>
        <p:nvPicPr>
          <p:cNvPr id="7" name="Graphic 6">
            <a:extLst>
              <a:ext uri="{FF2B5EF4-FFF2-40B4-BE49-F238E27FC236}">
                <a16:creationId xmlns:a16="http://schemas.microsoft.com/office/drawing/2014/main" id="{68B0E22B-FCE9-754C-80EB-DF1C8C38A25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803778" y="379903"/>
            <a:ext cx="888921" cy="715078"/>
          </a:xfrm>
          <a:prstGeom prst="rect">
            <a:avLst/>
          </a:prstGeom>
        </p:spPr>
      </p:pic>
      <p:sp>
        <p:nvSpPr>
          <p:cNvPr id="12" name="Text Placeholder 7">
            <a:extLst>
              <a:ext uri="{FF2B5EF4-FFF2-40B4-BE49-F238E27FC236}">
                <a16:creationId xmlns:a16="http://schemas.microsoft.com/office/drawing/2014/main" id="{733D04BC-2029-5F42-B2DA-18FE12DFDB5B}"/>
              </a:ext>
            </a:extLst>
          </p:cNvPr>
          <p:cNvSpPr>
            <a:spLocks noGrp="1"/>
          </p:cNvSpPr>
          <p:nvPr>
            <p:ph type="body" sz="quarter" idx="10" hasCustomPrompt="1"/>
          </p:nvPr>
        </p:nvSpPr>
        <p:spPr>
          <a:xfrm>
            <a:off x="6688967" y="5876516"/>
            <a:ext cx="5946236" cy="498475"/>
          </a:xfrm>
        </p:spPr>
        <p:txBody>
          <a:bodyPr anchor="ctr">
            <a:noAutofit/>
          </a:bodyPr>
          <a:lstStyle>
            <a:lvl1pPr marL="0" indent="0">
              <a:spcBef>
                <a:spcPts val="0"/>
              </a:spcBef>
              <a:buNone/>
              <a:defRPr sz="1093" b="0" i="0">
                <a:solidFill>
                  <a:schemeClr val="bg2"/>
                </a:solidFill>
                <a:latin typeface="Equip Extended Light" panose="02000503000000020004" pitchFamily="2" charset="77"/>
              </a:defRPr>
            </a:lvl1pPr>
          </a:lstStyle>
          <a:p>
            <a:pPr lvl="0"/>
            <a:r>
              <a:rPr lang="en-GB"/>
              <a:t>Edit Footnote</a:t>
            </a:r>
          </a:p>
        </p:txBody>
      </p:sp>
      <p:sp>
        <p:nvSpPr>
          <p:cNvPr id="13" name="Text Placeholder 7">
            <a:extLst>
              <a:ext uri="{FF2B5EF4-FFF2-40B4-BE49-F238E27FC236}">
                <a16:creationId xmlns:a16="http://schemas.microsoft.com/office/drawing/2014/main" id="{0EA34B8E-7E97-A543-A4A5-F722DD3790F1}"/>
              </a:ext>
            </a:extLst>
          </p:cNvPr>
          <p:cNvSpPr>
            <a:spLocks noGrp="1"/>
          </p:cNvSpPr>
          <p:nvPr>
            <p:ph type="body" sz="quarter" idx="12" hasCustomPrompt="1"/>
          </p:nvPr>
        </p:nvSpPr>
        <p:spPr>
          <a:xfrm>
            <a:off x="6674778" y="2152096"/>
            <a:ext cx="5960425" cy="387854"/>
          </a:xfrm>
          <a:prstGeom prst="rect">
            <a:avLst/>
          </a:prstGeom>
        </p:spPr>
        <p:txBody>
          <a:bodyPr wrap="square" tIns="72000" anchor="t">
            <a:spAutoFit/>
          </a:bodyPr>
          <a:lstStyle>
            <a:lvl1pPr marL="0" indent="0">
              <a:lnSpc>
                <a:spcPct val="100000"/>
              </a:lnSpc>
              <a:spcBef>
                <a:spcPts val="0"/>
              </a:spcBef>
              <a:buNone/>
              <a:defRPr sz="1748" b="0" i="0">
                <a:solidFill>
                  <a:schemeClr val="tx2"/>
                </a:solidFill>
                <a:latin typeface="Equip Extended Light" panose="02000503000000020004" pitchFamily="2" charset="77"/>
              </a:defRPr>
            </a:lvl1pPr>
          </a:lstStyle>
          <a:p>
            <a:pPr lvl="0"/>
            <a:r>
              <a:rPr lang="en-GB"/>
              <a:t>Edit subtitle</a:t>
            </a:r>
          </a:p>
        </p:txBody>
      </p:sp>
      <p:sp>
        <p:nvSpPr>
          <p:cNvPr id="15" name="Title 1">
            <a:extLst>
              <a:ext uri="{FF2B5EF4-FFF2-40B4-BE49-F238E27FC236}">
                <a16:creationId xmlns:a16="http://schemas.microsoft.com/office/drawing/2014/main" id="{2D4316BD-0421-5643-9C3E-86BD0386F83A}"/>
              </a:ext>
            </a:extLst>
          </p:cNvPr>
          <p:cNvSpPr>
            <a:spLocks noGrp="1"/>
          </p:cNvSpPr>
          <p:nvPr>
            <p:ph type="title" hasCustomPrompt="1"/>
          </p:nvPr>
        </p:nvSpPr>
        <p:spPr>
          <a:xfrm>
            <a:off x="6674778" y="1600392"/>
            <a:ext cx="5960425" cy="656837"/>
          </a:xfrm>
          <a:prstGeom prst="rect">
            <a:avLst/>
          </a:prstGeom>
        </p:spPr>
        <p:txBody>
          <a:bodyPr wrap="square" tIns="72000" anchor="t">
            <a:spAutoFit/>
          </a:bodyPr>
          <a:lstStyle>
            <a:lvl1pPr>
              <a:lnSpc>
                <a:spcPct val="100000"/>
              </a:lnSpc>
              <a:spcBef>
                <a:spcPts val="0"/>
              </a:spcBef>
              <a:defRPr sz="3496" b="1" i="0">
                <a:solidFill>
                  <a:schemeClr val="tx2"/>
                </a:solidFill>
                <a:latin typeface="Equip Extended" panose="02000503030000020004" pitchFamily="2" charset="77"/>
              </a:defRPr>
            </a:lvl1pPr>
          </a:lstStyle>
          <a:p>
            <a:r>
              <a:rPr lang="en-GB"/>
              <a:t>Edit title</a:t>
            </a:r>
            <a:endParaRPr lang="en-PT"/>
          </a:p>
        </p:txBody>
      </p:sp>
      <p:sp>
        <p:nvSpPr>
          <p:cNvPr id="16" name="Text Placeholder 7">
            <a:extLst>
              <a:ext uri="{FF2B5EF4-FFF2-40B4-BE49-F238E27FC236}">
                <a16:creationId xmlns:a16="http://schemas.microsoft.com/office/drawing/2014/main" id="{2D96C5BE-73D1-584A-99EB-3318DF8F4DDC}"/>
              </a:ext>
            </a:extLst>
          </p:cNvPr>
          <p:cNvSpPr>
            <a:spLocks noGrp="1"/>
          </p:cNvSpPr>
          <p:nvPr>
            <p:ph type="body" sz="quarter" idx="31" hasCustomPrompt="1"/>
          </p:nvPr>
        </p:nvSpPr>
        <p:spPr>
          <a:xfrm>
            <a:off x="6674778" y="2697320"/>
            <a:ext cx="5960425" cy="522313"/>
          </a:xfrm>
          <a:prstGeom prst="rect">
            <a:avLst/>
          </a:prstGeom>
        </p:spPr>
        <p:txBody>
          <a:bodyPr wrap="square" tIns="72000" numCol="1" spcCol="720000" anchor="t">
            <a:spAutoFit/>
          </a:bodyPr>
          <a:lstStyle>
            <a:lvl1pPr marL="0" indent="0">
              <a:lnSpc>
                <a:spcPct val="100000"/>
              </a:lnSpc>
              <a:spcBef>
                <a:spcPts val="0"/>
              </a:spcBef>
              <a:buFont typeface="Arial" panose="020B0604020202020204" pitchFamily="34" charset="0"/>
              <a:buNone/>
              <a:defRPr sz="1311" b="0" i="0">
                <a:solidFill>
                  <a:schemeClr val="tx2"/>
                </a:solidFill>
                <a:latin typeface="Equip Light" panose="02000503000000020004" pitchFamily="2" charset="77"/>
              </a:defRPr>
            </a:lvl1pPr>
          </a:lstStyle>
          <a:p>
            <a:pPr lvl="0"/>
            <a:r>
              <a:rPr lang="en-GB"/>
              <a:t>Edit description; feel free to change the </a:t>
            </a:r>
            <a:r>
              <a:rPr lang="en-GB" err="1"/>
              <a:t>color</a:t>
            </a:r>
            <a:r>
              <a:rPr lang="en-GB"/>
              <a:t> of the photo-frame to “nightfall-blue” (#13294B) or to “lavender-purple” (#2E008B) </a:t>
            </a:r>
          </a:p>
        </p:txBody>
      </p:sp>
    </p:spTree>
    <p:extLst>
      <p:ext uri="{BB962C8B-B14F-4D97-AF65-F5344CB8AC3E}">
        <p14:creationId xmlns:p14="http://schemas.microsoft.com/office/powerpoint/2010/main" val="288171056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6_4_Grid 2 Photos Panel Left">
    <p:bg>
      <p:bgPr>
        <a:solidFill>
          <a:schemeClr val="bg1"/>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A8D4FC00-C4DF-7F4F-AA41-3EAF7F48F07E}"/>
              </a:ext>
            </a:extLst>
          </p:cNvPr>
          <p:cNvSpPr>
            <a:spLocks noGrp="1"/>
          </p:cNvSpPr>
          <p:nvPr>
            <p:ph type="pic" sz="quarter" idx="14"/>
          </p:nvPr>
        </p:nvSpPr>
        <p:spPr>
          <a:xfrm>
            <a:off x="0" y="0"/>
            <a:ext cx="3933281" cy="6858000"/>
          </a:xfrm>
          <a:solidFill>
            <a:schemeClr val="tx1"/>
          </a:solidFill>
        </p:spPr>
        <p:txBody>
          <a:bodyPr/>
          <a:lstStyle>
            <a:lvl1pPr marL="0" indent="0">
              <a:buNone/>
              <a:defRPr>
                <a:noFill/>
              </a:defRPr>
            </a:lvl1pPr>
          </a:lstStyle>
          <a:p>
            <a:r>
              <a:rPr lang="en-US"/>
              <a:t>Click icon to add picture</a:t>
            </a:r>
            <a:endParaRPr lang="en-PT"/>
          </a:p>
        </p:txBody>
      </p:sp>
      <p:sp>
        <p:nvSpPr>
          <p:cNvPr id="14" name="Picture Placeholder 13">
            <a:extLst>
              <a:ext uri="{FF2B5EF4-FFF2-40B4-BE49-F238E27FC236}">
                <a16:creationId xmlns:a16="http://schemas.microsoft.com/office/drawing/2014/main" id="{EE5E0337-0FF7-1B4F-9161-3EA3012A6F87}"/>
              </a:ext>
            </a:extLst>
          </p:cNvPr>
          <p:cNvSpPr>
            <a:spLocks noGrp="1"/>
          </p:cNvSpPr>
          <p:nvPr>
            <p:ph type="pic" sz="quarter" idx="13"/>
          </p:nvPr>
        </p:nvSpPr>
        <p:spPr>
          <a:xfrm>
            <a:off x="6832108" y="720000"/>
            <a:ext cx="5726859" cy="5418000"/>
          </a:xfrm>
          <a:solidFill>
            <a:schemeClr val="bg1"/>
          </a:solidFill>
        </p:spPr>
        <p:txBody>
          <a:bodyPr/>
          <a:lstStyle>
            <a:lvl1pPr marL="0" indent="0">
              <a:buNone/>
              <a:defRPr>
                <a:noFill/>
              </a:defRPr>
            </a:lvl1pPr>
          </a:lstStyle>
          <a:p>
            <a:r>
              <a:rPr lang="en-US"/>
              <a:t>Click icon to add picture</a:t>
            </a:r>
            <a:endParaRPr lang="en-PT"/>
          </a:p>
        </p:txBody>
      </p:sp>
      <p:sp>
        <p:nvSpPr>
          <p:cNvPr id="13" name="Picture Placeholder 13">
            <a:extLst>
              <a:ext uri="{FF2B5EF4-FFF2-40B4-BE49-F238E27FC236}">
                <a16:creationId xmlns:a16="http://schemas.microsoft.com/office/drawing/2014/main" id="{86559009-9D5C-7D4D-9AF5-7FA323169C57}"/>
              </a:ext>
            </a:extLst>
          </p:cNvPr>
          <p:cNvSpPr>
            <a:spLocks noGrp="1"/>
          </p:cNvSpPr>
          <p:nvPr>
            <p:ph type="pic" sz="quarter" idx="15"/>
          </p:nvPr>
        </p:nvSpPr>
        <p:spPr>
          <a:xfrm>
            <a:off x="786656" y="720000"/>
            <a:ext cx="5726858" cy="5418000"/>
          </a:xfrm>
          <a:solidFill>
            <a:schemeClr val="bg1"/>
          </a:solidFill>
        </p:spPr>
        <p:txBody>
          <a:bodyPr/>
          <a:lstStyle>
            <a:lvl1pPr marL="0" indent="0">
              <a:buNone/>
              <a:defRPr>
                <a:noFill/>
              </a:defRPr>
            </a:lvl1pPr>
          </a:lstStyle>
          <a:p>
            <a:r>
              <a:rPr lang="en-US"/>
              <a:t>Click icon to add picture</a:t>
            </a:r>
            <a:endParaRPr lang="en-PT"/>
          </a:p>
        </p:txBody>
      </p:sp>
    </p:spTree>
    <p:extLst>
      <p:ext uri="{BB962C8B-B14F-4D97-AF65-F5344CB8AC3E}">
        <p14:creationId xmlns:p14="http://schemas.microsoft.com/office/powerpoint/2010/main" val="118365267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6_5_Grid 3 Photos Panel Left">
    <p:bg>
      <p:bgPr>
        <a:solidFill>
          <a:schemeClr val="bg1"/>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A8D4FC00-C4DF-7F4F-AA41-3EAF7F48F07E}"/>
              </a:ext>
            </a:extLst>
          </p:cNvPr>
          <p:cNvSpPr>
            <a:spLocks noGrp="1"/>
          </p:cNvSpPr>
          <p:nvPr>
            <p:ph type="pic" sz="quarter" idx="14"/>
          </p:nvPr>
        </p:nvSpPr>
        <p:spPr>
          <a:xfrm>
            <a:off x="0" y="0"/>
            <a:ext cx="3933281" cy="6858000"/>
          </a:xfrm>
          <a:solidFill>
            <a:schemeClr val="tx1"/>
          </a:solidFill>
        </p:spPr>
        <p:txBody>
          <a:bodyPr/>
          <a:lstStyle>
            <a:lvl1pPr marL="0" indent="0">
              <a:buNone/>
              <a:defRPr>
                <a:noFill/>
              </a:defRPr>
            </a:lvl1pPr>
          </a:lstStyle>
          <a:p>
            <a:r>
              <a:rPr lang="en-US"/>
              <a:t>Click icon to add picture</a:t>
            </a:r>
            <a:endParaRPr lang="en-PT"/>
          </a:p>
        </p:txBody>
      </p:sp>
      <p:sp>
        <p:nvSpPr>
          <p:cNvPr id="14" name="Picture Placeholder 13">
            <a:extLst>
              <a:ext uri="{FF2B5EF4-FFF2-40B4-BE49-F238E27FC236}">
                <a16:creationId xmlns:a16="http://schemas.microsoft.com/office/drawing/2014/main" id="{EE5E0337-0FF7-1B4F-9161-3EA3012A6F87}"/>
              </a:ext>
            </a:extLst>
          </p:cNvPr>
          <p:cNvSpPr>
            <a:spLocks noGrp="1"/>
          </p:cNvSpPr>
          <p:nvPr>
            <p:ph type="pic" sz="quarter" idx="13"/>
          </p:nvPr>
        </p:nvSpPr>
        <p:spPr>
          <a:xfrm>
            <a:off x="786656" y="720000"/>
            <a:ext cx="7740698" cy="5418000"/>
          </a:xfrm>
          <a:solidFill>
            <a:schemeClr val="bg1"/>
          </a:solidFill>
        </p:spPr>
        <p:txBody>
          <a:bodyPr/>
          <a:lstStyle>
            <a:lvl1pPr marL="0" indent="0">
              <a:buNone/>
              <a:defRPr>
                <a:noFill/>
              </a:defRPr>
            </a:lvl1pPr>
          </a:lstStyle>
          <a:p>
            <a:r>
              <a:rPr lang="en-US"/>
              <a:t>Click icon to add picture</a:t>
            </a:r>
            <a:endParaRPr lang="en-PT"/>
          </a:p>
        </p:txBody>
      </p:sp>
      <p:sp>
        <p:nvSpPr>
          <p:cNvPr id="13" name="Picture Placeholder 13">
            <a:extLst>
              <a:ext uri="{FF2B5EF4-FFF2-40B4-BE49-F238E27FC236}">
                <a16:creationId xmlns:a16="http://schemas.microsoft.com/office/drawing/2014/main" id="{86559009-9D5C-7D4D-9AF5-7FA323169C57}"/>
              </a:ext>
            </a:extLst>
          </p:cNvPr>
          <p:cNvSpPr>
            <a:spLocks noGrp="1"/>
          </p:cNvSpPr>
          <p:nvPr>
            <p:ph type="pic" sz="quarter" idx="15"/>
          </p:nvPr>
        </p:nvSpPr>
        <p:spPr>
          <a:xfrm>
            <a:off x="8845950" y="720000"/>
            <a:ext cx="3713017" cy="2563200"/>
          </a:xfrm>
          <a:solidFill>
            <a:schemeClr val="bg1"/>
          </a:solidFill>
        </p:spPr>
        <p:txBody>
          <a:bodyPr/>
          <a:lstStyle>
            <a:lvl1pPr marL="0" indent="0">
              <a:buNone/>
              <a:defRPr>
                <a:noFill/>
              </a:defRPr>
            </a:lvl1pPr>
          </a:lstStyle>
          <a:p>
            <a:r>
              <a:rPr lang="en-US"/>
              <a:t>Click icon to add picture</a:t>
            </a:r>
            <a:endParaRPr lang="en-PT"/>
          </a:p>
        </p:txBody>
      </p:sp>
      <p:sp>
        <p:nvSpPr>
          <p:cNvPr id="15" name="Picture Placeholder 13">
            <a:extLst>
              <a:ext uri="{FF2B5EF4-FFF2-40B4-BE49-F238E27FC236}">
                <a16:creationId xmlns:a16="http://schemas.microsoft.com/office/drawing/2014/main" id="{D4BE1903-AF78-AF4B-821F-471B4384EE44}"/>
              </a:ext>
            </a:extLst>
          </p:cNvPr>
          <p:cNvSpPr>
            <a:spLocks noGrp="1"/>
          </p:cNvSpPr>
          <p:nvPr>
            <p:ph type="pic" sz="quarter" idx="16"/>
          </p:nvPr>
        </p:nvSpPr>
        <p:spPr>
          <a:xfrm>
            <a:off x="8845950" y="3574801"/>
            <a:ext cx="3713017" cy="2563200"/>
          </a:xfrm>
          <a:solidFill>
            <a:schemeClr val="bg1"/>
          </a:solidFill>
        </p:spPr>
        <p:txBody>
          <a:bodyPr/>
          <a:lstStyle>
            <a:lvl1pPr marL="0" indent="0">
              <a:buNone/>
              <a:defRPr>
                <a:noFill/>
              </a:defRPr>
            </a:lvl1pPr>
          </a:lstStyle>
          <a:p>
            <a:r>
              <a:rPr lang="en-US"/>
              <a:t>Click icon to add picture</a:t>
            </a:r>
            <a:endParaRPr lang="en-PT"/>
          </a:p>
        </p:txBody>
      </p:sp>
    </p:spTree>
    <p:extLst>
      <p:ext uri="{BB962C8B-B14F-4D97-AF65-F5344CB8AC3E}">
        <p14:creationId xmlns:p14="http://schemas.microsoft.com/office/powerpoint/2010/main" val="110035390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6_8_Grid 6 Photos Panel Left">
    <p:bg>
      <p:bgPr>
        <a:solidFill>
          <a:schemeClr val="bg1"/>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A8D4FC00-C4DF-7F4F-AA41-3EAF7F48F07E}"/>
              </a:ext>
            </a:extLst>
          </p:cNvPr>
          <p:cNvSpPr>
            <a:spLocks noGrp="1"/>
          </p:cNvSpPr>
          <p:nvPr>
            <p:ph type="pic" sz="quarter" idx="14"/>
          </p:nvPr>
        </p:nvSpPr>
        <p:spPr>
          <a:xfrm>
            <a:off x="0" y="0"/>
            <a:ext cx="3933281" cy="6858000"/>
          </a:xfrm>
          <a:solidFill>
            <a:schemeClr val="tx1"/>
          </a:solidFill>
        </p:spPr>
        <p:txBody>
          <a:bodyPr/>
          <a:lstStyle>
            <a:lvl1pPr marL="0" indent="0">
              <a:buNone/>
              <a:defRPr>
                <a:noFill/>
              </a:defRPr>
            </a:lvl1pPr>
          </a:lstStyle>
          <a:p>
            <a:r>
              <a:rPr lang="en-US"/>
              <a:t>Click icon to add picture</a:t>
            </a:r>
            <a:endParaRPr lang="en-PT"/>
          </a:p>
        </p:txBody>
      </p:sp>
      <p:sp>
        <p:nvSpPr>
          <p:cNvPr id="13" name="Picture Placeholder 13">
            <a:extLst>
              <a:ext uri="{FF2B5EF4-FFF2-40B4-BE49-F238E27FC236}">
                <a16:creationId xmlns:a16="http://schemas.microsoft.com/office/drawing/2014/main" id="{86559009-9D5C-7D4D-9AF5-7FA323169C57}"/>
              </a:ext>
            </a:extLst>
          </p:cNvPr>
          <p:cNvSpPr>
            <a:spLocks noGrp="1"/>
          </p:cNvSpPr>
          <p:nvPr>
            <p:ph type="pic" sz="quarter" idx="15"/>
          </p:nvPr>
        </p:nvSpPr>
        <p:spPr>
          <a:xfrm>
            <a:off x="786656" y="720000"/>
            <a:ext cx="3713018" cy="2563200"/>
          </a:xfrm>
          <a:solidFill>
            <a:schemeClr val="bg1"/>
          </a:solidFill>
        </p:spPr>
        <p:txBody>
          <a:bodyPr/>
          <a:lstStyle>
            <a:lvl1pPr marL="0" indent="0">
              <a:buNone/>
              <a:defRPr>
                <a:noFill/>
              </a:defRPr>
            </a:lvl1pPr>
          </a:lstStyle>
          <a:p>
            <a:r>
              <a:rPr lang="en-US"/>
              <a:t>Click icon to add picture</a:t>
            </a:r>
            <a:endParaRPr lang="en-PT"/>
          </a:p>
        </p:txBody>
      </p:sp>
      <p:sp>
        <p:nvSpPr>
          <p:cNvPr id="15" name="Picture Placeholder 13">
            <a:extLst>
              <a:ext uri="{FF2B5EF4-FFF2-40B4-BE49-F238E27FC236}">
                <a16:creationId xmlns:a16="http://schemas.microsoft.com/office/drawing/2014/main" id="{D4BE1903-AF78-AF4B-821F-471B4384EE44}"/>
              </a:ext>
            </a:extLst>
          </p:cNvPr>
          <p:cNvSpPr>
            <a:spLocks noGrp="1"/>
          </p:cNvSpPr>
          <p:nvPr>
            <p:ph type="pic" sz="quarter" idx="16"/>
          </p:nvPr>
        </p:nvSpPr>
        <p:spPr>
          <a:xfrm>
            <a:off x="786656" y="3574801"/>
            <a:ext cx="3713018" cy="2563200"/>
          </a:xfrm>
          <a:solidFill>
            <a:schemeClr val="bg1"/>
          </a:solidFill>
        </p:spPr>
        <p:txBody>
          <a:bodyPr/>
          <a:lstStyle>
            <a:lvl1pPr marL="0" indent="0">
              <a:buNone/>
              <a:defRPr>
                <a:noFill/>
              </a:defRPr>
            </a:lvl1pPr>
          </a:lstStyle>
          <a:p>
            <a:r>
              <a:rPr lang="en-US"/>
              <a:t>Click icon to add picture</a:t>
            </a:r>
            <a:endParaRPr lang="en-PT"/>
          </a:p>
        </p:txBody>
      </p:sp>
      <p:sp>
        <p:nvSpPr>
          <p:cNvPr id="10" name="Picture Placeholder 13">
            <a:extLst>
              <a:ext uri="{FF2B5EF4-FFF2-40B4-BE49-F238E27FC236}">
                <a16:creationId xmlns:a16="http://schemas.microsoft.com/office/drawing/2014/main" id="{57A9786E-9E9A-694F-9DFE-5A81C7DCBD3E}"/>
              </a:ext>
            </a:extLst>
          </p:cNvPr>
          <p:cNvSpPr>
            <a:spLocks noGrp="1"/>
          </p:cNvSpPr>
          <p:nvPr>
            <p:ph type="pic" sz="quarter" idx="17"/>
          </p:nvPr>
        </p:nvSpPr>
        <p:spPr>
          <a:xfrm>
            <a:off x="8845950" y="720000"/>
            <a:ext cx="3713018" cy="2563200"/>
          </a:xfrm>
          <a:solidFill>
            <a:schemeClr val="bg1"/>
          </a:solidFill>
        </p:spPr>
        <p:txBody>
          <a:bodyPr/>
          <a:lstStyle>
            <a:lvl1pPr marL="0" indent="0">
              <a:buNone/>
              <a:defRPr>
                <a:noFill/>
              </a:defRPr>
            </a:lvl1pPr>
          </a:lstStyle>
          <a:p>
            <a:r>
              <a:rPr lang="en-US"/>
              <a:t>Click icon to add picture</a:t>
            </a:r>
            <a:endParaRPr lang="en-PT"/>
          </a:p>
        </p:txBody>
      </p:sp>
      <p:sp>
        <p:nvSpPr>
          <p:cNvPr id="11" name="Picture Placeholder 13">
            <a:extLst>
              <a:ext uri="{FF2B5EF4-FFF2-40B4-BE49-F238E27FC236}">
                <a16:creationId xmlns:a16="http://schemas.microsoft.com/office/drawing/2014/main" id="{3FC6617E-3AA0-7F44-BB6E-A95F6B4AD9FD}"/>
              </a:ext>
            </a:extLst>
          </p:cNvPr>
          <p:cNvSpPr>
            <a:spLocks noGrp="1"/>
          </p:cNvSpPr>
          <p:nvPr>
            <p:ph type="pic" sz="quarter" idx="18"/>
          </p:nvPr>
        </p:nvSpPr>
        <p:spPr>
          <a:xfrm>
            <a:off x="8845950" y="3574801"/>
            <a:ext cx="3713018" cy="2563200"/>
          </a:xfrm>
          <a:solidFill>
            <a:schemeClr val="bg1"/>
          </a:solidFill>
        </p:spPr>
        <p:txBody>
          <a:bodyPr/>
          <a:lstStyle>
            <a:lvl1pPr marL="0" indent="0">
              <a:buNone/>
              <a:defRPr>
                <a:noFill/>
              </a:defRPr>
            </a:lvl1pPr>
          </a:lstStyle>
          <a:p>
            <a:r>
              <a:rPr lang="en-US"/>
              <a:t>Click icon to add picture</a:t>
            </a:r>
            <a:endParaRPr lang="en-PT"/>
          </a:p>
        </p:txBody>
      </p:sp>
      <p:sp>
        <p:nvSpPr>
          <p:cNvPr id="12" name="Picture Placeholder 13">
            <a:extLst>
              <a:ext uri="{FF2B5EF4-FFF2-40B4-BE49-F238E27FC236}">
                <a16:creationId xmlns:a16="http://schemas.microsoft.com/office/drawing/2014/main" id="{DC037D5D-6243-624A-998E-8948B19940F2}"/>
              </a:ext>
            </a:extLst>
          </p:cNvPr>
          <p:cNvSpPr>
            <a:spLocks noGrp="1"/>
          </p:cNvSpPr>
          <p:nvPr>
            <p:ph type="pic" sz="quarter" idx="19"/>
          </p:nvPr>
        </p:nvSpPr>
        <p:spPr>
          <a:xfrm>
            <a:off x="4814336" y="720000"/>
            <a:ext cx="3713018" cy="2563200"/>
          </a:xfrm>
          <a:solidFill>
            <a:schemeClr val="bg1"/>
          </a:solidFill>
        </p:spPr>
        <p:txBody>
          <a:bodyPr/>
          <a:lstStyle>
            <a:lvl1pPr marL="0" indent="0">
              <a:buNone/>
              <a:defRPr>
                <a:noFill/>
              </a:defRPr>
            </a:lvl1pPr>
          </a:lstStyle>
          <a:p>
            <a:r>
              <a:rPr lang="en-US"/>
              <a:t>Click icon to add picture</a:t>
            </a:r>
            <a:endParaRPr lang="en-PT"/>
          </a:p>
        </p:txBody>
      </p:sp>
      <p:sp>
        <p:nvSpPr>
          <p:cNvPr id="14" name="Picture Placeholder 13">
            <a:extLst>
              <a:ext uri="{FF2B5EF4-FFF2-40B4-BE49-F238E27FC236}">
                <a16:creationId xmlns:a16="http://schemas.microsoft.com/office/drawing/2014/main" id="{E33C411A-570E-A548-AA0F-A1B4552CAA3C}"/>
              </a:ext>
            </a:extLst>
          </p:cNvPr>
          <p:cNvSpPr>
            <a:spLocks noGrp="1"/>
          </p:cNvSpPr>
          <p:nvPr>
            <p:ph type="pic" sz="quarter" idx="20"/>
          </p:nvPr>
        </p:nvSpPr>
        <p:spPr>
          <a:xfrm>
            <a:off x="4814336" y="3574801"/>
            <a:ext cx="3713018" cy="2563200"/>
          </a:xfrm>
          <a:solidFill>
            <a:schemeClr val="bg1"/>
          </a:solidFill>
        </p:spPr>
        <p:txBody>
          <a:bodyPr/>
          <a:lstStyle>
            <a:lvl1pPr marL="0" indent="0">
              <a:buNone/>
              <a:defRPr>
                <a:noFill/>
              </a:defRPr>
            </a:lvl1pPr>
          </a:lstStyle>
          <a:p>
            <a:r>
              <a:rPr lang="en-US"/>
              <a:t>Click icon to add picture</a:t>
            </a:r>
            <a:endParaRPr lang="en-PT"/>
          </a:p>
        </p:txBody>
      </p:sp>
    </p:spTree>
    <p:extLst>
      <p:ext uri="{BB962C8B-B14F-4D97-AF65-F5344CB8AC3E}">
        <p14:creationId xmlns:p14="http://schemas.microsoft.com/office/powerpoint/2010/main" val="360825692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7_1_Statement">
    <p:bg>
      <p:bgPr>
        <a:solidFill>
          <a:schemeClr val="bg1"/>
        </a:solidFill>
        <a:effectLst/>
      </p:bgPr>
    </p:bg>
    <p:spTree>
      <p:nvGrpSpPr>
        <p:cNvPr id="1" name=""/>
        <p:cNvGrpSpPr/>
        <p:nvPr/>
      </p:nvGrpSpPr>
      <p:grpSpPr>
        <a:xfrm>
          <a:off x="0" y="0"/>
          <a:ext cx="0" cy="0"/>
          <a:chOff x="0" y="0"/>
          <a:chExt cx="0" cy="0"/>
        </a:xfrm>
      </p:grpSpPr>
      <p:pic>
        <p:nvPicPr>
          <p:cNvPr id="10" name="r1Artboard 2edsw.pdf" descr="r1Artboard 2edsw.pdf">
            <a:extLst>
              <a:ext uri="{FF2B5EF4-FFF2-40B4-BE49-F238E27FC236}">
                <a16:creationId xmlns:a16="http://schemas.microsoft.com/office/drawing/2014/main" id="{3576F7A7-93EC-2644-B6A7-F2AB1B07ADE0}"/>
              </a:ext>
            </a:extLst>
          </p:cNvPr>
          <p:cNvPicPr>
            <a:picLocks noChangeAspect="1"/>
          </p:cNvPicPr>
          <p:nvPr userDrawn="1"/>
        </p:nvPicPr>
        <p:blipFill rotWithShape="1">
          <a:blip r:embed="rId2">
            <a:alphaModFix amt="13000"/>
          </a:blip>
          <a:srcRect l="26596" b="37450"/>
          <a:stretch/>
        </p:blipFill>
        <p:spPr>
          <a:xfrm>
            <a:off x="0" y="3936274"/>
            <a:ext cx="5448918" cy="2921726"/>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803778" y="379903"/>
            <a:ext cx="888921" cy="715078"/>
          </a:xfrm>
          <a:prstGeom prst="rect">
            <a:avLst/>
          </a:prstGeom>
        </p:spPr>
      </p:pic>
      <p:sp>
        <p:nvSpPr>
          <p:cNvPr id="11" name="Title 1">
            <a:extLst>
              <a:ext uri="{FF2B5EF4-FFF2-40B4-BE49-F238E27FC236}">
                <a16:creationId xmlns:a16="http://schemas.microsoft.com/office/drawing/2014/main" id="{33D0B1C6-E0E5-8A44-99DC-9E76979882FA}"/>
              </a:ext>
            </a:extLst>
          </p:cNvPr>
          <p:cNvSpPr>
            <a:spLocks noGrp="1"/>
          </p:cNvSpPr>
          <p:nvPr>
            <p:ph type="title" hasCustomPrompt="1"/>
          </p:nvPr>
        </p:nvSpPr>
        <p:spPr>
          <a:xfrm>
            <a:off x="667697" y="2988113"/>
            <a:ext cx="10672065" cy="899349"/>
          </a:xfrm>
          <a:prstGeom prst="rect">
            <a:avLst/>
          </a:prstGeom>
        </p:spPr>
        <p:txBody>
          <a:bodyPr anchor="ctr">
            <a:spAutoFit/>
          </a:bodyPr>
          <a:lstStyle>
            <a:lvl1pPr>
              <a:lnSpc>
                <a:spcPct val="100000"/>
              </a:lnSpc>
              <a:spcBef>
                <a:spcPts val="0"/>
              </a:spcBef>
              <a:defRPr sz="5244" b="0" i="0">
                <a:solidFill>
                  <a:schemeClr val="tx2"/>
                </a:solidFill>
                <a:latin typeface="Equip Extended" panose="02000503030000020004" pitchFamily="2" charset="77"/>
              </a:defRPr>
            </a:lvl1pPr>
          </a:lstStyle>
          <a:p>
            <a:r>
              <a:rPr lang="en-GB"/>
              <a:t>Edit multiline description</a:t>
            </a:r>
            <a:endParaRPr lang="en-PT"/>
          </a:p>
        </p:txBody>
      </p:sp>
      <p:sp>
        <p:nvSpPr>
          <p:cNvPr id="6" name="Text Placeholder 7">
            <a:extLst>
              <a:ext uri="{FF2B5EF4-FFF2-40B4-BE49-F238E27FC236}">
                <a16:creationId xmlns:a16="http://schemas.microsoft.com/office/drawing/2014/main" id="{C99F51BE-2171-4F04-9AFA-C48D12539C63}"/>
              </a:ext>
            </a:extLst>
          </p:cNvPr>
          <p:cNvSpPr>
            <a:spLocks noGrp="1"/>
          </p:cNvSpPr>
          <p:nvPr>
            <p:ph type="body" sz="quarter" idx="11" hasCustomPrompt="1"/>
          </p:nvPr>
        </p:nvSpPr>
        <p:spPr>
          <a:xfrm>
            <a:off x="684392" y="5876516"/>
            <a:ext cx="11867938" cy="498475"/>
          </a:xfrm>
        </p:spPr>
        <p:txBody>
          <a:bodyPr anchor="ctr">
            <a:noAutofit/>
          </a:bodyPr>
          <a:lstStyle>
            <a:lvl1pPr marL="0" indent="0">
              <a:spcBef>
                <a:spcPts val="0"/>
              </a:spcBef>
              <a:buNone/>
              <a:defRPr sz="1093" b="0" i="0">
                <a:solidFill>
                  <a:schemeClr val="bg2"/>
                </a:solidFill>
                <a:latin typeface="Equip Extended Light" panose="02000503000000020004" pitchFamily="2" charset="77"/>
              </a:defRPr>
            </a:lvl1pPr>
          </a:lstStyle>
          <a:p>
            <a:pPr lvl="0"/>
            <a:r>
              <a:rPr lang="en-GB"/>
              <a:t>Edit Footnote</a:t>
            </a:r>
          </a:p>
        </p:txBody>
      </p:sp>
    </p:spTree>
    <p:extLst>
      <p:ext uri="{BB962C8B-B14F-4D97-AF65-F5344CB8AC3E}">
        <p14:creationId xmlns:p14="http://schemas.microsoft.com/office/powerpoint/2010/main" val="122542879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7_2_Metrics">
    <p:bg>
      <p:bgPr>
        <a:solidFill>
          <a:schemeClr val="bg1"/>
        </a:solidFill>
        <a:effectLst/>
      </p:bgPr>
    </p:bg>
    <p:spTree>
      <p:nvGrpSpPr>
        <p:cNvPr id="1" name=""/>
        <p:cNvGrpSpPr/>
        <p:nvPr/>
      </p:nvGrpSpPr>
      <p:grpSpPr>
        <a:xfrm>
          <a:off x="0" y="0"/>
          <a:ext cx="0" cy="0"/>
          <a:chOff x="0" y="0"/>
          <a:chExt cx="0" cy="0"/>
        </a:xfrm>
      </p:grpSpPr>
      <p:pic>
        <p:nvPicPr>
          <p:cNvPr id="25" name="r1Artboard 2edsw.pdf" descr="r1Artboard 2edsw.pdf">
            <a:extLst>
              <a:ext uri="{FF2B5EF4-FFF2-40B4-BE49-F238E27FC236}">
                <a16:creationId xmlns:a16="http://schemas.microsoft.com/office/drawing/2014/main" id="{26EA4B65-F354-BD45-A431-FFC265BFA1DE}"/>
              </a:ext>
            </a:extLst>
          </p:cNvPr>
          <p:cNvPicPr>
            <a:picLocks noChangeAspect="1"/>
          </p:cNvPicPr>
          <p:nvPr userDrawn="1"/>
        </p:nvPicPr>
        <p:blipFill rotWithShape="1">
          <a:blip r:embed="rId2">
            <a:alphaModFix amt="13000"/>
          </a:blip>
          <a:srcRect l="26596" b="37450"/>
          <a:stretch/>
        </p:blipFill>
        <p:spPr>
          <a:xfrm>
            <a:off x="0" y="3936274"/>
            <a:ext cx="5448918" cy="2921726"/>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803778" y="379903"/>
            <a:ext cx="888921" cy="715078"/>
          </a:xfrm>
          <a:prstGeom prst="rect">
            <a:avLst/>
          </a:prstGeom>
        </p:spPr>
      </p:pic>
      <p:sp>
        <p:nvSpPr>
          <p:cNvPr id="11" name="Text Placeholder 7">
            <a:extLst>
              <a:ext uri="{FF2B5EF4-FFF2-40B4-BE49-F238E27FC236}">
                <a16:creationId xmlns:a16="http://schemas.microsoft.com/office/drawing/2014/main" id="{C53473C3-C404-2743-B2A2-9D23CE924764}"/>
              </a:ext>
            </a:extLst>
          </p:cNvPr>
          <p:cNvSpPr>
            <a:spLocks noGrp="1"/>
          </p:cNvSpPr>
          <p:nvPr>
            <p:ph type="body" sz="quarter" idx="30" hasCustomPrompt="1"/>
          </p:nvPr>
        </p:nvSpPr>
        <p:spPr>
          <a:xfrm>
            <a:off x="684392" y="3500663"/>
            <a:ext cx="2965694" cy="387854"/>
          </a:xfrm>
          <a:prstGeom prst="rect">
            <a:avLst/>
          </a:prstGeom>
        </p:spPr>
        <p:txBody>
          <a:bodyPr wrap="square" tIns="72000" anchor="t">
            <a:spAutoFit/>
          </a:bodyPr>
          <a:lstStyle>
            <a:lvl1pPr marL="0" indent="0" algn="ctr">
              <a:lnSpc>
                <a:spcPct val="100000"/>
              </a:lnSpc>
              <a:spcBef>
                <a:spcPts val="0"/>
              </a:spcBef>
              <a:buNone/>
              <a:defRPr sz="1748" b="0" i="0">
                <a:solidFill>
                  <a:schemeClr val="tx2"/>
                </a:solidFill>
                <a:latin typeface="Equip Extended Light" panose="02000503000000020004" pitchFamily="2" charset="77"/>
              </a:defRPr>
            </a:lvl1pPr>
          </a:lstStyle>
          <a:p>
            <a:pPr lvl="0"/>
            <a:r>
              <a:rPr lang="en-GB"/>
              <a:t>Edit description</a:t>
            </a:r>
          </a:p>
        </p:txBody>
      </p:sp>
      <p:sp>
        <p:nvSpPr>
          <p:cNvPr id="13" name="Text Placeholder 7">
            <a:extLst>
              <a:ext uri="{FF2B5EF4-FFF2-40B4-BE49-F238E27FC236}">
                <a16:creationId xmlns:a16="http://schemas.microsoft.com/office/drawing/2014/main" id="{5F8B4A23-603A-8F49-8648-44A6048B1CF1}"/>
              </a:ext>
            </a:extLst>
          </p:cNvPr>
          <p:cNvSpPr>
            <a:spLocks noGrp="1"/>
          </p:cNvSpPr>
          <p:nvPr>
            <p:ph type="body" sz="quarter" idx="31" hasCustomPrompt="1"/>
          </p:nvPr>
        </p:nvSpPr>
        <p:spPr>
          <a:xfrm>
            <a:off x="684390" y="2536938"/>
            <a:ext cx="2965694" cy="925885"/>
          </a:xfrm>
          <a:prstGeom prst="rect">
            <a:avLst/>
          </a:prstGeom>
        </p:spPr>
        <p:txBody>
          <a:bodyPr wrap="square" tIns="72000" anchor="b">
            <a:spAutoFit/>
          </a:bodyPr>
          <a:lstStyle>
            <a:lvl1pPr marL="0" indent="0" algn="ctr">
              <a:lnSpc>
                <a:spcPct val="100000"/>
              </a:lnSpc>
              <a:spcBef>
                <a:spcPts val="0"/>
              </a:spcBef>
              <a:buNone/>
              <a:defRPr sz="5244" b="1" i="0">
                <a:solidFill>
                  <a:schemeClr val="tx2"/>
                </a:solidFill>
                <a:latin typeface="Equip Extended" panose="02000503030000020004" pitchFamily="2" charset="77"/>
              </a:defRPr>
            </a:lvl1pPr>
          </a:lstStyle>
          <a:p>
            <a:pPr lvl="0"/>
            <a:r>
              <a:rPr lang="en-GB"/>
              <a:t>200+</a:t>
            </a:r>
          </a:p>
        </p:txBody>
      </p:sp>
      <p:sp>
        <p:nvSpPr>
          <p:cNvPr id="14" name="Text Placeholder 7">
            <a:extLst>
              <a:ext uri="{FF2B5EF4-FFF2-40B4-BE49-F238E27FC236}">
                <a16:creationId xmlns:a16="http://schemas.microsoft.com/office/drawing/2014/main" id="{6DBC0087-E0A4-7848-B45F-A95E780A486D}"/>
              </a:ext>
            </a:extLst>
          </p:cNvPr>
          <p:cNvSpPr>
            <a:spLocks noGrp="1"/>
          </p:cNvSpPr>
          <p:nvPr>
            <p:ph type="body" sz="quarter" idx="32" hasCustomPrompt="1"/>
          </p:nvPr>
        </p:nvSpPr>
        <p:spPr>
          <a:xfrm>
            <a:off x="3694662" y="3500663"/>
            <a:ext cx="2965694" cy="387854"/>
          </a:xfrm>
          <a:prstGeom prst="rect">
            <a:avLst/>
          </a:prstGeom>
        </p:spPr>
        <p:txBody>
          <a:bodyPr wrap="square" tIns="72000" anchor="t">
            <a:spAutoFit/>
          </a:bodyPr>
          <a:lstStyle>
            <a:lvl1pPr marL="0" indent="0" algn="ctr">
              <a:lnSpc>
                <a:spcPct val="100000"/>
              </a:lnSpc>
              <a:spcBef>
                <a:spcPts val="0"/>
              </a:spcBef>
              <a:buNone/>
              <a:defRPr sz="1748" b="0" i="0">
                <a:solidFill>
                  <a:schemeClr val="tx2"/>
                </a:solidFill>
                <a:latin typeface="Equip Extended Light" panose="02000503000000020004" pitchFamily="2" charset="77"/>
              </a:defRPr>
            </a:lvl1pPr>
          </a:lstStyle>
          <a:p>
            <a:pPr lvl="0"/>
            <a:r>
              <a:rPr lang="en-GB"/>
              <a:t>Edit description</a:t>
            </a:r>
          </a:p>
        </p:txBody>
      </p:sp>
      <p:sp>
        <p:nvSpPr>
          <p:cNvPr id="16" name="Text Placeholder 7">
            <a:extLst>
              <a:ext uri="{FF2B5EF4-FFF2-40B4-BE49-F238E27FC236}">
                <a16:creationId xmlns:a16="http://schemas.microsoft.com/office/drawing/2014/main" id="{883CD8C0-F610-914A-A077-CB6A373027DA}"/>
              </a:ext>
            </a:extLst>
          </p:cNvPr>
          <p:cNvSpPr>
            <a:spLocks noGrp="1"/>
          </p:cNvSpPr>
          <p:nvPr>
            <p:ph type="body" sz="quarter" idx="33" hasCustomPrompt="1"/>
          </p:nvPr>
        </p:nvSpPr>
        <p:spPr>
          <a:xfrm>
            <a:off x="3694660" y="2536938"/>
            <a:ext cx="2965694" cy="925885"/>
          </a:xfrm>
          <a:prstGeom prst="rect">
            <a:avLst/>
          </a:prstGeom>
        </p:spPr>
        <p:txBody>
          <a:bodyPr wrap="square" tIns="72000" anchor="b">
            <a:spAutoFit/>
          </a:bodyPr>
          <a:lstStyle>
            <a:lvl1pPr marL="0" indent="0" algn="ctr">
              <a:lnSpc>
                <a:spcPct val="100000"/>
              </a:lnSpc>
              <a:spcBef>
                <a:spcPts val="0"/>
              </a:spcBef>
              <a:buNone/>
              <a:defRPr sz="5244" b="1" i="0">
                <a:solidFill>
                  <a:schemeClr val="tx2"/>
                </a:solidFill>
                <a:latin typeface="Equip Extended" panose="02000503030000020004" pitchFamily="2" charset="77"/>
              </a:defRPr>
            </a:lvl1pPr>
          </a:lstStyle>
          <a:p>
            <a:pPr lvl="0"/>
            <a:r>
              <a:rPr lang="en-GB"/>
              <a:t>30</a:t>
            </a:r>
          </a:p>
        </p:txBody>
      </p:sp>
      <p:sp>
        <p:nvSpPr>
          <p:cNvPr id="17" name="Text Placeholder 7">
            <a:extLst>
              <a:ext uri="{FF2B5EF4-FFF2-40B4-BE49-F238E27FC236}">
                <a16:creationId xmlns:a16="http://schemas.microsoft.com/office/drawing/2014/main" id="{C5EE4C83-AD16-254D-A9B0-751A598A052C}"/>
              </a:ext>
            </a:extLst>
          </p:cNvPr>
          <p:cNvSpPr>
            <a:spLocks noGrp="1"/>
          </p:cNvSpPr>
          <p:nvPr>
            <p:ph type="body" sz="quarter" idx="34" hasCustomPrompt="1"/>
          </p:nvPr>
        </p:nvSpPr>
        <p:spPr>
          <a:xfrm>
            <a:off x="6660357" y="3500663"/>
            <a:ext cx="2965694" cy="387854"/>
          </a:xfrm>
          <a:prstGeom prst="rect">
            <a:avLst/>
          </a:prstGeom>
        </p:spPr>
        <p:txBody>
          <a:bodyPr wrap="square" tIns="72000" anchor="t">
            <a:spAutoFit/>
          </a:bodyPr>
          <a:lstStyle>
            <a:lvl1pPr marL="0" indent="0" algn="ctr">
              <a:lnSpc>
                <a:spcPct val="100000"/>
              </a:lnSpc>
              <a:spcBef>
                <a:spcPts val="0"/>
              </a:spcBef>
              <a:buNone/>
              <a:defRPr sz="1748" b="0" i="0">
                <a:solidFill>
                  <a:schemeClr val="tx2"/>
                </a:solidFill>
                <a:latin typeface="Equip Extended Light" panose="02000503000000020004" pitchFamily="2" charset="77"/>
              </a:defRPr>
            </a:lvl1pPr>
          </a:lstStyle>
          <a:p>
            <a:pPr lvl="0"/>
            <a:r>
              <a:rPr lang="en-GB"/>
              <a:t>Edit description</a:t>
            </a:r>
          </a:p>
        </p:txBody>
      </p:sp>
      <p:sp>
        <p:nvSpPr>
          <p:cNvPr id="18" name="Text Placeholder 7">
            <a:extLst>
              <a:ext uri="{FF2B5EF4-FFF2-40B4-BE49-F238E27FC236}">
                <a16:creationId xmlns:a16="http://schemas.microsoft.com/office/drawing/2014/main" id="{03FD8D13-55DC-E742-87D4-EB8FD319EEA6}"/>
              </a:ext>
            </a:extLst>
          </p:cNvPr>
          <p:cNvSpPr>
            <a:spLocks noGrp="1"/>
          </p:cNvSpPr>
          <p:nvPr>
            <p:ph type="body" sz="quarter" idx="35" hasCustomPrompt="1"/>
          </p:nvPr>
        </p:nvSpPr>
        <p:spPr>
          <a:xfrm>
            <a:off x="6660354" y="2536938"/>
            <a:ext cx="2965694" cy="925885"/>
          </a:xfrm>
          <a:prstGeom prst="rect">
            <a:avLst/>
          </a:prstGeom>
        </p:spPr>
        <p:txBody>
          <a:bodyPr wrap="square" tIns="72000" anchor="b">
            <a:spAutoFit/>
          </a:bodyPr>
          <a:lstStyle>
            <a:lvl1pPr marL="0" indent="0" algn="ctr">
              <a:lnSpc>
                <a:spcPct val="100000"/>
              </a:lnSpc>
              <a:spcBef>
                <a:spcPts val="0"/>
              </a:spcBef>
              <a:buNone/>
              <a:defRPr sz="5244" b="1" i="0">
                <a:solidFill>
                  <a:schemeClr val="tx2"/>
                </a:solidFill>
                <a:latin typeface="Equip Extended" panose="02000503030000020004" pitchFamily="2" charset="77"/>
              </a:defRPr>
            </a:lvl1pPr>
          </a:lstStyle>
          <a:p>
            <a:pPr lvl="0"/>
            <a:r>
              <a:rPr lang="en-GB"/>
              <a:t>80+</a:t>
            </a:r>
          </a:p>
        </p:txBody>
      </p:sp>
      <p:sp>
        <p:nvSpPr>
          <p:cNvPr id="20" name="Text Placeholder 7">
            <a:extLst>
              <a:ext uri="{FF2B5EF4-FFF2-40B4-BE49-F238E27FC236}">
                <a16:creationId xmlns:a16="http://schemas.microsoft.com/office/drawing/2014/main" id="{16C8591E-250B-B34C-8747-FC680D1942EC}"/>
              </a:ext>
            </a:extLst>
          </p:cNvPr>
          <p:cNvSpPr>
            <a:spLocks noGrp="1"/>
          </p:cNvSpPr>
          <p:nvPr>
            <p:ph type="body" sz="quarter" idx="36" hasCustomPrompt="1"/>
          </p:nvPr>
        </p:nvSpPr>
        <p:spPr>
          <a:xfrm>
            <a:off x="9626051" y="3500663"/>
            <a:ext cx="2965694" cy="387854"/>
          </a:xfrm>
          <a:prstGeom prst="rect">
            <a:avLst/>
          </a:prstGeom>
        </p:spPr>
        <p:txBody>
          <a:bodyPr wrap="square" tIns="72000" anchor="t">
            <a:spAutoFit/>
          </a:bodyPr>
          <a:lstStyle>
            <a:lvl1pPr marL="0" indent="0" algn="ctr">
              <a:lnSpc>
                <a:spcPct val="100000"/>
              </a:lnSpc>
              <a:spcBef>
                <a:spcPts val="0"/>
              </a:spcBef>
              <a:buNone/>
              <a:defRPr sz="1748" b="0" i="0">
                <a:solidFill>
                  <a:schemeClr val="tx2"/>
                </a:solidFill>
                <a:latin typeface="Equip Extended Light" panose="02000503000000020004" pitchFamily="2" charset="77"/>
              </a:defRPr>
            </a:lvl1pPr>
          </a:lstStyle>
          <a:p>
            <a:pPr lvl="0"/>
            <a:r>
              <a:rPr lang="en-GB"/>
              <a:t>Edit description</a:t>
            </a:r>
          </a:p>
        </p:txBody>
      </p:sp>
      <p:sp>
        <p:nvSpPr>
          <p:cNvPr id="21" name="Text Placeholder 7">
            <a:extLst>
              <a:ext uri="{FF2B5EF4-FFF2-40B4-BE49-F238E27FC236}">
                <a16:creationId xmlns:a16="http://schemas.microsoft.com/office/drawing/2014/main" id="{2675FBF8-AC32-2148-BE3C-FD26BBB8104C}"/>
              </a:ext>
            </a:extLst>
          </p:cNvPr>
          <p:cNvSpPr>
            <a:spLocks noGrp="1"/>
          </p:cNvSpPr>
          <p:nvPr>
            <p:ph type="body" sz="quarter" idx="37" hasCustomPrompt="1"/>
          </p:nvPr>
        </p:nvSpPr>
        <p:spPr>
          <a:xfrm>
            <a:off x="9626049" y="2536938"/>
            <a:ext cx="2965694" cy="925885"/>
          </a:xfrm>
          <a:prstGeom prst="rect">
            <a:avLst/>
          </a:prstGeom>
        </p:spPr>
        <p:txBody>
          <a:bodyPr wrap="square" tIns="72000" anchor="b">
            <a:spAutoFit/>
          </a:bodyPr>
          <a:lstStyle>
            <a:lvl1pPr marL="0" indent="0" algn="ctr">
              <a:lnSpc>
                <a:spcPct val="100000"/>
              </a:lnSpc>
              <a:spcBef>
                <a:spcPts val="0"/>
              </a:spcBef>
              <a:buNone/>
              <a:defRPr sz="5244" b="1" i="0">
                <a:solidFill>
                  <a:schemeClr val="tx2"/>
                </a:solidFill>
                <a:latin typeface="Equip Extended" panose="02000503030000020004" pitchFamily="2" charset="77"/>
              </a:defRPr>
            </a:lvl1pPr>
          </a:lstStyle>
          <a:p>
            <a:pPr lvl="0"/>
            <a:r>
              <a:rPr lang="en-GB"/>
              <a:t>8,400</a:t>
            </a:r>
          </a:p>
        </p:txBody>
      </p:sp>
      <p:sp>
        <p:nvSpPr>
          <p:cNvPr id="23" name="Title 1">
            <a:extLst>
              <a:ext uri="{FF2B5EF4-FFF2-40B4-BE49-F238E27FC236}">
                <a16:creationId xmlns:a16="http://schemas.microsoft.com/office/drawing/2014/main" id="{452F5668-36D5-EB4B-8289-165433B96778}"/>
              </a:ext>
            </a:extLst>
          </p:cNvPr>
          <p:cNvSpPr>
            <a:spLocks noGrp="1"/>
          </p:cNvSpPr>
          <p:nvPr>
            <p:ph type="title" hasCustomPrompt="1"/>
          </p:nvPr>
        </p:nvSpPr>
        <p:spPr>
          <a:xfrm>
            <a:off x="684389" y="481126"/>
            <a:ext cx="7866563" cy="522378"/>
          </a:xfrm>
          <a:prstGeom prst="rect">
            <a:avLst/>
          </a:prstGeom>
        </p:spPr>
        <p:txBody>
          <a:bodyPr tIns="72000" anchor="t">
            <a:spAutoFit/>
          </a:bodyPr>
          <a:lstStyle>
            <a:lvl1pPr>
              <a:lnSpc>
                <a:spcPct val="100000"/>
              </a:lnSpc>
              <a:spcBef>
                <a:spcPts val="0"/>
              </a:spcBef>
              <a:defRPr sz="2622" b="1" i="0">
                <a:solidFill>
                  <a:schemeClr val="tx2"/>
                </a:solidFill>
                <a:latin typeface="Equip Extended" panose="02000503030000020004" pitchFamily="2" charset="77"/>
              </a:defRPr>
            </a:lvl1pPr>
          </a:lstStyle>
          <a:p>
            <a:r>
              <a:rPr lang="en-GB"/>
              <a:t>Edit title</a:t>
            </a:r>
            <a:endParaRPr lang="en-PT"/>
          </a:p>
        </p:txBody>
      </p:sp>
      <p:sp>
        <p:nvSpPr>
          <p:cNvPr id="24" name="Text Placeholder 7">
            <a:extLst>
              <a:ext uri="{FF2B5EF4-FFF2-40B4-BE49-F238E27FC236}">
                <a16:creationId xmlns:a16="http://schemas.microsoft.com/office/drawing/2014/main" id="{1CF66929-3E91-ED4F-A55B-BD483966B32D}"/>
              </a:ext>
            </a:extLst>
          </p:cNvPr>
          <p:cNvSpPr>
            <a:spLocks noGrp="1"/>
          </p:cNvSpPr>
          <p:nvPr>
            <p:ph type="body" sz="quarter" idx="29" hasCustomPrompt="1"/>
          </p:nvPr>
        </p:nvSpPr>
        <p:spPr>
          <a:xfrm>
            <a:off x="684392" y="930189"/>
            <a:ext cx="7866563" cy="387854"/>
          </a:xfrm>
          <a:prstGeom prst="rect">
            <a:avLst/>
          </a:prstGeom>
        </p:spPr>
        <p:txBody>
          <a:bodyPr wrap="square" tIns="72000" anchor="t">
            <a:spAutoFit/>
          </a:bodyPr>
          <a:lstStyle>
            <a:lvl1pPr marL="0" indent="0">
              <a:lnSpc>
                <a:spcPct val="100000"/>
              </a:lnSpc>
              <a:spcBef>
                <a:spcPts val="0"/>
              </a:spcBef>
              <a:buNone/>
              <a:defRPr sz="1748" b="0" i="0">
                <a:solidFill>
                  <a:schemeClr val="tx2"/>
                </a:solidFill>
                <a:latin typeface="Equip Extended Light" panose="02000503000000020004" pitchFamily="2" charset="77"/>
              </a:defRPr>
            </a:lvl1pPr>
          </a:lstStyle>
          <a:p>
            <a:pPr lvl="0"/>
            <a:r>
              <a:rPr lang="en-GB"/>
              <a:t>Edit subtitle</a:t>
            </a:r>
          </a:p>
        </p:txBody>
      </p:sp>
      <p:sp>
        <p:nvSpPr>
          <p:cNvPr id="19" name="Text Placeholder 7">
            <a:extLst>
              <a:ext uri="{FF2B5EF4-FFF2-40B4-BE49-F238E27FC236}">
                <a16:creationId xmlns:a16="http://schemas.microsoft.com/office/drawing/2014/main" id="{67A99E3D-DB20-4A02-9D78-D231241820F3}"/>
              </a:ext>
            </a:extLst>
          </p:cNvPr>
          <p:cNvSpPr>
            <a:spLocks noGrp="1"/>
          </p:cNvSpPr>
          <p:nvPr>
            <p:ph type="body" sz="quarter" idx="10" hasCustomPrompt="1"/>
          </p:nvPr>
        </p:nvSpPr>
        <p:spPr>
          <a:xfrm>
            <a:off x="684392" y="5876516"/>
            <a:ext cx="11867938" cy="498475"/>
          </a:xfrm>
        </p:spPr>
        <p:txBody>
          <a:bodyPr anchor="ctr">
            <a:noAutofit/>
          </a:bodyPr>
          <a:lstStyle>
            <a:lvl1pPr marL="0" indent="0">
              <a:spcBef>
                <a:spcPts val="0"/>
              </a:spcBef>
              <a:buNone/>
              <a:defRPr sz="1093" b="0" i="0">
                <a:solidFill>
                  <a:schemeClr val="bg2"/>
                </a:solidFill>
                <a:latin typeface="Equip Extended Light" panose="02000503000000020004" pitchFamily="2" charset="77"/>
              </a:defRPr>
            </a:lvl1pPr>
          </a:lstStyle>
          <a:p>
            <a:pPr lvl="0"/>
            <a:r>
              <a:rPr lang="en-GB"/>
              <a:t>Edit Footnote</a:t>
            </a:r>
          </a:p>
        </p:txBody>
      </p:sp>
    </p:spTree>
    <p:extLst>
      <p:ext uri="{BB962C8B-B14F-4D97-AF65-F5344CB8AC3E}">
        <p14:creationId xmlns:p14="http://schemas.microsoft.com/office/powerpoint/2010/main" val="289655190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7_3_People List">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1" y="4241260"/>
            <a:ext cx="3480614"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803778" y="379903"/>
            <a:ext cx="888921" cy="715078"/>
          </a:xfrm>
          <a:prstGeom prst="rect">
            <a:avLst/>
          </a:prstGeom>
        </p:spPr>
      </p:pic>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018228" y="4065372"/>
            <a:ext cx="2163305" cy="303857"/>
          </a:xfrm>
          <a:prstGeom prst="rect">
            <a:avLst/>
          </a:prstGeom>
        </p:spPr>
        <p:txBody>
          <a:bodyPr wrap="square" tIns="72000" anchor="t">
            <a:spAutoFit/>
          </a:bodyPr>
          <a:lstStyle>
            <a:lvl1pPr marL="0" indent="0" algn="ctr">
              <a:lnSpc>
                <a:spcPct val="100000"/>
              </a:lnSpc>
              <a:spcBef>
                <a:spcPts val="0"/>
              </a:spcBef>
              <a:buNone/>
              <a:defRPr sz="1202" b="0" i="0">
                <a:solidFill>
                  <a:schemeClr val="tx2"/>
                </a:solidFill>
                <a:latin typeface="Equip Light" panose="02000503000000020004" pitchFamily="2" charset="77"/>
              </a:defRPr>
            </a:lvl1pPr>
          </a:lstStyle>
          <a:p>
            <a:pPr lvl="0"/>
            <a:r>
              <a:rPr lang="en-GB"/>
              <a:t>Edit  description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018230" y="3741371"/>
            <a:ext cx="2163305" cy="354319"/>
          </a:xfrm>
          <a:prstGeom prst="rect">
            <a:avLst/>
          </a:prstGeom>
        </p:spPr>
        <p:txBody>
          <a:bodyPr wrap="square" tIns="72000" anchor="t">
            <a:spAutoFit/>
          </a:bodyPr>
          <a:lstStyle>
            <a:lvl1pPr marL="0" indent="0" algn="ctr">
              <a:lnSpc>
                <a:spcPct val="100000"/>
              </a:lnSpc>
              <a:spcBef>
                <a:spcPts val="0"/>
              </a:spcBef>
              <a:buNone/>
              <a:defRPr sz="1530" b="1" i="0">
                <a:solidFill>
                  <a:schemeClr val="tx1"/>
                </a:solidFill>
                <a:latin typeface="Equip Extended" panose="02000503030000020004" pitchFamily="2" charset="77"/>
              </a:defRPr>
            </a:lvl1pPr>
          </a:lstStyle>
          <a:p>
            <a:pPr lvl="0"/>
            <a:r>
              <a:rPr lang="en-GB"/>
              <a:t>Edit name</a:t>
            </a:r>
          </a:p>
        </p:txBody>
      </p:sp>
      <p:sp>
        <p:nvSpPr>
          <p:cNvPr id="49" name="Image">
            <a:extLst>
              <a:ext uri="{FF2B5EF4-FFF2-40B4-BE49-F238E27FC236}">
                <a16:creationId xmlns:a16="http://schemas.microsoft.com/office/drawing/2014/main" id="{90D32E6D-2F9B-A946-8E9F-EE9BEB85E5C0}"/>
              </a:ext>
            </a:extLst>
          </p:cNvPr>
          <p:cNvSpPr>
            <a:spLocks noGrp="1" noChangeAspect="1"/>
          </p:cNvSpPr>
          <p:nvPr>
            <p:ph type="pic" sz="quarter" idx="30"/>
          </p:nvPr>
        </p:nvSpPr>
        <p:spPr>
          <a:xfrm>
            <a:off x="1305847" y="2034971"/>
            <a:ext cx="1687378" cy="1544400"/>
          </a:xfrm>
          <a:prstGeom prst="ellipse">
            <a:avLst/>
          </a:prstGeom>
          <a:effectLst>
            <a:softEdge rad="0"/>
          </a:effectLst>
        </p:spPr>
        <p:txBody>
          <a:bodyPr lIns="91439" tIns="45719" rIns="91439" bIns="45719">
            <a:noAutofit/>
          </a:bodyPr>
          <a:lstStyle>
            <a:lvl1pPr marL="0" indent="0">
              <a:spcBef>
                <a:spcPts val="0"/>
              </a:spcBef>
              <a:buNone/>
              <a:defRPr>
                <a:noFill/>
              </a:defRPr>
            </a:lvl1pPr>
          </a:lstStyle>
          <a:p>
            <a:r>
              <a:rPr lang="en-US"/>
              <a:t>Click icon to add picture</a:t>
            </a:r>
            <a:endParaRPr/>
          </a:p>
        </p:txBody>
      </p:sp>
      <p:sp>
        <p:nvSpPr>
          <p:cNvPr id="50" name="Text Placeholder 7">
            <a:extLst>
              <a:ext uri="{FF2B5EF4-FFF2-40B4-BE49-F238E27FC236}">
                <a16:creationId xmlns:a16="http://schemas.microsoft.com/office/drawing/2014/main" id="{57B9C421-650C-EC49-B411-E4D55A0DF93E}"/>
              </a:ext>
            </a:extLst>
          </p:cNvPr>
          <p:cNvSpPr>
            <a:spLocks noGrp="1"/>
          </p:cNvSpPr>
          <p:nvPr>
            <p:ph type="body" sz="quarter" idx="31" hasCustomPrompt="1"/>
          </p:nvPr>
        </p:nvSpPr>
        <p:spPr>
          <a:xfrm>
            <a:off x="3300549" y="4065372"/>
            <a:ext cx="2163305" cy="303857"/>
          </a:xfrm>
          <a:prstGeom prst="rect">
            <a:avLst/>
          </a:prstGeom>
        </p:spPr>
        <p:txBody>
          <a:bodyPr wrap="square" tIns="72000" anchor="t">
            <a:spAutoFit/>
          </a:bodyPr>
          <a:lstStyle>
            <a:lvl1pPr marL="0" indent="0" algn="ctr">
              <a:lnSpc>
                <a:spcPct val="100000"/>
              </a:lnSpc>
              <a:spcBef>
                <a:spcPts val="0"/>
              </a:spcBef>
              <a:buNone/>
              <a:defRPr sz="1202" b="0" i="0">
                <a:solidFill>
                  <a:schemeClr val="tx2"/>
                </a:solidFill>
                <a:latin typeface="Equip Light" panose="02000503000000020004" pitchFamily="2" charset="77"/>
              </a:defRPr>
            </a:lvl1pPr>
          </a:lstStyle>
          <a:p>
            <a:pPr lvl="0"/>
            <a:r>
              <a:rPr lang="en-GB"/>
              <a:t>Edit  description</a:t>
            </a:r>
          </a:p>
        </p:txBody>
      </p:sp>
      <p:sp>
        <p:nvSpPr>
          <p:cNvPr id="51" name="Text Placeholder 7">
            <a:extLst>
              <a:ext uri="{FF2B5EF4-FFF2-40B4-BE49-F238E27FC236}">
                <a16:creationId xmlns:a16="http://schemas.microsoft.com/office/drawing/2014/main" id="{ACF4ACF8-36CF-0F40-9D35-1445BB76D034}"/>
              </a:ext>
            </a:extLst>
          </p:cNvPr>
          <p:cNvSpPr>
            <a:spLocks noGrp="1"/>
          </p:cNvSpPr>
          <p:nvPr>
            <p:ph type="body" sz="quarter" idx="32" hasCustomPrompt="1"/>
          </p:nvPr>
        </p:nvSpPr>
        <p:spPr>
          <a:xfrm>
            <a:off x="3300549" y="3741371"/>
            <a:ext cx="2163305" cy="354319"/>
          </a:xfrm>
          <a:prstGeom prst="rect">
            <a:avLst/>
          </a:prstGeom>
        </p:spPr>
        <p:txBody>
          <a:bodyPr wrap="square" tIns="72000" anchor="t">
            <a:spAutoFit/>
          </a:bodyPr>
          <a:lstStyle>
            <a:lvl1pPr marL="0" indent="0" algn="ctr">
              <a:lnSpc>
                <a:spcPct val="100000"/>
              </a:lnSpc>
              <a:spcBef>
                <a:spcPts val="0"/>
              </a:spcBef>
              <a:buNone/>
              <a:defRPr sz="1530" b="1" i="0">
                <a:solidFill>
                  <a:schemeClr val="tx1"/>
                </a:solidFill>
                <a:latin typeface="Equip Extended" panose="02000503030000020004" pitchFamily="2" charset="77"/>
              </a:defRPr>
            </a:lvl1pPr>
          </a:lstStyle>
          <a:p>
            <a:pPr lvl="0"/>
            <a:r>
              <a:rPr lang="en-GB"/>
              <a:t>Edit name</a:t>
            </a:r>
          </a:p>
        </p:txBody>
      </p:sp>
      <p:sp>
        <p:nvSpPr>
          <p:cNvPr id="52" name="Image">
            <a:extLst>
              <a:ext uri="{FF2B5EF4-FFF2-40B4-BE49-F238E27FC236}">
                <a16:creationId xmlns:a16="http://schemas.microsoft.com/office/drawing/2014/main" id="{53322F9F-2968-5A47-AB2B-8293DB67C26E}"/>
              </a:ext>
            </a:extLst>
          </p:cNvPr>
          <p:cNvSpPr>
            <a:spLocks noGrp="1" noChangeAspect="1"/>
          </p:cNvSpPr>
          <p:nvPr>
            <p:ph type="pic" sz="quarter" idx="33"/>
          </p:nvPr>
        </p:nvSpPr>
        <p:spPr>
          <a:xfrm>
            <a:off x="3559620" y="2034971"/>
            <a:ext cx="1687378" cy="1544400"/>
          </a:xfrm>
          <a:prstGeom prst="ellipse">
            <a:avLst/>
          </a:prstGeom>
          <a:effectLst>
            <a:softEdge rad="0"/>
          </a:effectLst>
        </p:spPr>
        <p:txBody>
          <a:bodyPr lIns="91439" tIns="45719" rIns="91439" bIns="45719">
            <a:noAutofit/>
          </a:bodyPr>
          <a:lstStyle>
            <a:lvl1pPr marL="0" indent="0">
              <a:spcBef>
                <a:spcPts val="0"/>
              </a:spcBef>
              <a:buNone/>
              <a:defRPr>
                <a:noFill/>
              </a:defRPr>
            </a:lvl1pPr>
          </a:lstStyle>
          <a:p>
            <a:r>
              <a:rPr lang="en-US"/>
              <a:t>Click icon to add picture</a:t>
            </a:r>
            <a:endParaRPr/>
          </a:p>
        </p:txBody>
      </p:sp>
      <p:sp>
        <p:nvSpPr>
          <p:cNvPr id="53" name="Text Placeholder 7">
            <a:extLst>
              <a:ext uri="{FF2B5EF4-FFF2-40B4-BE49-F238E27FC236}">
                <a16:creationId xmlns:a16="http://schemas.microsoft.com/office/drawing/2014/main" id="{AF139140-3AD7-A64F-8A10-6C49DDEF63F0}"/>
              </a:ext>
            </a:extLst>
          </p:cNvPr>
          <p:cNvSpPr>
            <a:spLocks noGrp="1"/>
          </p:cNvSpPr>
          <p:nvPr>
            <p:ph type="body" sz="quarter" idx="34" hasCustomPrompt="1"/>
          </p:nvPr>
        </p:nvSpPr>
        <p:spPr>
          <a:xfrm>
            <a:off x="5563829" y="4065372"/>
            <a:ext cx="2163305" cy="303857"/>
          </a:xfrm>
          <a:prstGeom prst="rect">
            <a:avLst/>
          </a:prstGeom>
        </p:spPr>
        <p:txBody>
          <a:bodyPr wrap="square" tIns="72000" anchor="t">
            <a:spAutoFit/>
          </a:bodyPr>
          <a:lstStyle>
            <a:lvl1pPr marL="0" indent="0" algn="ctr">
              <a:lnSpc>
                <a:spcPct val="100000"/>
              </a:lnSpc>
              <a:spcBef>
                <a:spcPts val="0"/>
              </a:spcBef>
              <a:buNone/>
              <a:defRPr sz="1202" b="0" i="0">
                <a:solidFill>
                  <a:schemeClr val="tx2"/>
                </a:solidFill>
                <a:latin typeface="Equip Light" panose="02000503000000020004" pitchFamily="2" charset="77"/>
              </a:defRPr>
            </a:lvl1pPr>
          </a:lstStyle>
          <a:p>
            <a:pPr lvl="0"/>
            <a:r>
              <a:rPr lang="en-GB"/>
              <a:t>Edit  description</a:t>
            </a:r>
          </a:p>
        </p:txBody>
      </p:sp>
      <p:sp>
        <p:nvSpPr>
          <p:cNvPr id="54" name="Text Placeholder 7">
            <a:extLst>
              <a:ext uri="{FF2B5EF4-FFF2-40B4-BE49-F238E27FC236}">
                <a16:creationId xmlns:a16="http://schemas.microsoft.com/office/drawing/2014/main" id="{5BA2427D-8278-344C-8D14-74032783FA2C}"/>
              </a:ext>
            </a:extLst>
          </p:cNvPr>
          <p:cNvSpPr>
            <a:spLocks noGrp="1"/>
          </p:cNvSpPr>
          <p:nvPr>
            <p:ph type="body" sz="quarter" idx="35" hasCustomPrompt="1"/>
          </p:nvPr>
        </p:nvSpPr>
        <p:spPr>
          <a:xfrm>
            <a:off x="5563829" y="3741371"/>
            <a:ext cx="2163305" cy="354319"/>
          </a:xfrm>
          <a:prstGeom prst="rect">
            <a:avLst/>
          </a:prstGeom>
        </p:spPr>
        <p:txBody>
          <a:bodyPr wrap="square" tIns="72000" anchor="t">
            <a:spAutoFit/>
          </a:bodyPr>
          <a:lstStyle>
            <a:lvl1pPr marL="0" indent="0" algn="ctr">
              <a:lnSpc>
                <a:spcPct val="100000"/>
              </a:lnSpc>
              <a:spcBef>
                <a:spcPts val="0"/>
              </a:spcBef>
              <a:buNone/>
              <a:defRPr sz="1530" b="1" i="0">
                <a:solidFill>
                  <a:schemeClr val="tx1"/>
                </a:solidFill>
                <a:latin typeface="Equip Extended" panose="02000503030000020004" pitchFamily="2" charset="77"/>
              </a:defRPr>
            </a:lvl1pPr>
          </a:lstStyle>
          <a:p>
            <a:pPr lvl="0"/>
            <a:r>
              <a:rPr lang="en-GB"/>
              <a:t>Edit name</a:t>
            </a:r>
          </a:p>
        </p:txBody>
      </p:sp>
      <p:sp>
        <p:nvSpPr>
          <p:cNvPr id="55" name="Text Placeholder 7">
            <a:extLst>
              <a:ext uri="{FF2B5EF4-FFF2-40B4-BE49-F238E27FC236}">
                <a16:creationId xmlns:a16="http://schemas.microsoft.com/office/drawing/2014/main" id="{369524A2-DBBD-DC45-A829-5A08B11CA0D0}"/>
              </a:ext>
            </a:extLst>
          </p:cNvPr>
          <p:cNvSpPr>
            <a:spLocks noGrp="1"/>
          </p:cNvSpPr>
          <p:nvPr>
            <p:ph type="body" sz="quarter" idx="36" hasCustomPrompt="1"/>
          </p:nvPr>
        </p:nvSpPr>
        <p:spPr>
          <a:xfrm>
            <a:off x="7846143" y="4065372"/>
            <a:ext cx="2163305" cy="303857"/>
          </a:xfrm>
          <a:prstGeom prst="rect">
            <a:avLst/>
          </a:prstGeom>
        </p:spPr>
        <p:txBody>
          <a:bodyPr wrap="square" tIns="72000" anchor="t">
            <a:spAutoFit/>
          </a:bodyPr>
          <a:lstStyle>
            <a:lvl1pPr marL="0" indent="0" algn="ctr">
              <a:lnSpc>
                <a:spcPct val="100000"/>
              </a:lnSpc>
              <a:spcBef>
                <a:spcPts val="0"/>
              </a:spcBef>
              <a:buNone/>
              <a:defRPr sz="1202" b="0" i="0">
                <a:solidFill>
                  <a:schemeClr val="tx2"/>
                </a:solidFill>
                <a:latin typeface="Equip Light" panose="02000503000000020004" pitchFamily="2" charset="77"/>
              </a:defRPr>
            </a:lvl1pPr>
          </a:lstStyle>
          <a:p>
            <a:pPr lvl="0"/>
            <a:r>
              <a:rPr lang="en-GB"/>
              <a:t>Edit  description</a:t>
            </a:r>
          </a:p>
        </p:txBody>
      </p:sp>
      <p:sp>
        <p:nvSpPr>
          <p:cNvPr id="56" name="Text Placeholder 7">
            <a:extLst>
              <a:ext uri="{FF2B5EF4-FFF2-40B4-BE49-F238E27FC236}">
                <a16:creationId xmlns:a16="http://schemas.microsoft.com/office/drawing/2014/main" id="{97E9E8E8-1F1F-BC43-BE69-31D84DB07E47}"/>
              </a:ext>
            </a:extLst>
          </p:cNvPr>
          <p:cNvSpPr>
            <a:spLocks noGrp="1"/>
          </p:cNvSpPr>
          <p:nvPr>
            <p:ph type="body" sz="quarter" idx="37" hasCustomPrompt="1"/>
          </p:nvPr>
        </p:nvSpPr>
        <p:spPr>
          <a:xfrm>
            <a:off x="7846143" y="3741371"/>
            <a:ext cx="2163305" cy="354319"/>
          </a:xfrm>
          <a:prstGeom prst="rect">
            <a:avLst/>
          </a:prstGeom>
        </p:spPr>
        <p:txBody>
          <a:bodyPr wrap="square" tIns="72000" anchor="t">
            <a:spAutoFit/>
          </a:bodyPr>
          <a:lstStyle>
            <a:lvl1pPr marL="0" indent="0" algn="ctr">
              <a:lnSpc>
                <a:spcPct val="100000"/>
              </a:lnSpc>
              <a:spcBef>
                <a:spcPts val="0"/>
              </a:spcBef>
              <a:buNone/>
              <a:defRPr sz="1530" b="1" i="0">
                <a:solidFill>
                  <a:schemeClr val="tx1"/>
                </a:solidFill>
                <a:latin typeface="Equip Extended" panose="02000503030000020004" pitchFamily="2" charset="77"/>
              </a:defRPr>
            </a:lvl1pPr>
          </a:lstStyle>
          <a:p>
            <a:pPr lvl="0"/>
            <a:r>
              <a:rPr lang="en-GB"/>
              <a:t>Edit name</a:t>
            </a:r>
          </a:p>
        </p:txBody>
      </p:sp>
      <p:sp>
        <p:nvSpPr>
          <p:cNvPr id="57" name="Text Placeholder 7">
            <a:extLst>
              <a:ext uri="{FF2B5EF4-FFF2-40B4-BE49-F238E27FC236}">
                <a16:creationId xmlns:a16="http://schemas.microsoft.com/office/drawing/2014/main" id="{3E4063F9-D070-FF4E-9F42-EB6A97C878E2}"/>
              </a:ext>
            </a:extLst>
          </p:cNvPr>
          <p:cNvSpPr>
            <a:spLocks noGrp="1"/>
          </p:cNvSpPr>
          <p:nvPr>
            <p:ph type="body" sz="quarter" idx="38" hasCustomPrompt="1"/>
          </p:nvPr>
        </p:nvSpPr>
        <p:spPr>
          <a:xfrm>
            <a:off x="10109430" y="4065372"/>
            <a:ext cx="2163305" cy="303857"/>
          </a:xfrm>
          <a:prstGeom prst="rect">
            <a:avLst/>
          </a:prstGeom>
        </p:spPr>
        <p:txBody>
          <a:bodyPr wrap="square" tIns="72000" anchor="t">
            <a:spAutoFit/>
          </a:bodyPr>
          <a:lstStyle>
            <a:lvl1pPr marL="0" indent="0" algn="ctr">
              <a:lnSpc>
                <a:spcPct val="100000"/>
              </a:lnSpc>
              <a:spcBef>
                <a:spcPts val="0"/>
              </a:spcBef>
              <a:buNone/>
              <a:defRPr sz="1202" b="0" i="0">
                <a:solidFill>
                  <a:schemeClr val="tx2"/>
                </a:solidFill>
                <a:latin typeface="Equip Light" panose="02000503000000020004" pitchFamily="2" charset="77"/>
              </a:defRPr>
            </a:lvl1pPr>
          </a:lstStyle>
          <a:p>
            <a:pPr lvl="0"/>
            <a:r>
              <a:rPr lang="en-GB"/>
              <a:t>Edit  description</a:t>
            </a:r>
          </a:p>
        </p:txBody>
      </p:sp>
      <p:sp>
        <p:nvSpPr>
          <p:cNvPr id="58" name="Text Placeholder 7">
            <a:extLst>
              <a:ext uri="{FF2B5EF4-FFF2-40B4-BE49-F238E27FC236}">
                <a16:creationId xmlns:a16="http://schemas.microsoft.com/office/drawing/2014/main" id="{D2899312-03FA-894C-BBC4-808F53A54641}"/>
              </a:ext>
            </a:extLst>
          </p:cNvPr>
          <p:cNvSpPr>
            <a:spLocks noGrp="1"/>
          </p:cNvSpPr>
          <p:nvPr>
            <p:ph type="body" sz="quarter" idx="39" hasCustomPrompt="1"/>
          </p:nvPr>
        </p:nvSpPr>
        <p:spPr>
          <a:xfrm>
            <a:off x="10109430" y="3741371"/>
            <a:ext cx="2163305" cy="354319"/>
          </a:xfrm>
          <a:prstGeom prst="rect">
            <a:avLst/>
          </a:prstGeom>
        </p:spPr>
        <p:txBody>
          <a:bodyPr wrap="square" tIns="72000" anchor="t">
            <a:spAutoFit/>
          </a:bodyPr>
          <a:lstStyle>
            <a:lvl1pPr marL="0" indent="0" algn="ctr">
              <a:lnSpc>
                <a:spcPct val="100000"/>
              </a:lnSpc>
              <a:spcBef>
                <a:spcPts val="0"/>
              </a:spcBef>
              <a:buNone/>
              <a:defRPr sz="1530" b="1" i="0">
                <a:solidFill>
                  <a:schemeClr val="tx1"/>
                </a:solidFill>
                <a:latin typeface="Equip Extended" panose="02000503030000020004" pitchFamily="2" charset="77"/>
              </a:defRPr>
            </a:lvl1pPr>
          </a:lstStyle>
          <a:p>
            <a:pPr lvl="0"/>
            <a:r>
              <a:rPr lang="en-GB"/>
              <a:t>Edit name</a:t>
            </a:r>
          </a:p>
        </p:txBody>
      </p:sp>
      <p:sp>
        <p:nvSpPr>
          <p:cNvPr id="59" name="Image">
            <a:extLst>
              <a:ext uri="{FF2B5EF4-FFF2-40B4-BE49-F238E27FC236}">
                <a16:creationId xmlns:a16="http://schemas.microsoft.com/office/drawing/2014/main" id="{3720BC6D-F004-A143-8E09-73C57B839CBE}"/>
              </a:ext>
            </a:extLst>
          </p:cNvPr>
          <p:cNvSpPr>
            <a:spLocks noGrp="1" noChangeAspect="1"/>
          </p:cNvSpPr>
          <p:nvPr>
            <p:ph type="pic" sz="quarter" idx="40"/>
          </p:nvPr>
        </p:nvSpPr>
        <p:spPr>
          <a:xfrm>
            <a:off x="5813390" y="2034971"/>
            <a:ext cx="1687378" cy="1544400"/>
          </a:xfrm>
          <a:prstGeom prst="ellipse">
            <a:avLst/>
          </a:prstGeom>
          <a:effectLst>
            <a:softEdge rad="0"/>
          </a:effectLst>
        </p:spPr>
        <p:txBody>
          <a:bodyPr lIns="91439" tIns="45719" rIns="91439" bIns="45719">
            <a:noAutofit/>
          </a:bodyPr>
          <a:lstStyle>
            <a:lvl1pPr marL="0" indent="0">
              <a:spcBef>
                <a:spcPts val="0"/>
              </a:spcBef>
              <a:buNone/>
              <a:defRPr>
                <a:noFill/>
              </a:defRPr>
            </a:lvl1pPr>
          </a:lstStyle>
          <a:p>
            <a:r>
              <a:rPr lang="en-US"/>
              <a:t>Click icon to add picture</a:t>
            </a:r>
            <a:endParaRPr/>
          </a:p>
        </p:txBody>
      </p:sp>
      <p:sp>
        <p:nvSpPr>
          <p:cNvPr id="60" name="Image">
            <a:extLst>
              <a:ext uri="{FF2B5EF4-FFF2-40B4-BE49-F238E27FC236}">
                <a16:creationId xmlns:a16="http://schemas.microsoft.com/office/drawing/2014/main" id="{A09925BE-2C3A-2243-B0CE-9C6099B2B80C}"/>
              </a:ext>
            </a:extLst>
          </p:cNvPr>
          <p:cNvSpPr>
            <a:spLocks noGrp="1" noChangeAspect="1"/>
          </p:cNvSpPr>
          <p:nvPr>
            <p:ph type="pic" sz="quarter" idx="41"/>
          </p:nvPr>
        </p:nvSpPr>
        <p:spPr>
          <a:xfrm>
            <a:off x="8067160" y="2034971"/>
            <a:ext cx="1687378" cy="1544400"/>
          </a:xfrm>
          <a:prstGeom prst="ellipse">
            <a:avLst/>
          </a:prstGeom>
          <a:effectLst>
            <a:softEdge rad="0"/>
          </a:effectLst>
        </p:spPr>
        <p:txBody>
          <a:bodyPr lIns="91439" tIns="45719" rIns="91439" bIns="45719">
            <a:noAutofit/>
          </a:bodyPr>
          <a:lstStyle>
            <a:lvl1pPr marL="0" indent="0">
              <a:spcBef>
                <a:spcPts val="0"/>
              </a:spcBef>
              <a:buNone/>
              <a:defRPr>
                <a:noFill/>
              </a:defRPr>
            </a:lvl1pPr>
          </a:lstStyle>
          <a:p>
            <a:r>
              <a:rPr lang="en-US"/>
              <a:t>Click icon to add picture</a:t>
            </a:r>
            <a:endParaRPr/>
          </a:p>
        </p:txBody>
      </p:sp>
      <p:sp>
        <p:nvSpPr>
          <p:cNvPr id="61" name="Image">
            <a:extLst>
              <a:ext uri="{FF2B5EF4-FFF2-40B4-BE49-F238E27FC236}">
                <a16:creationId xmlns:a16="http://schemas.microsoft.com/office/drawing/2014/main" id="{8E465173-E51D-4A49-BB34-124A25DC0E94}"/>
              </a:ext>
            </a:extLst>
          </p:cNvPr>
          <p:cNvSpPr>
            <a:spLocks noGrp="1" noChangeAspect="1"/>
          </p:cNvSpPr>
          <p:nvPr>
            <p:ph type="pic" sz="quarter" idx="42"/>
          </p:nvPr>
        </p:nvSpPr>
        <p:spPr>
          <a:xfrm>
            <a:off x="10320930" y="2034971"/>
            <a:ext cx="1687378" cy="1544400"/>
          </a:xfrm>
          <a:prstGeom prst="ellipse">
            <a:avLst/>
          </a:prstGeom>
          <a:effectLst>
            <a:softEdge rad="0"/>
          </a:effectLst>
        </p:spPr>
        <p:txBody>
          <a:bodyPr lIns="91439" tIns="45719" rIns="91439" bIns="45719">
            <a:noAutofit/>
          </a:bodyPr>
          <a:lstStyle>
            <a:lvl1pPr marL="0" indent="0">
              <a:spcBef>
                <a:spcPts val="0"/>
              </a:spcBef>
              <a:buNone/>
              <a:defRPr>
                <a:noFill/>
              </a:defRPr>
            </a:lvl1pPr>
          </a:lstStyle>
          <a:p>
            <a:r>
              <a:rPr lang="en-US"/>
              <a:t>Click icon to add picture</a:t>
            </a:r>
            <a:endParaRPr/>
          </a:p>
        </p:txBody>
      </p:sp>
      <p:sp>
        <p:nvSpPr>
          <p:cNvPr id="23" name="Title 1">
            <a:extLst>
              <a:ext uri="{FF2B5EF4-FFF2-40B4-BE49-F238E27FC236}">
                <a16:creationId xmlns:a16="http://schemas.microsoft.com/office/drawing/2014/main" id="{2F5E337E-5363-444E-B64C-151EE01A0A1C}"/>
              </a:ext>
            </a:extLst>
          </p:cNvPr>
          <p:cNvSpPr>
            <a:spLocks noGrp="1"/>
          </p:cNvSpPr>
          <p:nvPr>
            <p:ph type="title" hasCustomPrompt="1"/>
          </p:nvPr>
        </p:nvSpPr>
        <p:spPr>
          <a:xfrm>
            <a:off x="684389" y="481126"/>
            <a:ext cx="7866563" cy="522378"/>
          </a:xfrm>
          <a:prstGeom prst="rect">
            <a:avLst/>
          </a:prstGeom>
        </p:spPr>
        <p:txBody>
          <a:bodyPr tIns="72000" anchor="t">
            <a:spAutoFit/>
          </a:bodyPr>
          <a:lstStyle>
            <a:lvl1pPr>
              <a:lnSpc>
                <a:spcPct val="100000"/>
              </a:lnSpc>
              <a:spcBef>
                <a:spcPts val="0"/>
              </a:spcBef>
              <a:defRPr sz="2622" b="1" i="0">
                <a:solidFill>
                  <a:schemeClr val="tx2"/>
                </a:solidFill>
                <a:latin typeface="Equip Extended" panose="02000503030000020004" pitchFamily="2" charset="77"/>
              </a:defRPr>
            </a:lvl1pPr>
          </a:lstStyle>
          <a:p>
            <a:r>
              <a:rPr lang="en-GB"/>
              <a:t>Edit title</a:t>
            </a:r>
            <a:endParaRPr lang="en-PT"/>
          </a:p>
        </p:txBody>
      </p:sp>
      <p:sp>
        <p:nvSpPr>
          <p:cNvPr id="24" name="Text Placeholder 7">
            <a:extLst>
              <a:ext uri="{FF2B5EF4-FFF2-40B4-BE49-F238E27FC236}">
                <a16:creationId xmlns:a16="http://schemas.microsoft.com/office/drawing/2014/main" id="{934BD3B4-D644-2449-A94B-02668B5CF722}"/>
              </a:ext>
            </a:extLst>
          </p:cNvPr>
          <p:cNvSpPr>
            <a:spLocks noGrp="1"/>
          </p:cNvSpPr>
          <p:nvPr>
            <p:ph type="body" sz="quarter" idx="29" hasCustomPrompt="1"/>
          </p:nvPr>
        </p:nvSpPr>
        <p:spPr>
          <a:xfrm>
            <a:off x="684392" y="930189"/>
            <a:ext cx="7866563" cy="387854"/>
          </a:xfrm>
          <a:prstGeom prst="rect">
            <a:avLst/>
          </a:prstGeom>
        </p:spPr>
        <p:txBody>
          <a:bodyPr wrap="square" tIns="72000" anchor="t">
            <a:spAutoFit/>
          </a:bodyPr>
          <a:lstStyle>
            <a:lvl1pPr marL="0" indent="0">
              <a:lnSpc>
                <a:spcPct val="100000"/>
              </a:lnSpc>
              <a:spcBef>
                <a:spcPts val="0"/>
              </a:spcBef>
              <a:buNone/>
              <a:defRPr sz="1748" b="0" i="0">
                <a:solidFill>
                  <a:schemeClr val="tx2"/>
                </a:solidFill>
                <a:latin typeface="Equip Extended Light" panose="02000503000000020004" pitchFamily="2" charset="77"/>
              </a:defRPr>
            </a:lvl1pPr>
          </a:lstStyle>
          <a:p>
            <a:pPr lvl="0"/>
            <a:r>
              <a:rPr lang="en-GB"/>
              <a:t>Edit subtitle</a:t>
            </a:r>
          </a:p>
        </p:txBody>
      </p:sp>
      <p:sp>
        <p:nvSpPr>
          <p:cNvPr id="25" name="Text Placeholder 7">
            <a:extLst>
              <a:ext uri="{FF2B5EF4-FFF2-40B4-BE49-F238E27FC236}">
                <a16:creationId xmlns:a16="http://schemas.microsoft.com/office/drawing/2014/main" id="{061B3521-4B87-42B0-885C-60F885313AA4}"/>
              </a:ext>
            </a:extLst>
          </p:cNvPr>
          <p:cNvSpPr>
            <a:spLocks noGrp="1"/>
          </p:cNvSpPr>
          <p:nvPr>
            <p:ph type="body" sz="quarter" idx="10" hasCustomPrompt="1"/>
          </p:nvPr>
        </p:nvSpPr>
        <p:spPr>
          <a:xfrm>
            <a:off x="684392" y="5876516"/>
            <a:ext cx="11867938" cy="498475"/>
          </a:xfrm>
        </p:spPr>
        <p:txBody>
          <a:bodyPr anchor="ctr">
            <a:noAutofit/>
          </a:bodyPr>
          <a:lstStyle>
            <a:lvl1pPr marL="0" indent="0">
              <a:spcBef>
                <a:spcPts val="0"/>
              </a:spcBef>
              <a:buNone/>
              <a:defRPr sz="1093" b="0" i="0">
                <a:solidFill>
                  <a:schemeClr val="bg2"/>
                </a:solidFill>
                <a:latin typeface="Equip Extended Light" panose="02000503000000020004" pitchFamily="2" charset="77"/>
              </a:defRPr>
            </a:lvl1pPr>
          </a:lstStyle>
          <a:p>
            <a:pPr lvl="0"/>
            <a:r>
              <a:rPr lang="en-GB"/>
              <a:t>Edit Footnote</a:t>
            </a:r>
          </a:p>
        </p:txBody>
      </p:sp>
    </p:spTree>
    <p:extLst>
      <p:ext uri="{BB962C8B-B14F-4D97-AF65-F5344CB8AC3E}">
        <p14:creationId xmlns:p14="http://schemas.microsoft.com/office/powerpoint/2010/main" val="370129725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7_4_Icons List">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1" y="4241260"/>
            <a:ext cx="3480614"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803778" y="379903"/>
            <a:ext cx="888921" cy="715078"/>
          </a:xfrm>
          <a:prstGeom prst="rect">
            <a:avLst/>
          </a:prstGeom>
        </p:spPr>
      </p:pic>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056288" y="4065372"/>
            <a:ext cx="2163305" cy="303857"/>
          </a:xfrm>
          <a:prstGeom prst="rect">
            <a:avLst/>
          </a:prstGeom>
        </p:spPr>
        <p:txBody>
          <a:bodyPr wrap="square" tIns="72000" anchor="t">
            <a:spAutoFit/>
          </a:bodyPr>
          <a:lstStyle>
            <a:lvl1pPr marL="0" indent="0" algn="ctr">
              <a:lnSpc>
                <a:spcPct val="100000"/>
              </a:lnSpc>
              <a:spcBef>
                <a:spcPts val="0"/>
              </a:spcBef>
              <a:buNone/>
              <a:defRPr sz="1202" b="0" i="0">
                <a:solidFill>
                  <a:schemeClr val="tx2"/>
                </a:solidFill>
                <a:latin typeface="Equip Light" panose="02000503000000020004" pitchFamily="2" charset="77"/>
              </a:defRPr>
            </a:lvl1pPr>
          </a:lstStyle>
          <a:p>
            <a:pPr lvl="0"/>
            <a:r>
              <a:rPr lang="en-GB"/>
              <a:t>Edit  description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056290" y="3741371"/>
            <a:ext cx="2163305" cy="354319"/>
          </a:xfrm>
          <a:prstGeom prst="rect">
            <a:avLst/>
          </a:prstGeom>
        </p:spPr>
        <p:txBody>
          <a:bodyPr wrap="square" tIns="72000" anchor="t">
            <a:spAutoFit/>
          </a:bodyPr>
          <a:lstStyle>
            <a:lvl1pPr marL="0" indent="0" algn="ctr">
              <a:lnSpc>
                <a:spcPct val="100000"/>
              </a:lnSpc>
              <a:spcBef>
                <a:spcPts val="0"/>
              </a:spcBef>
              <a:buNone/>
              <a:defRPr sz="1530" b="1" i="0">
                <a:solidFill>
                  <a:schemeClr val="tx2"/>
                </a:solidFill>
                <a:latin typeface="Equip Extended" panose="02000503030000020004" pitchFamily="2" charset="77"/>
              </a:defRPr>
            </a:lvl1pPr>
          </a:lstStyle>
          <a:p>
            <a:pPr lvl="0"/>
            <a:r>
              <a:rPr lang="en-GB"/>
              <a:t>Edit title</a:t>
            </a:r>
          </a:p>
        </p:txBody>
      </p:sp>
      <p:sp>
        <p:nvSpPr>
          <p:cNvPr id="50" name="Text Placeholder 7">
            <a:extLst>
              <a:ext uri="{FF2B5EF4-FFF2-40B4-BE49-F238E27FC236}">
                <a16:creationId xmlns:a16="http://schemas.microsoft.com/office/drawing/2014/main" id="{57B9C421-650C-EC49-B411-E4D55A0DF93E}"/>
              </a:ext>
            </a:extLst>
          </p:cNvPr>
          <p:cNvSpPr>
            <a:spLocks noGrp="1"/>
          </p:cNvSpPr>
          <p:nvPr>
            <p:ph type="body" sz="quarter" idx="31" hasCustomPrompt="1"/>
          </p:nvPr>
        </p:nvSpPr>
        <p:spPr>
          <a:xfrm>
            <a:off x="3319577" y="4065372"/>
            <a:ext cx="2163305" cy="303857"/>
          </a:xfrm>
          <a:prstGeom prst="rect">
            <a:avLst/>
          </a:prstGeom>
        </p:spPr>
        <p:txBody>
          <a:bodyPr wrap="square" tIns="72000" anchor="t">
            <a:spAutoFit/>
          </a:bodyPr>
          <a:lstStyle>
            <a:lvl1pPr marL="0" indent="0" algn="ctr">
              <a:lnSpc>
                <a:spcPct val="100000"/>
              </a:lnSpc>
              <a:spcBef>
                <a:spcPts val="0"/>
              </a:spcBef>
              <a:buNone/>
              <a:defRPr sz="1202" b="0" i="0">
                <a:solidFill>
                  <a:schemeClr val="tx2"/>
                </a:solidFill>
                <a:latin typeface="Equip Light" panose="02000503000000020004" pitchFamily="2" charset="77"/>
              </a:defRPr>
            </a:lvl1pPr>
          </a:lstStyle>
          <a:p>
            <a:pPr lvl="0"/>
            <a:r>
              <a:rPr lang="en-GB"/>
              <a:t>Edit  description</a:t>
            </a:r>
          </a:p>
        </p:txBody>
      </p:sp>
      <p:sp>
        <p:nvSpPr>
          <p:cNvPr id="51" name="Text Placeholder 7">
            <a:extLst>
              <a:ext uri="{FF2B5EF4-FFF2-40B4-BE49-F238E27FC236}">
                <a16:creationId xmlns:a16="http://schemas.microsoft.com/office/drawing/2014/main" id="{ACF4ACF8-36CF-0F40-9D35-1445BB76D034}"/>
              </a:ext>
            </a:extLst>
          </p:cNvPr>
          <p:cNvSpPr>
            <a:spLocks noGrp="1"/>
          </p:cNvSpPr>
          <p:nvPr>
            <p:ph type="body" sz="quarter" idx="32" hasCustomPrompt="1"/>
          </p:nvPr>
        </p:nvSpPr>
        <p:spPr>
          <a:xfrm>
            <a:off x="3319577" y="3741371"/>
            <a:ext cx="2163305" cy="354319"/>
          </a:xfrm>
          <a:prstGeom prst="rect">
            <a:avLst/>
          </a:prstGeom>
        </p:spPr>
        <p:txBody>
          <a:bodyPr wrap="square" tIns="72000" anchor="t">
            <a:spAutoFit/>
          </a:bodyPr>
          <a:lstStyle>
            <a:lvl1pPr marL="0" indent="0" algn="ctr">
              <a:lnSpc>
                <a:spcPct val="100000"/>
              </a:lnSpc>
              <a:spcBef>
                <a:spcPts val="0"/>
              </a:spcBef>
              <a:buNone/>
              <a:defRPr sz="1530" b="1" i="0">
                <a:solidFill>
                  <a:schemeClr val="tx2"/>
                </a:solidFill>
                <a:latin typeface="Equip Extended" panose="02000503030000020004" pitchFamily="2" charset="77"/>
              </a:defRPr>
            </a:lvl1pPr>
          </a:lstStyle>
          <a:p>
            <a:pPr lvl="0"/>
            <a:r>
              <a:rPr lang="en-GB"/>
              <a:t>Edit title</a:t>
            </a:r>
          </a:p>
        </p:txBody>
      </p:sp>
      <p:sp>
        <p:nvSpPr>
          <p:cNvPr id="53" name="Text Placeholder 7">
            <a:extLst>
              <a:ext uri="{FF2B5EF4-FFF2-40B4-BE49-F238E27FC236}">
                <a16:creationId xmlns:a16="http://schemas.microsoft.com/office/drawing/2014/main" id="{AF139140-3AD7-A64F-8A10-6C49DDEF63F0}"/>
              </a:ext>
            </a:extLst>
          </p:cNvPr>
          <p:cNvSpPr>
            <a:spLocks noGrp="1"/>
          </p:cNvSpPr>
          <p:nvPr>
            <p:ph type="body" sz="quarter" idx="34" hasCustomPrompt="1"/>
          </p:nvPr>
        </p:nvSpPr>
        <p:spPr>
          <a:xfrm>
            <a:off x="5573345" y="4065372"/>
            <a:ext cx="2163305" cy="303857"/>
          </a:xfrm>
          <a:prstGeom prst="rect">
            <a:avLst/>
          </a:prstGeom>
        </p:spPr>
        <p:txBody>
          <a:bodyPr wrap="square" tIns="72000" anchor="t">
            <a:spAutoFit/>
          </a:bodyPr>
          <a:lstStyle>
            <a:lvl1pPr marL="0" indent="0" algn="ctr">
              <a:lnSpc>
                <a:spcPct val="100000"/>
              </a:lnSpc>
              <a:spcBef>
                <a:spcPts val="0"/>
              </a:spcBef>
              <a:buNone/>
              <a:defRPr sz="1202" b="0" i="0">
                <a:solidFill>
                  <a:schemeClr val="tx2"/>
                </a:solidFill>
                <a:latin typeface="Equip Light" panose="02000503000000020004" pitchFamily="2" charset="77"/>
              </a:defRPr>
            </a:lvl1pPr>
          </a:lstStyle>
          <a:p>
            <a:pPr lvl="0"/>
            <a:r>
              <a:rPr lang="en-GB"/>
              <a:t>Edit  description</a:t>
            </a:r>
          </a:p>
        </p:txBody>
      </p:sp>
      <p:sp>
        <p:nvSpPr>
          <p:cNvPr id="54" name="Text Placeholder 7">
            <a:extLst>
              <a:ext uri="{FF2B5EF4-FFF2-40B4-BE49-F238E27FC236}">
                <a16:creationId xmlns:a16="http://schemas.microsoft.com/office/drawing/2014/main" id="{5BA2427D-8278-344C-8D14-74032783FA2C}"/>
              </a:ext>
            </a:extLst>
          </p:cNvPr>
          <p:cNvSpPr>
            <a:spLocks noGrp="1"/>
          </p:cNvSpPr>
          <p:nvPr>
            <p:ph type="body" sz="quarter" idx="35" hasCustomPrompt="1"/>
          </p:nvPr>
        </p:nvSpPr>
        <p:spPr>
          <a:xfrm>
            <a:off x="5573345" y="3741371"/>
            <a:ext cx="2163305" cy="354319"/>
          </a:xfrm>
          <a:prstGeom prst="rect">
            <a:avLst/>
          </a:prstGeom>
        </p:spPr>
        <p:txBody>
          <a:bodyPr wrap="square" tIns="72000" anchor="t">
            <a:spAutoFit/>
          </a:bodyPr>
          <a:lstStyle>
            <a:lvl1pPr marL="0" indent="0" algn="ctr">
              <a:lnSpc>
                <a:spcPct val="100000"/>
              </a:lnSpc>
              <a:spcBef>
                <a:spcPts val="0"/>
              </a:spcBef>
              <a:buNone/>
              <a:defRPr sz="1530" b="1" i="0">
                <a:solidFill>
                  <a:schemeClr val="tx2"/>
                </a:solidFill>
                <a:latin typeface="Equip Extended" panose="02000503030000020004" pitchFamily="2" charset="77"/>
              </a:defRPr>
            </a:lvl1pPr>
          </a:lstStyle>
          <a:p>
            <a:pPr lvl="0"/>
            <a:r>
              <a:rPr lang="en-GB"/>
              <a:t>Edit title</a:t>
            </a:r>
          </a:p>
        </p:txBody>
      </p:sp>
      <p:sp>
        <p:nvSpPr>
          <p:cNvPr id="55" name="Text Placeholder 7">
            <a:extLst>
              <a:ext uri="{FF2B5EF4-FFF2-40B4-BE49-F238E27FC236}">
                <a16:creationId xmlns:a16="http://schemas.microsoft.com/office/drawing/2014/main" id="{369524A2-DBBD-DC45-A829-5A08B11CA0D0}"/>
              </a:ext>
            </a:extLst>
          </p:cNvPr>
          <p:cNvSpPr>
            <a:spLocks noGrp="1"/>
          </p:cNvSpPr>
          <p:nvPr>
            <p:ph type="body" sz="quarter" idx="36" hasCustomPrompt="1"/>
          </p:nvPr>
        </p:nvSpPr>
        <p:spPr>
          <a:xfrm>
            <a:off x="7836628" y="4065372"/>
            <a:ext cx="2163305" cy="303857"/>
          </a:xfrm>
          <a:prstGeom prst="rect">
            <a:avLst/>
          </a:prstGeom>
        </p:spPr>
        <p:txBody>
          <a:bodyPr wrap="square" tIns="72000" anchor="t">
            <a:spAutoFit/>
          </a:bodyPr>
          <a:lstStyle>
            <a:lvl1pPr marL="0" indent="0" algn="ctr">
              <a:lnSpc>
                <a:spcPct val="100000"/>
              </a:lnSpc>
              <a:spcBef>
                <a:spcPts val="0"/>
              </a:spcBef>
              <a:buNone/>
              <a:defRPr sz="1202" b="0" i="0">
                <a:solidFill>
                  <a:schemeClr val="tx2"/>
                </a:solidFill>
                <a:latin typeface="Equip Light" panose="02000503000000020004" pitchFamily="2" charset="77"/>
              </a:defRPr>
            </a:lvl1pPr>
          </a:lstStyle>
          <a:p>
            <a:pPr lvl="0"/>
            <a:r>
              <a:rPr lang="en-GB"/>
              <a:t>Edit  description</a:t>
            </a:r>
          </a:p>
        </p:txBody>
      </p:sp>
      <p:sp>
        <p:nvSpPr>
          <p:cNvPr id="56" name="Text Placeholder 7">
            <a:extLst>
              <a:ext uri="{FF2B5EF4-FFF2-40B4-BE49-F238E27FC236}">
                <a16:creationId xmlns:a16="http://schemas.microsoft.com/office/drawing/2014/main" id="{97E9E8E8-1F1F-BC43-BE69-31D84DB07E47}"/>
              </a:ext>
            </a:extLst>
          </p:cNvPr>
          <p:cNvSpPr>
            <a:spLocks noGrp="1"/>
          </p:cNvSpPr>
          <p:nvPr>
            <p:ph type="body" sz="quarter" idx="37" hasCustomPrompt="1"/>
          </p:nvPr>
        </p:nvSpPr>
        <p:spPr>
          <a:xfrm>
            <a:off x="7836628" y="3741371"/>
            <a:ext cx="2163305" cy="354319"/>
          </a:xfrm>
          <a:prstGeom prst="rect">
            <a:avLst/>
          </a:prstGeom>
        </p:spPr>
        <p:txBody>
          <a:bodyPr wrap="square" tIns="72000" anchor="t">
            <a:spAutoFit/>
          </a:bodyPr>
          <a:lstStyle>
            <a:lvl1pPr marL="0" indent="0" algn="ctr">
              <a:lnSpc>
                <a:spcPct val="100000"/>
              </a:lnSpc>
              <a:spcBef>
                <a:spcPts val="0"/>
              </a:spcBef>
              <a:buNone/>
              <a:defRPr sz="1530" b="1" i="0">
                <a:solidFill>
                  <a:schemeClr val="tx2"/>
                </a:solidFill>
                <a:latin typeface="Equip Extended" panose="02000503030000020004" pitchFamily="2" charset="77"/>
              </a:defRPr>
            </a:lvl1pPr>
          </a:lstStyle>
          <a:p>
            <a:pPr lvl="0"/>
            <a:r>
              <a:rPr lang="en-GB"/>
              <a:t>Edit title</a:t>
            </a:r>
          </a:p>
        </p:txBody>
      </p:sp>
      <p:sp>
        <p:nvSpPr>
          <p:cNvPr id="57" name="Text Placeholder 7">
            <a:extLst>
              <a:ext uri="{FF2B5EF4-FFF2-40B4-BE49-F238E27FC236}">
                <a16:creationId xmlns:a16="http://schemas.microsoft.com/office/drawing/2014/main" id="{3E4063F9-D070-FF4E-9F42-EB6A97C878E2}"/>
              </a:ext>
            </a:extLst>
          </p:cNvPr>
          <p:cNvSpPr>
            <a:spLocks noGrp="1"/>
          </p:cNvSpPr>
          <p:nvPr>
            <p:ph type="body" sz="quarter" idx="38" hasCustomPrompt="1"/>
          </p:nvPr>
        </p:nvSpPr>
        <p:spPr>
          <a:xfrm>
            <a:off x="10080884" y="4065372"/>
            <a:ext cx="2163305" cy="303857"/>
          </a:xfrm>
          <a:prstGeom prst="rect">
            <a:avLst/>
          </a:prstGeom>
        </p:spPr>
        <p:txBody>
          <a:bodyPr wrap="square" tIns="72000" anchor="t">
            <a:spAutoFit/>
          </a:bodyPr>
          <a:lstStyle>
            <a:lvl1pPr marL="0" indent="0" algn="ctr">
              <a:lnSpc>
                <a:spcPct val="100000"/>
              </a:lnSpc>
              <a:spcBef>
                <a:spcPts val="0"/>
              </a:spcBef>
              <a:buNone/>
              <a:defRPr sz="1202" b="0" i="0">
                <a:solidFill>
                  <a:schemeClr val="tx2"/>
                </a:solidFill>
                <a:latin typeface="Equip Light" panose="02000503000000020004" pitchFamily="2" charset="77"/>
              </a:defRPr>
            </a:lvl1pPr>
          </a:lstStyle>
          <a:p>
            <a:pPr lvl="0"/>
            <a:r>
              <a:rPr lang="en-GB"/>
              <a:t>Edit  description</a:t>
            </a:r>
          </a:p>
        </p:txBody>
      </p:sp>
      <p:sp>
        <p:nvSpPr>
          <p:cNvPr id="58" name="Text Placeholder 7">
            <a:extLst>
              <a:ext uri="{FF2B5EF4-FFF2-40B4-BE49-F238E27FC236}">
                <a16:creationId xmlns:a16="http://schemas.microsoft.com/office/drawing/2014/main" id="{D2899312-03FA-894C-BBC4-808F53A54641}"/>
              </a:ext>
            </a:extLst>
          </p:cNvPr>
          <p:cNvSpPr>
            <a:spLocks noGrp="1"/>
          </p:cNvSpPr>
          <p:nvPr>
            <p:ph type="body" sz="quarter" idx="39" hasCustomPrompt="1"/>
          </p:nvPr>
        </p:nvSpPr>
        <p:spPr>
          <a:xfrm>
            <a:off x="10080884" y="3741371"/>
            <a:ext cx="2163305" cy="354319"/>
          </a:xfrm>
          <a:prstGeom prst="rect">
            <a:avLst/>
          </a:prstGeom>
        </p:spPr>
        <p:txBody>
          <a:bodyPr wrap="square" tIns="72000" anchor="t">
            <a:spAutoFit/>
          </a:bodyPr>
          <a:lstStyle>
            <a:lvl1pPr marL="0" indent="0" algn="ctr">
              <a:lnSpc>
                <a:spcPct val="100000"/>
              </a:lnSpc>
              <a:spcBef>
                <a:spcPts val="0"/>
              </a:spcBef>
              <a:buNone/>
              <a:defRPr sz="1530" b="1" i="0">
                <a:solidFill>
                  <a:schemeClr val="tx2"/>
                </a:solidFill>
                <a:latin typeface="Equip Extended" panose="02000503030000020004" pitchFamily="2" charset="77"/>
              </a:defRPr>
            </a:lvl1pPr>
          </a:lstStyle>
          <a:p>
            <a:pPr lvl="0"/>
            <a:r>
              <a:rPr lang="en-GB"/>
              <a:t>Edit title</a:t>
            </a:r>
          </a:p>
        </p:txBody>
      </p:sp>
      <p:sp>
        <p:nvSpPr>
          <p:cNvPr id="23" name="Title 1">
            <a:extLst>
              <a:ext uri="{FF2B5EF4-FFF2-40B4-BE49-F238E27FC236}">
                <a16:creationId xmlns:a16="http://schemas.microsoft.com/office/drawing/2014/main" id="{2F5E337E-5363-444E-B64C-151EE01A0A1C}"/>
              </a:ext>
            </a:extLst>
          </p:cNvPr>
          <p:cNvSpPr>
            <a:spLocks noGrp="1"/>
          </p:cNvSpPr>
          <p:nvPr>
            <p:ph type="title" hasCustomPrompt="1"/>
          </p:nvPr>
        </p:nvSpPr>
        <p:spPr>
          <a:xfrm>
            <a:off x="684389" y="481126"/>
            <a:ext cx="7866563" cy="522378"/>
          </a:xfrm>
          <a:prstGeom prst="rect">
            <a:avLst/>
          </a:prstGeom>
        </p:spPr>
        <p:txBody>
          <a:bodyPr tIns="72000" anchor="t">
            <a:spAutoFit/>
          </a:bodyPr>
          <a:lstStyle>
            <a:lvl1pPr>
              <a:lnSpc>
                <a:spcPct val="100000"/>
              </a:lnSpc>
              <a:spcBef>
                <a:spcPts val="0"/>
              </a:spcBef>
              <a:defRPr sz="2622" b="1" i="0">
                <a:solidFill>
                  <a:schemeClr val="tx2"/>
                </a:solidFill>
                <a:latin typeface="Equip Extended" panose="02000503030000020004" pitchFamily="2" charset="77"/>
              </a:defRPr>
            </a:lvl1pPr>
          </a:lstStyle>
          <a:p>
            <a:r>
              <a:rPr lang="en-GB"/>
              <a:t>Edit title</a:t>
            </a:r>
            <a:endParaRPr lang="en-PT"/>
          </a:p>
        </p:txBody>
      </p:sp>
      <p:sp>
        <p:nvSpPr>
          <p:cNvPr id="24" name="Text Placeholder 7">
            <a:extLst>
              <a:ext uri="{FF2B5EF4-FFF2-40B4-BE49-F238E27FC236}">
                <a16:creationId xmlns:a16="http://schemas.microsoft.com/office/drawing/2014/main" id="{934BD3B4-D644-2449-A94B-02668B5CF722}"/>
              </a:ext>
            </a:extLst>
          </p:cNvPr>
          <p:cNvSpPr>
            <a:spLocks noGrp="1"/>
          </p:cNvSpPr>
          <p:nvPr>
            <p:ph type="body" sz="quarter" idx="29" hasCustomPrompt="1"/>
          </p:nvPr>
        </p:nvSpPr>
        <p:spPr>
          <a:xfrm>
            <a:off x="684392" y="930189"/>
            <a:ext cx="7866563" cy="387854"/>
          </a:xfrm>
          <a:prstGeom prst="rect">
            <a:avLst/>
          </a:prstGeom>
        </p:spPr>
        <p:txBody>
          <a:bodyPr wrap="square" tIns="72000" anchor="t">
            <a:spAutoFit/>
          </a:bodyPr>
          <a:lstStyle>
            <a:lvl1pPr marL="0" indent="0">
              <a:lnSpc>
                <a:spcPct val="100000"/>
              </a:lnSpc>
              <a:spcBef>
                <a:spcPts val="0"/>
              </a:spcBef>
              <a:buNone/>
              <a:defRPr sz="1748" b="0" i="0">
                <a:solidFill>
                  <a:schemeClr val="tx2"/>
                </a:solidFill>
                <a:latin typeface="Equip Extended Light" panose="02000503000000020004" pitchFamily="2" charset="77"/>
              </a:defRPr>
            </a:lvl1pPr>
          </a:lstStyle>
          <a:p>
            <a:pPr lvl="0"/>
            <a:r>
              <a:rPr lang="en-GB"/>
              <a:t>Edit subtitle</a:t>
            </a:r>
          </a:p>
        </p:txBody>
      </p:sp>
      <p:sp>
        <p:nvSpPr>
          <p:cNvPr id="25" name="Image">
            <a:extLst>
              <a:ext uri="{FF2B5EF4-FFF2-40B4-BE49-F238E27FC236}">
                <a16:creationId xmlns:a16="http://schemas.microsoft.com/office/drawing/2014/main" id="{8885F84D-62B4-8846-B8B0-CD7961234D2D}"/>
              </a:ext>
            </a:extLst>
          </p:cNvPr>
          <p:cNvSpPr>
            <a:spLocks noGrp="1" noChangeAspect="1"/>
          </p:cNvSpPr>
          <p:nvPr>
            <p:ph type="pic" sz="quarter" idx="30"/>
          </p:nvPr>
        </p:nvSpPr>
        <p:spPr>
          <a:xfrm>
            <a:off x="1305847" y="2034971"/>
            <a:ext cx="1687378" cy="1544400"/>
          </a:xfrm>
          <a:prstGeom prst="rect">
            <a:avLst/>
          </a:prstGeom>
          <a:effectLst>
            <a:softEdge rad="0"/>
          </a:effectLst>
        </p:spPr>
        <p:txBody>
          <a:bodyPr lIns="91439" tIns="45719" rIns="91439" bIns="45719">
            <a:noAutofit/>
          </a:bodyPr>
          <a:lstStyle>
            <a:lvl1pPr marL="0" indent="0">
              <a:spcBef>
                <a:spcPts val="0"/>
              </a:spcBef>
              <a:buNone/>
              <a:defRPr>
                <a:noFill/>
              </a:defRPr>
            </a:lvl1pPr>
          </a:lstStyle>
          <a:p>
            <a:r>
              <a:rPr lang="en-US"/>
              <a:t>Click icon to add picture</a:t>
            </a:r>
            <a:endParaRPr/>
          </a:p>
        </p:txBody>
      </p:sp>
      <p:sp>
        <p:nvSpPr>
          <p:cNvPr id="26" name="Image">
            <a:extLst>
              <a:ext uri="{FF2B5EF4-FFF2-40B4-BE49-F238E27FC236}">
                <a16:creationId xmlns:a16="http://schemas.microsoft.com/office/drawing/2014/main" id="{6F545324-6895-6D47-A2F2-AFBFD0FF481B}"/>
              </a:ext>
            </a:extLst>
          </p:cNvPr>
          <p:cNvSpPr>
            <a:spLocks noGrp="1" noChangeAspect="1"/>
          </p:cNvSpPr>
          <p:nvPr>
            <p:ph type="pic" sz="quarter" idx="33"/>
          </p:nvPr>
        </p:nvSpPr>
        <p:spPr>
          <a:xfrm>
            <a:off x="3559620" y="2034971"/>
            <a:ext cx="1687378" cy="1544400"/>
          </a:xfrm>
          <a:prstGeom prst="rect">
            <a:avLst/>
          </a:prstGeom>
          <a:effectLst>
            <a:softEdge rad="0"/>
          </a:effectLst>
        </p:spPr>
        <p:txBody>
          <a:bodyPr lIns="91439" tIns="45719" rIns="91439" bIns="45719">
            <a:noAutofit/>
          </a:bodyPr>
          <a:lstStyle>
            <a:lvl1pPr marL="0" indent="0">
              <a:spcBef>
                <a:spcPts val="0"/>
              </a:spcBef>
              <a:buNone/>
              <a:defRPr>
                <a:noFill/>
              </a:defRPr>
            </a:lvl1pPr>
          </a:lstStyle>
          <a:p>
            <a:r>
              <a:rPr lang="en-US"/>
              <a:t>Click icon to add picture</a:t>
            </a:r>
            <a:endParaRPr/>
          </a:p>
        </p:txBody>
      </p:sp>
      <p:sp>
        <p:nvSpPr>
          <p:cNvPr id="27" name="Image">
            <a:extLst>
              <a:ext uri="{FF2B5EF4-FFF2-40B4-BE49-F238E27FC236}">
                <a16:creationId xmlns:a16="http://schemas.microsoft.com/office/drawing/2014/main" id="{64E66F48-CB29-B74E-8F70-D9D88A0B3F0F}"/>
              </a:ext>
            </a:extLst>
          </p:cNvPr>
          <p:cNvSpPr>
            <a:spLocks noGrp="1" noChangeAspect="1"/>
          </p:cNvSpPr>
          <p:nvPr>
            <p:ph type="pic" sz="quarter" idx="40"/>
          </p:nvPr>
        </p:nvSpPr>
        <p:spPr>
          <a:xfrm>
            <a:off x="5813390" y="2034971"/>
            <a:ext cx="1687378" cy="1544400"/>
          </a:xfrm>
          <a:prstGeom prst="rect">
            <a:avLst/>
          </a:prstGeom>
          <a:effectLst>
            <a:softEdge rad="0"/>
          </a:effectLst>
        </p:spPr>
        <p:txBody>
          <a:bodyPr lIns="91439" tIns="45719" rIns="91439" bIns="45719">
            <a:noAutofit/>
          </a:bodyPr>
          <a:lstStyle>
            <a:lvl1pPr marL="0" indent="0">
              <a:spcBef>
                <a:spcPts val="0"/>
              </a:spcBef>
              <a:buNone/>
              <a:defRPr>
                <a:noFill/>
              </a:defRPr>
            </a:lvl1pPr>
          </a:lstStyle>
          <a:p>
            <a:r>
              <a:rPr lang="en-US"/>
              <a:t>Click icon to add picture</a:t>
            </a:r>
            <a:endParaRPr/>
          </a:p>
        </p:txBody>
      </p:sp>
      <p:sp>
        <p:nvSpPr>
          <p:cNvPr id="28" name="Image">
            <a:extLst>
              <a:ext uri="{FF2B5EF4-FFF2-40B4-BE49-F238E27FC236}">
                <a16:creationId xmlns:a16="http://schemas.microsoft.com/office/drawing/2014/main" id="{1312175E-B6B6-7B41-B4A2-52A0E65EA5C7}"/>
              </a:ext>
            </a:extLst>
          </p:cNvPr>
          <p:cNvSpPr>
            <a:spLocks noGrp="1" noChangeAspect="1"/>
          </p:cNvSpPr>
          <p:nvPr>
            <p:ph type="pic" sz="quarter" idx="41"/>
          </p:nvPr>
        </p:nvSpPr>
        <p:spPr>
          <a:xfrm>
            <a:off x="8067160" y="2034971"/>
            <a:ext cx="1687378" cy="1544400"/>
          </a:xfrm>
          <a:prstGeom prst="rect">
            <a:avLst/>
          </a:prstGeom>
          <a:effectLst>
            <a:softEdge rad="0"/>
          </a:effectLst>
        </p:spPr>
        <p:txBody>
          <a:bodyPr lIns="91439" tIns="45719" rIns="91439" bIns="45719">
            <a:noAutofit/>
          </a:bodyPr>
          <a:lstStyle>
            <a:lvl1pPr marL="0" indent="0">
              <a:spcBef>
                <a:spcPts val="0"/>
              </a:spcBef>
              <a:buNone/>
              <a:defRPr>
                <a:noFill/>
              </a:defRPr>
            </a:lvl1pPr>
          </a:lstStyle>
          <a:p>
            <a:r>
              <a:rPr lang="en-US"/>
              <a:t>Click icon to add picture</a:t>
            </a:r>
            <a:endParaRPr/>
          </a:p>
        </p:txBody>
      </p:sp>
      <p:sp>
        <p:nvSpPr>
          <p:cNvPr id="29" name="Image">
            <a:extLst>
              <a:ext uri="{FF2B5EF4-FFF2-40B4-BE49-F238E27FC236}">
                <a16:creationId xmlns:a16="http://schemas.microsoft.com/office/drawing/2014/main" id="{E7C79046-3318-0F45-83B3-D00B008E7583}"/>
              </a:ext>
            </a:extLst>
          </p:cNvPr>
          <p:cNvSpPr>
            <a:spLocks noGrp="1" noChangeAspect="1"/>
          </p:cNvSpPr>
          <p:nvPr>
            <p:ph type="pic" sz="quarter" idx="42"/>
          </p:nvPr>
        </p:nvSpPr>
        <p:spPr>
          <a:xfrm>
            <a:off x="10320930" y="2034971"/>
            <a:ext cx="1687378" cy="1544400"/>
          </a:xfrm>
          <a:prstGeom prst="rect">
            <a:avLst/>
          </a:prstGeom>
          <a:effectLst>
            <a:softEdge rad="0"/>
          </a:effectLst>
        </p:spPr>
        <p:txBody>
          <a:bodyPr lIns="91439" tIns="45719" rIns="91439" bIns="45719">
            <a:noAutofit/>
          </a:bodyPr>
          <a:lstStyle>
            <a:lvl1pPr marL="0" indent="0">
              <a:spcBef>
                <a:spcPts val="0"/>
              </a:spcBef>
              <a:buNone/>
              <a:defRPr>
                <a:noFill/>
              </a:defRPr>
            </a:lvl1pPr>
          </a:lstStyle>
          <a:p>
            <a:r>
              <a:rPr lang="en-US"/>
              <a:t>Click icon to add picture</a:t>
            </a:r>
            <a:endParaRPr/>
          </a:p>
        </p:txBody>
      </p:sp>
      <p:sp>
        <p:nvSpPr>
          <p:cNvPr id="30" name="Text Placeholder 7">
            <a:extLst>
              <a:ext uri="{FF2B5EF4-FFF2-40B4-BE49-F238E27FC236}">
                <a16:creationId xmlns:a16="http://schemas.microsoft.com/office/drawing/2014/main" id="{14FF265B-EDF5-4DB4-933C-66A52B93E74E}"/>
              </a:ext>
            </a:extLst>
          </p:cNvPr>
          <p:cNvSpPr>
            <a:spLocks noGrp="1"/>
          </p:cNvSpPr>
          <p:nvPr>
            <p:ph type="body" sz="quarter" idx="10" hasCustomPrompt="1"/>
          </p:nvPr>
        </p:nvSpPr>
        <p:spPr>
          <a:xfrm>
            <a:off x="684392" y="5876516"/>
            <a:ext cx="11867938" cy="498475"/>
          </a:xfrm>
        </p:spPr>
        <p:txBody>
          <a:bodyPr anchor="ctr">
            <a:noAutofit/>
          </a:bodyPr>
          <a:lstStyle>
            <a:lvl1pPr marL="0" indent="0">
              <a:spcBef>
                <a:spcPts val="0"/>
              </a:spcBef>
              <a:buNone/>
              <a:defRPr sz="1093" b="0" i="0">
                <a:solidFill>
                  <a:schemeClr val="bg2"/>
                </a:solidFill>
                <a:latin typeface="Equip Extended Light" panose="02000503000000020004" pitchFamily="2" charset="77"/>
              </a:defRPr>
            </a:lvl1pPr>
          </a:lstStyle>
          <a:p>
            <a:pPr lvl="0"/>
            <a:r>
              <a:rPr lang="en-GB"/>
              <a:t>Edit Footnote</a:t>
            </a:r>
          </a:p>
        </p:txBody>
      </p:sp>
    </p:spTree>
    <p:extLst>
      <p:ext uri="{BB962C8B-B14F-4D97-AF65-F5344CB8AC3E}">
        <p14:creationId xmlns:p14="http://schemas.microsoft.com/office/powerpoint/2010/main" val="399776263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8_1_Info Grid 6 Photo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1" y="4241260"/>
            <a:ext cx="3480614"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803778" y="379903"/>
            <a:ext cx="888921" cy="715078"/>
          </a:xfrm>
          <a:prstGeom prst="rect">
            <a:avLst/>
          </a:prstGeom>
        </p:spPr>
      </p:pic>
      <p:sp>
        <p:nvSpPr>
          <p:cNvPr id="3" name="Picture Placeholder 2">
            <a:extLst>
              <a:ext uri="{FF2B5EF4-FFF2-40B4-BE49-F238E27FC236}">
                <a16:creationId xmlns:a16="http://schemas.microsoft.com/office/drawing/2014/main" id="{FD3A5CC7-D75C-D440-A8AD-DE20599ED69B}"/>
              </a:ext>
            </a:extLst>
          </p:cNvPr>
          <p:cNvSpPr>
            <a:spLocks noGrp="1"/>
          </p:cNvSpPr>
          <p:nvPr>
            <p:ph type="pic" sz="quarter" idx="11"/>
          </p:nvPr>
        </p:nvSpPr>
        <p:spPr>
          <a:xfrm>
            <a:off x="1179982" y="1602250"/>
            <a:ext cx="3233157" cy="720000"/>
          </a:xfrm>
          <a:solidFill>
            <a:srgbClr val="EFF1F5"/>
          </a:solidFill>
        </p:spPr>
        <p:txBody>
          <a:bodyPr/>
          <a:lstStyle>
            <a:lvl1pPr marL="0" indent="0">
              <a:spcBef>
                <a:spcPts val="0"/>
              </a:spcBef>
              <a:buNone/>
              <a:defRPr>
                <a:noFill/>
              </a:defRPr>
            </a:lvl1pPr>
          </a:lstStyle>
          <a:p>
            <a:r>
              <a:rPr lang="en-US"/>
              <a:t>Click icon to add picture</a:t>
            </a:r>
            <a:endParaRPr lang="en-PT"/>
          </a:p>
        </p:txBody>
      </p:sp>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179982" y="2808342"/>
            <a:ext cx="3233157" cy="320591"/>
          </a:xfrm>
          <a:prstGeom prst="rect">
            <a:avLst/>
          </a:prstGeom>
        </p:spPr>
        <p:txBody>
          <a:bodyPr lIns="0" tIns="72000" rIns="0" anchor="t">
            <a:spAutoFit/>
          </a:bodyPr>
          <a:lstStyle>
            <a:lvl1pPr marL="0" indent="0">
              <a:lnSpc>
                <a:spcPct val="100000"/>
              </a:lnSpc>
              <a:spcBef>
                <a:spcPts val="0"/>
              </a:spcBef>
              <a:buNone/>
              <a:defRPr sz="1311" b="0" i="0">
                <a:solidFill>
                  <a:schemeClr val="tx2"/>
                </a:solidFill>
                <a:latin typeface="Equip Light" panose="02000503000000020004" pitchFamily="2" charset="77"/>
              </a:defRPr>
            </a:lvl1pPr>
          </a:lstStyle>
          <a:p>
            <a:pPr lvl="0"/>
            <a:r>
              <a:rPr lang="en-GB"/>
              <a:t>Edit  Description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179985" y="2484250"/>
            <a:ext cx="3233157" cy="337391"/>
          </a:xfrm>
          <a:prstGeom prst="rect">
            <a:avLst/>
          </a:prstGeom>
        </p:spPr>
        <p:txBody>
          <a:bodyPr lIns="0" tIns="72000" rIns="0" anchor="t">
            <a:spAutoFit/>
          </a:bodyPr>
          <a:lstStyle>
            <a:lvl1pPr marL="0" indent="0">
              <a:lnSpc>
                <a:spcPct val="100000"/>
              </a:lnSpc>
              <a:spcBef>
                <a:spcPts val="0"/>
              </a:spcBef>
              <a:buNone/>
              <a:defRPr sz="1420" b="1" i="0">
                <a:solidFill>
                  <a:schemeClr val="tx2"/>
                </a:solidFill>
                <a:latin typeface="Equip Extended" panose="02000503030000020004" pitchFamily="2" charset="77"/>
              </a:defRPr>
            </a:lvl1pPr>
          </a:lstStyle>
          <a:p>
            <a:pPr lvl="0"/>
            <a:r>
              <a:rPr lang="en-GB"/>
              <a:t>Edit title</a:t>
            </a:r>
          </a:p>
        </p:txBody>
      </p:sp>
      <p:sp>
        <p:nvSpPr>
          <p:cNvPr id="29" name="Picture Placeholder 2">
            <a:extLst>
              <a:ext uri="{FF2B5EF4-FFF2-40B4-BE49-F238E27FC236}">
                <a16:creationId xmlns:a16="http://schemas.microsoft.com/office/drawing/2014/main" id="{C815F6FA-FA4A-0D48-B250-FA15B10B2BAF}"/>
              </a:ext>
            </a:extLst>
          </p:cNvPr>
          <p:cNvSpPr>
            <a:spLocks noGrp="1"/>
          </p:cNvSpPr>
          <p:nvPr>
            <p:ph type="pic" sz="quarter" idx="14"/>
          </p:nvPr>
        </p:nvSpPr>
        <p:spPr>
          <a:xfrm>
            <a:off x="1179980" y="3577257"/>
            <a:ext cx="3233157" cy="720000"/>
          </a:xfrm>
          <a:solidFill>
            <a:srgbClr val="EFF1F5"/>
          </a:solidFill>
        </p:spPr>
        <p:txBody>
          <a:bodyPr/>
          <a:lstStyle>
            <a:lvl1pPr marL="0" indent="0">
              <a:spcBef>
                <a:spcPts val="0"/>
              </a:spcBef>
              <a:buNone/>
              <a:defRPr>
                <a:noFill/>
              </a:defRPr>
            </a:lvl1pPr>
          </a:lstStyle>
          <a:p>
            <a:r>
              <a:rPr lang="en-US"/>
              <a:t>Click icon to add picture</a:t>
            </a:r>
            <a:endParaRPr lang="en-PT"/>
          </a:p>
        </p:txBody>
      </p:sp>
      <p:sp>
        <p:nvSpPr>
          <p:cNvPr id="30" name="Text Placeholder 7">
            <a:extLst>
              <a:ext uri="{FF2B5EF4-FFF2-40B4-BE49-F238E27FC236}">
                <a16:creationId xmlns:a16="http://schemas.microsoft.com/office/drawing/2014/main" id="{31AD72F1-2D57-A849-B179-ED5ECC5D261E}"/>
              </a:ext>
            </a:extLst>
          </p:cNvPr>
          <p:cNvSpPr>
            <a:spLocks noGrp="1"/>
          </p:cNvSpPr>
          <p:nvPr>
            <p:ph type="body" sz="quarter" idx="15" hasCustomPrompt="1"/>
          </p:nvPr>
        </p:nvSpPr>
        <p:spPr>
          <a:xfrm>
            <a:off x="1179980" y="4783350"/>
            <a:ext cx="3233157" cy="320591"/>
          </a:xfrm>
          <a:prstGeom prst="rect">
            <a:avLst/>
          </a:prstGeom>
        </p:spPr>
        <p:txBody>
          <a:bodyPr lIns="0" tIns="72000" rIns="0" anchor="t">
            <a:spAutoFit/>
          </a:bodyPr>
          <a:lstStyle>
            <a:lvl1pPr marL="0" indent="0">
              <a:lnSpc>
                <a:spcPct val="100000"/>
              </a:lnSpc>
              <a:spcBef>
                <a:spcPts val="0"/>
              </a:spcBef>
              <a:buNone/>
              <a:defRPr sz="1311" b="0" i="0">
                <a:solidFill>
                  <a:schemeClr val="tx2"/>
                </a:solidFill>
                <a:latin typeface="Equip Light" panose="02000503000000020004" pitchFamily="2" charset="77"/>
              </a:defRPr>
            </a:lvl1pPr>
          </a:lstStyle>
          <a:p>
            <a:pPr lvl="0"/>
            <a:r>
              <a:rPr lang="en-GB"/>
              <a:t>Edit  Description</a:t>
            </a:r>
          </a:p>
        </p:txBody>
      </p:sp>
      <p:sp>
        <p:nvSpPr>
          <p:cNvPr id="31" name="Text Placeholder 7">
            <a:extLst>
              <a:ext uri="{FF2B5EF4-FFF2-40B4-BE49-F238E27FC236}">
                <a16:creationId xmlns:a16="http://schemas.microsoft.com/office/drawing/2014/main" id="{52BD842F-676B-D54A-8CB2-A21AF7ECD226}"/>
              </a:ext>
            </a:extLst>
          </p:cNvPr>
          <p:cNvSpPr>
            <a:spLocks noGrp="1"/>
          </p:cNvSpPr>
          <p:nvPr>
            <p:ph type="body" sz="quarter" idx="16" hasCustomPrompt="1"/>
          </p:nvPr>
        </p:nvSpPr>
        <p:spPr>
          <a:xfrm>
            <a:off x="1179982" y="4459257"/>
            <a:ext cx="3233157" cy="337391"/>
          </a:xfrm>
          <a:prstGeom prst="rect">
            <a:avLst/>
          </a:prstGeom>
        </p:spPr>
        <p:txBody>
          <a:bodyPr lIns="0" tIns="72000" rIns="0" anchor="t">
            <a:spAutoFit/>
          </a:bodyPr>
          <a:lstStyle>
            <a:lvl1pPr marL="0" indent="0">
              <a:lnSpc>
                <a:spcPct val="100000"/>
              </a:lnSpc>
              <a:spcBef>
                <a:spcPts val="0"/>
              </a:spcBef>
              <a:buNone/>
              <a:defRPr sz="1420" b="1" i="0">
                <a:solidFill>
                  <a:schemeClr val="tx2"/>
                </a:solidFill>
                <a:latin typeface="Equip Extended" panose="02000503030000020004" pitchFamily="2" charset="77"/>
              </a:defRPr>
            </a:lvl1pPr>
          </a:lstStyle>
          <a:p>
            <a:pPr lvl="0"/>
            <a:r>
              <a:rPr lang="en-GB"/>
              <a:t>Edit title</a:t>
            </a:r>
          </a:p>
        </p:txBody>
      </p:sp>
      <p:sp>
        <p:nvSpPr>
          <p:cNvPr id="32" name="Picture Placeholder 2">
            <a:extLst>
              <a:ext uri="{FF2B5EF4-FFF2-40B4-BE49-F238E27FC236}">
                <a16:creationId xmlns:a16="http://schemas.microsoft.com/office/drawing/2014/main" id="{862049ED-9F44-F547-B1DA-65C3ADFDD8CC}"/>
              </a:ext>
            </a:extLst>
          </p:cNvPr>
          <p:cNvSpPr>
            <a:spLocks noGrp="1"/>
          </p:cNvSpPr>
          <p:nvPr>
            <p:ph type="pic" sz="quarter" idx="17"/>
          </p:nvPr>
        </p:nvSpPr>
        <p:spPr>
          <a:xfrm>
            <a:off x="5042467" y="1601686"/>
            <a:ext cx="3233157" cy="720000"/>
          </a:xfrm>
          <a:solidFill>
            <a:srgbClr val="EFF1F5"/>
          </a:solidFill>
        </p:spPr>
        <p:txBody>
          <a:bodyPr/>
          <a:lstStyle>
            <a:lvl1pPr marL="0" indent="0">
              <a:spcBef>
                <a:spcPts val="0"/>
              </a:spcBef>
              <a:buNone/>
              <a:defRPr>
                <a:noFill/>
              </a:defRPr>
            </a:lvl1pPr>
          </a:lstStyle>
          <a:p>
            <a:r>
              <a:rPr lang="en-US"/>
              <a:t>Click icon to add picture</a:t>
            </a:r>
            <a:endParaRPr lang="en-PT"/>
          </a:p>
        </p:txBody>
      </p:sp>
      <p:sp>
        <p:nvSpPr>
          <p:cNvPr id="33" name="Text Placeholder 7">
            <a:extLst>
              <a:ext uri="{FF2B5EF4-FFF2-40B4-BE49-F238E27FC236}">
                <a16:creationId xmlns:a16="http://schemas.microsoft.com/office/drawing/2014/main" id="{A3808C06-B826-5343-B051-30B66A008202}"/>
              </a:ext>
            </a:extLst>
          </p:cNvPr>
          <p:cNvSpPr>
            <a:spLocks noGrp="1"/>
          </p:cNvSpPr>
          <p:nvPr>
            <p:ph type="body" sz="quarter" idx="18" hasCustomPrompt="1"/>
          </p:nvPr>
        </p:nvSpPr>
        <p:spPr>
          <a:xfrm>
            <a:off x="5042467" y="2807778"/>
            <a:ext cx="3233157" cy="320591"/>
          </a:xfrm>
          <a:prstGeom prst="rect">
            <a:avLst/>
          </a:prstGeom>
        </p:spPr>
        <p:txBody>
          <a:bodyPr lIns="0" tIns="72000" rIns="0" anchor="t">
            <a:spAutoFit/>
          </a:bodyPr>
          <a:lstStyle>
            <a:lvl1pPr marL="0" indent="0">
              <a:lnSpc>
                <a:spcPct val="100000"/>
              </a:lnSpc>
              <a:spcBef>
                <a:spcPts val="0"/>
              </a:spcBef>
              <a:buNone/>
              <a:defRPr sz="1311" b="0" i="0">
                <a:solidFill>
                  <a:schemeClr val="tx2"/>
                </a:solidFill>
                <a:latin typeface="Equip Light" panose="02000503000000020004" pitchFamily="2" charset="77"/>
              </a:defRPr>
            </a:lvl1pPr>
          </a:lstStyle>
          <a:p>
            <a:pPr lvl="0"/>
            <a:r>
              <a:rPr lang="en-GB"/>
              <a:t>Edit  Description</a:t>
            </a:r>
          </a:p>
        </p:txBody>
      </p:sp>
      <p:sp>
        <p:nvSpPr>
          <p:cNvPr id="34" name="Text Placeholder 7">
            <a:extLst>
              <a:ext uri="{FF2B5EF4-FFF2-40B4-BE49-F238E27FC236}">
                <a16:creationId xmlns:a16="http://schemas.microsoft.com/office/drawing/2014/main" id="{AA63282C-1AB0-5649-94A0-37AAFE4BD403}"/>
              </a:ext>
            </a:extLst>
          </p:cNvPr>
          <p:cNvSpPr>
            <a:spLocks noGrp="1"/>
          </p:cNvSpPr>
          <p:nvPr>
            <p:ph type="body" sz="quarter" idx="19" hasCustomPrompt="1"/>
          </p:nvPr>
        </p:nvSpPr>
        <p:spPr>
          <a:xfrm>
            <a:off x="5042467" y="2483686"/>
            <a:ext cx="3233157" cy="337391"/>
          </a:xfrm>
          <a:prstGeom prst="rect">
            <a:avLst/>
          </a:prstGeom>
        </p:spPr>
        <p:txBody>
          <a:bodyPr lIns="0" tIns="72000" rIns="0" anchor="t">
            <a:spAutoFit/>
          </a:bodyPr>
          <a:lstStyle>
            <a:lvl1pPr marL="0" indent="0">
              <a:lnSpc>
                <a:spcPct val="100000"/>
              </a:lnSpc>
              <a:spcBef>
                <a:spcPts val="0"/>
              </a:spcBef>
              <a:buNone/>
              <a:defRPr sz="1420" b="1" i="0">
                <a:solidFill>
                  <a:schemeClr val="tx2"/>
                </a:solidFill>
                <a:latin typeface="Equip Extended" panose="02000503030000020004" pitchFamily="2" charset="77"/>
              </a:defRPr>
            </a:lvl1pPr>
          </a:lstStyle>
          <a:p>
            <a:pPr lvl="0"/>
            <a:r>
              <a:rPr lang="en-GB"/>
              <a:t>Edit title</a:t>
            </a:r>
          </a:p>
        </p:txBody>
      </p:sp>
      <p:sp>
        <p:nvSpPr>
          <p:cNvPr id="35" name="Picture Placeholder 2">
            <a:extLst>
              <a:ext uri="{FF2B5EF4-FFF2-40B4-BE49-F238E27FC236}">
                <a16:creationId xmlns:a16="http://schemas.microsoft.com/office/drawing/2014/main" id="{8C090773-D50F-134A-A9EE-A2F377D60A95}"/>
              </a:ext>
            </a:extLst>
          </p:cNvPr>
          <p:cNvSpPr>
            <a:spLocks noGrp="1"/>
          </p:cNvSpPr>
          <p:nvPr>
            <p:ph type="pic" sz="quarter" idx="20"/>
          </p:nvPr>
        </p:nvSpPr>
        <p:spPr>
          <a:xfrm>
            <a:off x="5042467" y="3576693"/>
            <a:ext cx="3233157" cy="720000"/>
          </a:xfrm>
          <a:solidFill>
            <a:srgbClr val="EFF1F5"/>
          </a:solidFill>
        </p:spPr>
        <p:txBody>
          <a:bodyPr/>
          <a:lstStyle>
            <a:lvl1pPr marL="0" indent="0">
              <a:spcBef>
                <a:spcPts val="0"/>
              </a:spcBef>
              <a:buNone/>
              <a:defRPr>
                <a:noFill/>
              </a:defRPr>
            </a:lvl1pPr>
          </a:lstStyle>
          <a:p>
            <a:r>
              <a:rPr lang="en-US"/>
              <a:t>Click icon to add picture</a:t>
            </a:r>
            <a:endParaRPr lang="en-PT"/>
          </a:p>
        </p:txBody>
      </p:sp>
      <p:sp>
        <p:nvSpPr>
          <p:cNvPr id="36" name="Text Placeholder 7">
            <a:extLst>
              <a:ext uri="{FF2B5EF4-FFF2-40B4-BE49-F238E27FC236}">
                <a16:creationId xmlns:a16="http://schemas.microsoft.com/office/drawing/2014/main" id="{D1B67FFB-6356-7B4A-AD9B-8C36E39A2BEA}"/>
              </a:ext>
            </a:extLst>
          </p:cNvPr>
          <p:cNvSpPr>
            <a:spLocks noGrp="1"/>
          </p:cNvSpPr>
          <p:nvPr>
            <p:ph type="body" sz="quarter" idx="21" hasCustomPrompt="1"/>
          </p:nvPr>
        </p:nvSpPr>
        <p:spPr>
          <a:xfrm>
            <a:off x="5042467" y="4782786"/>
            <a:ext cx="3233157" cy="320591"/>
          </a:xfrm>
          <a:prstGeom prst="rect">
            <a:avLst/>
          </a:prstGeom>
        </p:spPr>
        <p:txBody>
          <a:bodyPr lIns="0" tIns="72000" rIns="0" anchor="t">
            <a:spAutoFit/>
          </a:bodyPr>
          <a:lstStyle>
            <a:lvl1pPr marL="0" indent="0">
              <a:lnSpc>
                <a:spcPct val="100000"/>
              </a:lnSpc>
              <a:spcBef>
                <a:spcPts val="0"/>
              </a:spcBef>
              <a:buNone/>
              <a:defRPr sz="1311" b="0" i="0">
                <a:solidFill>
                  <a:schemeClr val="tx2"/>
                </a:solidFill>
                <a:latin typeface="Equip Light" panose="02000503000000020004" pitchFamily="2" charset="77"/>
              </a:defRPr>
            </a:lvl1pPr>
          </a:lstStyle>
          <a:p>
            <a:pPr lvl="0"/>
            <a:r>
              <a:rPr lang="en-GB"/>
              <a:t>Edit  Description</a:t>
            </a:r>
          </a:p>
        </p:txBody>
      </p:sp>
      <p:sp>
        <p:nvSpPr>
          <p:cNvPr id="37" name="Text Placeholder 7">
            <a:extLst>
              <a:ext uri="{FF2B5EF4-FFF2-40B4-BE49-F238E27FC236}">
                <a16:creationId xmlns:a16="http://schemas.microsoft.com/office/drawing/2014/main" id="{CC6A9331-7403-8C41-BA08-371BB5F2BF90}"/>
              </a:ext>
            </a:extLst>
          </p:cNvPr>
          <p:cNvSpPr>
            <a:spLocks noGrp="1"/>
          </p:cNvSpPr>
          <p:nvPr>
            <p:ph type="body" sz="quarter" idx="22" hasCustomPrompt="1"/>
          </p:nvPr>
        </p:nvSpPr>
        <p:spPr>
          <a:xfrm>
            <a:off x="5042467" y="4458693"/>
            <a:ext cx="3233157" cy="337391"/>
          </a:xfrm>
          <a:prstGeom prst="rect">
            <a:avLst/>
          </a:prstGeom>
        </p:spPr>
        <p:txBody>
          <a:bodyPr lIns="0" tIns="72000" rIns="0" anchor="t">
            <a:spAutoFit/>
          </a:bodyPr>
          <a:lstStyle>
            <a:lvl1pPr marL="0" indent="0">
              <a:lnSpc>
                <a:spcPct val="100000"/>
              </a:lnSpc>
              <a:spcBef>
                <a:spcPts val="0"/>
              </a:spcBef>
              <a:buNone/>
              <a:defRPr sz="1420" b="1" i="0">
                <a:solidFill>
                  <a:schemeClr val="tx2"/>
                </a:solidFill>
                <a:latin typeface="Equip Extended" panose="02000503030000020004" pitchFamily="2" charset="77"/>
              </a:defRPr>
            </a:lvl1pPr>
          </a:lstStyle>
          <a:p>
            <a:pPr lvl="0"/>
            <a:r>
              <a:rPr lang="en-GB"/>
              <a:t>Edit title</a:t>
            </a:r>
          </a:p>
        </p:txBody>
      </p:sp>
      <p:sp>
        <p:nvSpPr>
          <p:cNvPr id="38" name="Picture Placeholder 2">
            <a:extLst>
              <a:ext uri="{FF2B5EF4-FFF2-40B4-BE49-F238E27FC236}">
                <a16:creationId xmlns:a16="http://schemas.microsoft.com/office/drawing/2014/main" id="{53C883FB-8C6F-304A-B2EB-1053EC429342}"/>
              </a:ext>
            </a:extLst>
          </p:cNvPr>
          <p:cNvSpPr>
            <a:spLocks noGrp="1"/>
          </p:cNvSpPr>
          <p:nvPr>
            <p:ph type="pic" sz="quarter" idx="23"/>
          </p:nvPr>
        </p:nvSpPr>
        <p:spPr>
          <a:xfrm>
            <a:off x="8904949" y="1601686"/>
            <a:ext cx="3233157" cy="720000"/>
          </a:xfrm>
          <a:solidFill>
            <a:srgbClr val="EFF1F5"/>
          </a:solidFill>
        </p:spPr>
        <p:txBody>
          <a:bodyPr/>
          <a:lstStyle>
            <a:lvl1pPr marL="0" indent="0">
              <a:spcBef>
                <a:spcPts val="0"/>
              </a:spcBef>
              <a:buNone/>
              <a:defRPr>
                <a:noFill/>
              </a:defRPr>
            </a:lvl1pPr>
          </a:lstStyle>
          <a:p>
            <a:r>
              <a:rPr lang="en-US"/>
              <a:t>Click icon to add picture</a:t>
            </a:r>
            <a:endParaRPr lang="en-PT"/>
          </a:p>
        </p:txBody>
      </p:sp>
      <p:sp>
        <p:nvSpPr>
          <p:cNvPr id="39" name="Text Placeholder 7">
            <a:extLst>
              <a:ext uri="{FF2B5EF4-FFF2-40B4-BE49-F238E27FC236}">
                <a16:creationId xmlns:a16="http://schemas.microsoft.com/office/drawing/2014/main" id="{76AE97C1-AEF1-8748-9972-E8866894FA6C}"/>
              </a:ext>
            </a:extLst>
          </p:cNvPr>
          <p:cNvSpPr>
            <a:spLocks noGrp="1"/>
          </p:cNvSpPr>
          <p:nvPr>
            <p:ph type="body" sz="quarter" idx="24" hasCustomPrompt="1"/>
          </p:nvPr>
        </p:nvSpPr>
        <p:spPr>
          <a:xfrm>
            <a:off x="8904949" y="2807778"/>
            <a:ext cx="3233157" cy="320591"/>
          </a:xfrm>
          <a:prstGeom prst="rect">
            <a:avLst/>
          </a:prstGeom>
        </p:spPr>
        <p:txBody>
          <a:bodyPr lIns="0" tIns="72000" rIns="0" anchor="t">
            <a:spAutoFit/>
          </a:bodyPr>
          <a:lstStyle>
            <a:lvl1pPr marL="0" indent="0">
              <a:lnSpc>
                <a:spcPct val="100000"/>
              </a:lnSpc>
              <a:spcBef>
                <a:spcPts val="0"/>
              </a:spcBef>
              <a:buNone/>
              <a:defRPr sz="1311" b="0" i="0">
                <a:solidFill>
                  <a:schemeClr val="tx2"/>
                </a:solidFill>
                <a:latin typeface="Equip Light" panose="02000503000000020004" pitchFamily="2" charset="77"/>
              </a:defRPr>
            </a:lvl1pPr>
          </a:lstStyle>
          <a:p>
            <a:pPr lvl="0"/>
            <a:r>
              <a:rPr lang="en-GB"/>
              <a:t>Edit  Description</a:t>
            </a:r>
          </a:p>
        </p:txBody>
      </p:sp>
      <p:sp>
        <p:nvSpPr>
          <p:cNvPr id="40" name="Text Placeholder 7">
            <a:extLst>
              <a:ext uri="{FF2B5EF4-FFF2-40B4-BE49-F238E27FC236}">
                <a16:creationId xmlns:a16="http://schemas.microsoft.com/office/drawing/2014/main" id="{6703B4E2-4E83-6C40-8311-F8A7ADDD17F4}"/>
              </a:ext>
            </a:extLst>
          </p:cNvPr>
          <p:cNvSpPr>
            <a:spLocks noGrp="1"/>
          </p:cNvSpPr>
          <p:nvPr>
            <p:ph type="body" sz="quarter" idx="25" hasCustomPrompt="1"/>
          </p:nvPr>
        </p:nvSpPr>
        <p:spPr>
          <a:xfrm>
            <a:off x="8904949" y="2483686"/>
            <a:ext cx="3233157" cy="337391"/>
          </a:xfrm>
          <a:prstGeom prst="rect">
            <a:avLst/>
          </a:prstGeom>
        </p:spPr>
        <p:txBody>
          <a:bodyPr lIns="0" tIns="72000" rIns="0" anchor="t">
            <a:spAutoFit/>
          </a:bodyPr>
          <a:lstStyle>
            <a:lvl1pPr marL="0" indent="0">
              <a:lnSpc>
                <a:spcPct val="100000"/>
              </a:lnSpc>
              <a:spcBef>
                <a:spcPts val="0"/>
              </a:spcBef>
              <a:buNone/>
              <a:defRPr sz="1420" b="1" i="0">
                <a:solidFill>
                  <a:schemeClr val="tx2"/>
                </a:solidFill>
                <a:latin typeface="Equip Extended" panose="02000503030000020004" pitchFamily="2" charset="77"/>
              </a:defRPr>
            </a:lvl1pPr>
          </a:lstStyle>
          <a:p>
            <a:pPr lvl="0"/>
            <a:r>
              <a:rPr lang="en-GB"/>
              <a:t>Edit title</a:t>
            </a:r>
          </a:p>
        </p:txBody>
      </p:sp>
      <p:sp>
        <p:nvSpPr>
          <p:cNvPr id="41" name="Picture Placeholder 2">
            <a:extLst>
              <a:ext uri="{FF2B5EF4-FFF2-40B4-BE49-F238E27FC236}">
                <a16:creationId xmlns:a16="http://schemas.microsoft.com/office/drawing/2014/main" id="{7D49163B-32BB-9F49-9510-4AB0299AE781}"/>
              </a:ext>
            </a:extLst>
          </p:cNvPr>
          <p:cNvSpPr>
            <a:spLocks noGrp="1"/>
          </p:cNvSpPr>
          <p:nvPr>
            <p:ph type="pic" sz="quarter" idx="26"/>
          </p:nvPr>
        </p:nvSpPr>
        <p:spPr>
          <a:xfrm>
            <a:off x="8904949" y="3576693"/>
            <a:ext cx="3233157" cy="720000"/>
          </a:xfrm>
          <a:solidFill>
            <a:srgbClr val="EFF1F5"/>
          </a:solidFill>
        </p:spPr>
        <p:txBody>
          <a:bodyPr/>
          <a:lstStyle>
            <a:lvl1pPr marL="0" indent="0">
              <a:spcBef>
                <a:spcPts val="0"/>
              </a:spcBef>
              <a:buNone/>
              <a:defRPr>
                <a:noFill/>
              </a:defRPr>
            </a:lvl1pPr>
          </a:lstStyle>
          <a:p>
            <a:r>
              <a:rPr lang="en-US"/>
              <a:t>Click icon to add picture</a:t>
            </a:r>
            <a:endParaRPr lang="en-PT"/>
          </a:p>
        </p:txBody>
      </p:sp>
      <p:sp>
        <p:nvSpPr>
          <p:cNvPr id="42" name="Text Placeholder 7">
            <a:extLst>
              <a:ext uri="{FF2B5EF4-FFF2-40B4-BE49-F238E27FC236}">
                <a16:creationId xmlns:a16="http://schemas.microsoft.com/office/drawing/2014/main" id="{7FD8B4B6-333D-5647-8430-548268393316}"/>
              </a:ext>
            </a:extLst>
          </p:cNvPr>
          <p:cNvSpPr>
            <a:spLocks noGrp="1"/>
          </p:cNvSpPr>
          <p:nvPr>
            <p:ph type="body" sz="quarter" idx="27" hasCustomPrompt="1"/>
          </p:nvPr>
        </p:nvSpPr>
        <p:spPr>
          <a:xfrm>
            <a:off x="8904949" y="4782786"/>
            <a:ext cx="3233157" cy="320591"/>
          </a:xfrm>
          <a:prstGeom prst="rect">
            <a:avLst/>
          </a:prstGeom>
        </p:spPr>
        <p:txBody>
          <a:bodyPr lIns="0" tIns="72000" rIns="0" anchor="t">
            <a:spAutoFit/>
          </a:bodyPr>
          <a:lstStyle>
            <a:lvl1pPr marL="0" indent="0">
              <a:lnSpc>
                <a:spcPct val="100000"/>
              </a:lnSpc>
              <a:spcBef>
                <a:spcPts val="0"/>
              </a:spcBef>
              <a:buNone/>
              <a:defRPr sz="1311" b="0" i="0">
                <a:solidFill>
                  <a:schemeClr val="tx2"/>
                </a:solidFill>
                <a:latin typeface="Equip Light" panose="02000503000000020004" pitchFamily="2" charset="77"/>
              </a:defRPr>
            </a:lvl1pPr>
          </a:lstStyle>
          <a:p>
            <a:pPr lvl="0"/>
            <a:r>
              <a:rPr lang="en-GB"/>
              <a:t>Edit  Description</a:t>
            </a:r>
          </a:p>
        </p:txBody>
      </p:sp>
      <p:sp>
        <p:nvSpPr>
          <p:cNvPr id="43" name="Text Placeholder 7">
            <a:extLst>
              <a:ext uri="{FF2B5EF4-FFF2-40B4-BE49-F238E27FC236}">
                <a16:creationId xmlns:a16="http://schemas.microsoft.com/office/drawing/2014/main" id="{0F6CA4DE-E171-6040-BC8D-7FBCACBD567D}"/>
              </a:ext>
            </a:extLst>
          </p:cNvPr>
          <p:cNvSpPr>
            <a:spLocks noGrp="1"/>
          </p:cNvSpPr>
          <p:nvPr>
            <p:ph type="body" sz="quarter" idx="28" hasCustomPrompt="1"/>
          </p:nvPr>
        </p:nvSpPr>
        <p:spPr>
          <a:xfrm>
            <a:off x="8904949" y="4458693"/>
            <a:ext cx="3233157" cy="337391"/>
          </a:xfrm>
          <a:prstGeom prst="rect">
            <a:avLst/>
          </a:prstGeom>
        </p:spPr>
        <p:txBody>
          <a:bodyPr lIns="0" tIns="72000" rIns="0" anchor="t">
            <a:spAutoFit/>
          </a:bodyPr>
          <a:lstStyle>
            <a:lvl1pPr marL="0" indent="0">
              <a:lnSpc>
                <a:spcPct val="100000"/>
              </a:lnSpc>
              <a:spcBef>
                <a:spcPts val="0"/>
              </a:spcBef>
              <a:buNone/>
              <a:defRPr sz="1420" b="1" i="0">
                <a:solidFill>
                  <a:schemeClr val="tx2"/>
                </a:solidFill>
                <a:latin typeface="Equip Extended" panose="02000503030000020004" pitchFamily="2" charset="77"/>
              </a:defRPr>
            </a:lvl1pPr>
          </a:lstStyle>
          <a:p>
            <a:pPr lvl="0"/>
            <a:r>
              <a:rPr lang="en-GB"/>
              <a:t>Edit title</a:t>
            </a:r>
          </a:p>
        </p:txBody>
      </p:sp>
      <p:sp>
        <p:nvSpPr>
          <p:cNvPr id="26" name="Title 1">
            <a:extLst>
              <a:ext uri="{FF2B5EF4-FFF2-40B4-BE49-F238E27FC236}">
                <a16:creationId xmlns:a16="http://schemas.microsoft.com/office/drawing/2014/main" id="{D0B82C9C-213C-5846-9418-2E92489F1114}"/>
              </a:ext>
            </a:extLst>
          </p:cNvPr>
          <p:cNvSpPr>
            <a:spLocks noGrp="1"/>
          </p:cNvSpPr>
          <p:nvPr>
            <p:ph type="title" hasCustomPrompt="1"/>
          </p:nvPr>
        </p:nvSpPr>
        <p:spPr>
          <a:xfrm>
            <a:off x="684389" y="481126"/>
            <a:ext cx="7591232" cy="522378"/>
          </a:xfrm>
          <a:prstGeom prst="rect">
            <a:avLst/>
          </a:prstGeom>
        </p:spPr>
        <p:txBody>
          <a:bodyPr wrap="square" tIns="72000" anchor="t">
            <a:spAutoFit/>
          </a:bodyPr>
          <a:lstStyle>
            <a:lvl1pPr>
              <a:lnSpc>
                <a:spcPct val="100000"/>
              </a:lnSpc>
              <a:spcBef>
                <a:spcPts val="0"/>
              </a:spcBef>
              <a:defRPr sz="2622" b="1" i="0">
                <a:solidFill>
                  <a:schemeClr val="tx2"/>
                </a:solidFill>
                <a:latin typeface="Equip Extended" panose="02000503030000020004" pitchFamily="2" charset="77"/>
              </a:defRPr>
            </a:lvl1pPr>
          </a:lstStyle>
          <a:p>
            <a:r>
              <a:rPr lang="en-GB"/>
              <a:t>Edit title</a:t>
            </a:r>
            <a:endParaRPr lang="en-PT"/>
          </a:p>
        </p:txBody>
      </p:sp>
      <p:sp>
        <p:nvSpPr>
          <p:cNvPr id="27" name="Text Placeholder 7">
            <a:extLst>
              <a:ext uri="{FF2B5EF4-FFF2-40B4-BE49-F238E27FC236}">
                <a16:creationId xmlns:a16="http://schemas.microsoft.com/office/drawing/2014/main" id="{758E9BFF-AA50-5A4B-879E-3AC820AF497A}"/>
              </a:ext>
            </a:extLst>
          </p:cNvPr>
          <p:cNvSpPr>
            <a:spLocks noGrp="1"/>
          </p:cNvSpPr>
          <p:nvPr>
            <p:ph type="body" sz="quarter" idx="29" hasCustomPrompt="1"/>
          </p:nvPr>
        </p:nvSpPr>
        <p:spPr>
          <a:xfrm>
            <a:off x="684393" y="930189"/>
            <a:ext cx="7591232" cy="387854"/>
          </a:xfrm>
          <a:prstGeom prst="rect">
            <a:avLst/>
          </a:prstGeom>
        </p:spPr>
        <p:txBody>
          <a:bodyPr wrap="square" tIns="72000" anchor="t">
            <a:spAutoFit/>
          </a:bodyPr>
          <a:lstStyle>
            <a:lvl1pPr marL="0" indent="0">
              <a:lnSpc>
                <a:spcPct val="100000"/>
              </a:lnSpc>
              <a:spcBef>
                <a:spcPts val="0"/>
              </a:spcBef>
              <a:buNone/>
              <a:defRPr sz="1748" b="0" i="0">
                <a:solidFill>
                  <a:schemeClr val="tx2"/>
                </a:solidFill>
                <a:latin typeface="Equip Extended Light" panose="02000503000000020004" pitchFamily="2" charset="77"/>
              </a:defRPr>
            </a:lvl1pPr>
          </a:lstStyle>
          <a:p>
            <a:pPr lvl="0"/>
            <a:r>
              <a:rPr lang="en-GB"/>
              <a:t>Edit subtitle</a:t>
            </a:r>
          </a:p>
        </p:txBody>
      </p:sp>
      <p:sp>
        <p:nvSpPr>
          <p:cNvPr id="28" name="Text Placeholder 7">
            <a:extLst>
              <a:ext uri="{FF2B5EF4-FFF2-40B4-BE49-F238E27FC236}">
                <a16:creationId xmlns:a16="http://schemas.microsoft.com/office/drawing/2014/main" id="{09563F35-8A64-4BE0-8A55-0518C1F72822}"/>
              </a:ext>
            </a:extLst>
          </p:cNvPr>
          <p:cNvSpPr>
            <a:spLocks noGrp="1"/>
          </p:cNvSpPr>
          <p:nvPr>
            <p:ph type="body" sz="quarter" idx="10" hasCustomPrompt="1"/>
          </p:nvPr>
        </p:nvSpPr>
        <p:spPr>
          <a:xfrm>
            <a:off x="684392" y="5876516"/>
            <a:ext cx="11867938" cy="498475"/>
          </a:xfrm>
        </p:spPr>
        <p:txBody>
          <a:bodyPr anchor="ctr">
            <a:noAutofit/>
          </a:bodyPr>
          <a:lstStyle>
            <a:lvl1pPr marL="0" indent="0">
              <a:spcBef>
                <a:spcPts val="0"/>
              </a:spcBef>
              <a:buNone/>
              <a:defRPr sz="1093" b="0" i="0">
                <a:solidFill>
                  <a:schemeClr val="bg2"/>
                </a:solidFill>
                <a:latin typeface="Equip Extended Light" panose="02000503000000020004" pitchFamily="2" charset="77"/>
              </a:defRPr>
            </a:lvl1pPr>
          </a:lstStyle>
          <a:p>
            <a:pPr lvl="0"/>
            <a:r>
              <a:rPr lang="en-GB"/>
              <a:t>Edit Footnote</a:t>
            </a:r>
          </a:p>
        </p:txBody>
      </p:sp>
    </p:spTree>
    <p:extLst>
      <p:ext uri="{BB962C8B-B14F-4D97-AF65-F5344CB8AC3E}">
        <p14:creationId xmlns:p14="http://schemas.microsoft.com/office/powerpoint/2010/main" val="122107959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8_2_Info Grid 3 Photo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1" y="4241260"/>
            <a:ext cx="3480614"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803778" y="379903"/>
            <a:ext cx="888921" cy="715078"/>
          </a:xfrm>
          <a:prstGeom prst="rect">
            <a:avLst/>
          </a:prstGeom>
        </p:spPr>
      </p:pic>
      <p:sp>
        <p:nvSpPr>
          <p:cNvPr id="3" name="Picture Placeholder 2">
            <a:extLst>
              <a:ext uri="{FF2B5EF4-FFF2-40B4-BE49-F238E27FC236}">
                <a16:creationId xmlns:a16="http://schemas.microsoft.com/office/drawing/2014/main" id="{FD3A5CC7-D75C-D440-A8AD-DE20599ED69B}"/>
              </a:ext>
            </a:extLst>
          </p:cNvPr>
          <p:cNvSpPr>
            <a:spLocks noGrp="1"/>
          </p:cNvSpPr>
          <p:nvPr>
            <p:ph type="pic" sz="quarter" idx="11"/>
          </p:nvPr>
        </p:nvSpPr>
        <p:spPr>
          <a:xfrm>
            <a:off x="1179982" y="1602256"/>
            <a:ext cx="3233157" cy="2160000"/>
          </a:xfrm>
          <a:solidFill>
            <a:srgbClr val="EFF1F5"/>
          </a:solidFill>
        </p:spPr>
        <p:txBody>
          <a:bodyPr/>
          <a:lstStyle>
            <a:lvl1pPr marL="0" indent="0">
              <a:buNone/>
              <a:defRPr>
                <a:noFill/>
              </a:defRPr>
            </a:lvl1pPr>
          </a:lstStyle>
          <a:p>
            <a:r>
              <a:rPr lang="en-US"/>
              <a:t>Click icon to add picture</a:t>
            </a:r>
            <a:endParaRPr lang="en-PT"/>
          </a:p>
        </p:txBody>
      </p:sp>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179982" y="4248256"/>
            <a:ext cx="3233157" cy="320591"/>
          </a:xfrm>
          <a:prstGeom prst="rect">
            <a:avLst/>
          </a:prstGeom>
        </p:spPr>
        <p:txBody>
          <a:bodyPr lIns="0" tIns="72000" rIns="0" anchor="t">
            <a:spAutoFit/>
          </a:bodyPr>
          <a:lstStyle>
            <a:lvl1pPr marL="0" indent="0">
              <a:lnSpc>
                <a:spcPct val="100000"/>
              </a:lnSpc>
              <a:spcBef>
                <a:spcPts val="1093"/>
              </a:spcBef>
              <a:buNone/>
              <a:defRPr sz="1311" b="0" i="0">
                <a:solidFill>
                  <a:schemeClr val="tx2"/>
                </a:solidFill>
                <a:latin typeface="Equip Light" panose="02000503000000020004" pitchFamily="2" charset="77"/>
              </a:defRPr>
            </a:lvl1pPr>
          </a:lstStyle>
          <a:p>
            <a:pPr lvl="0"/>
            <a:r>
              <a:rPr lang="en-GB"/>
              <a:t>Edit  Description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179985" y="3924256"/>
            <a:ext cx="3233157" cy="337391"/>
          </a:xfrm>
          <a:prstGeom prst="rect">
            <a:avLst/>
          </a:prstGeom>
        </p:spPr>
        <p:txBody>
          <a:bodyPr lIns="0" tIns="72000" rIns="0" anchor="t">
            <a:spAutoFit/>
          </a:bodyPr>
          <a:lstStyle>
            <a:lvl1pPr marL="0" indent="0">
              <a:lnSpc>
                <a:spcPct val="100000"/>
              </a:lnSpc>
              <a:buNone/>
              <a:defRPr sz="1420" b="1" i="0">
                <a:solidFill>
                  <a:schemeClr val="tx2"/>
                </a:solidFill>
                <a:latin typeface="Equip Extended" panose="02000503030000020004" pitchFamily="2" charset="77"/>
              </a:defRPr>
            </a:lvl1pPr>
          </a:lstStyle>
          <a:p>
            <a:pPr lvl="0"/>
            <a:r>
              <a:rPr lang="en-GB"/>
              <a:t>Edit title</a:t>
            </a:r>
          </a:p>
        </p:txBody>
      </p:sp>
      <p:sp>
        <p:nvSpPr>
          <p:cNvPr id="32" name="Picture Placeholder 2">
            <a:extLst>
              <a:ext uri="{FF2B5EF4-FFF2-40B4-BE49-F238E27FC236}">
                <a16:creationId xmlns:a16="http://schemas.microsoft.com/office/drawing/2014/main" id="{862049ED-9F44-F547-B1DA-65C3ADFDD8CC}"/>
              </a:ext>
            </a:extLst>
          </p:cNvPr>
          <p:cNvSpPr>
            <a:spLocks noGrp="1"/>
          </p:cNvSpPr>
          <p:nvPr>
            <p:ph type="pic" sz="quarter" idx="17"/>
          </p:nvPr>
        </p:nvSpPr>
        <p:spPr>
          <a:xfrm>
            <a:off x="5042467" y="1601692"/>
            <a:ext cx="3233157" cy="2160000"/>
          </a:xfrm>
          <a:solidFill>
            <a:srgbClr val="EFF1F5"/>
          </a:solidFill>
        </p:spPr>
        <p:txBody>
          <a:bodyPr/>
          <a:lstStyle>
            <a:lvl1pPr marL="0" indent="0">
              <a:buNone/>
              <a:defRPr>
                <a:noFill/>
              </a:defRPr>
            </a:lvl1pPr>
          </a:lstStyle>
          <a:p>
            <a:r>
              <a:rPr lang="en-US"/>
              <a:t>Click icon to add picture</a:t>
            </a:r>
            <a:endParaRPr lang="en-PT"/>
          </a:p>
        </p:txBody>
      </p:sp>
      <p:sp>
        <p:nvSpPr>
          <p:cNvPr id="33" name="Text Placeholder 7">
            <a:extLst>
              <a:ext uri="{FF2B5EF4-FFF2-40B4-BE49-F238E27FC236}">
                <a16:creationId xmlns:a16="http://schemas.microsoft.com/office/drawing/2014/main" id="{A3808C06-B826-5343-B051-30B66A008202}"/>
              </a:ext>
            </a:extLst>
          </p:cNvPr>
          <p:cNvSpPr>
            <a:spLocks noGrp="1"/>
          </p:cNvSpPr>
          <p:nvPr>
            <p:ph type="body" sz="quarter" idx="18" hasCustomPrompt="1"/>
          </p:nvPr>
        </p:nvSpPr>
        <p:spPr>
          <a:xfrm>
            <a:off x="5042467" y="4248256"/>
            <a:ext cx="3233157" cy="320591"/>
          </a:xfrm>
          <a:prstGeom prst="rect">
            <a:avLst/>
          </a:prstGeom>
        </p:spPr>
        <p:txBody>
          <a:bodyPr lIns="0" tIns="72000" rIns="0" anchor="t">
            <a:spAutoFit/>
          </a:bodyPr>
          <a:lstStyle>
            <a:lvl1pPr marL="0" indent="0">
              <a:lnSpc>
                <a:spcPct val="100000"/>
              </a:lnSpc>
              <a:spcBef>
                <a:spcPts val="1093"/>
              </a:spcBef>
              <a:buNone/>
              <a:defRPr sz="1311" b="0" i="0">
                <a:solidFill>
                  <a:schemeClr val="tx2"/>
                </a:solidFill>
                <a:latin typeface="Equip Light" panose="02000503000000020004" pitchFamily="2" charset="77"/>
              </a:defRPr>
            </a:lvl1pPr>
          </a:lstStyle>
          <a:p>
            <a:pPr lvl="0"/>
            <a:r>
              <a:rPr lang="en-GB"/>
              <a:t>Edit  Description</a:t>
            </a:r>
          </a:p>
        </p:txBody>
      </p:sp>
      <p:sp>
        <p:nvSpPr>
          <p:cNvPr id="34" name="Text Placeholder 7">
            <a:extLst>
              <a:ext uri="{FF2B5EF4-FFF2-40B4-BE49-F238E27FC236}">
                <a16:creationId xmlns:a16="http://schemas.microsoft.com/office/drawing/2014/main" id="{AA63282C-1AB0-5649-94A0-37AAFE4BD403}"/>
              </a:ext>
            </a:extLst>
          </p:cNvPr>
          <p:cNvSpPr>
            <a:spLocks noGrp="1"/>
          </p:cNvSpPr>
          <p:nvPr>
            <p:ph type="body" sz="quarter" idx="19" hasCustomPrompt="1"/>
          </p:nvPr>
        </p:nvSpPr>
        <p:spPr>
          <a:xfrm>
            <a:off x="5042467" y="3924256"/>
            <a:ext cx="3233157" cy="337391"/>
          </a:xfrm>
          <a:prstGeom prst="rect">
            <a:avLst/>
          </a:prstGeom>
        </p:spPr>
        <p:txBody>
          <a:bodyPr lIns="0" tIns="72000" rIns="0" anchor="t">
            <a:spAutoFit/>
          </a:bodyPr>
          <a:lstStyle>
            <a:lvl1pPr marL="0" indent="0">
              <a:lnSpc>
                <a:spcPct val="100000"/>
              </a:lnSpc>
              <a:buNone/>
              <a:defRPr sz="1420" b="1" i="0">
                <a:solidFill>
                  <a:schemeClr val="tx2"/>
                </a:solidFill>
                <a:latin typeface="Equip Extended" panose="02000503030000020004" pitchFamily="2" charset="77"/>
              </a:defRPr>
            </a:lvl1pPr>
          </a:lstStyle>
          <a:p>
            <a:pPr lvl="0"/>
            <a:r>
              <a:rPr lang="en-GB"/>
              <a:t>Edit title</a:t>
            </a:r>
          </a:p>
        </p:txBody>
      </p:sp>
      <p:sp>
        <p:nvSpPr>
          <p:cNvPr id="38" name="Picture Placeholder 2">
            <a:extLst>
              <a:ext uri="{FF2B5EF4-FFF2-40B4-BE49-F238E27FC236}">
                <a16:creationId xmlns:a16="http://schemas.microsoft.com/office/drawing/2014/main" id="{53C883FB-8C6F-304A-B2EB-1053EC429342}"/>
              </a:ext>
            </a:extLst>
          </p:cNvPr>
          <p:cNvSpPr>
            <a:spLocks noGrp="1"/>
          </p:cNvSpPr>
          <p:nvPr>
            <p:ph type="pic" sz="quarter" idx="23"/>
          </p:nvPr>
        </p:nvSpPr>
        <p:spPr>
          <a:xfrm>
            <a:off x="8904949" y="1601692"/>
            <a:ext cx="3233157" cy="2160000"/>
          </a:xfrm>
          <a:solidFill>
            <a:srgbClr val="EFF1F5"/>
          </a:solidFill>
        </p:spPr>
        <p:txBody>
          <a:bodyPr/>
          <a:lstStyle>
            <a:lvl1pPr marL="0" indent="0">
              <a:buNone/>
              <a:defRPr>
                <a:noFill/>
              </a:defRPr>
            </a:lvl1pPr>
          </a:lstStyle>
          <a:p>
            <a:r>
              <a:rPr lang="en-US"/>
              <a:t>Click icon to add picture</a:t>
            </a:r>
            <a:endParaRPr lang="en-PT"/>
          </a:p>
        </p:txBody>
      </p:sp>
      <p:sp>
        <p:nvSpPr>
          <p:cNvPr id="39" name="Text Placeholder 7">
            <a:extLst>
              <a:ext uri="{FF2B5EF4-FFF2-40B4-BE49-F238E27FC236}">
                <a16:creationId xmlns:a16="http://schemas.microsoft.com/office/drawing/2014/main" id="{76AE97C1-AEF1-8748-9972-E8866894FA6C}"/>
              </a:ext>
            </a:extLst>
          </p:cNvPr>
          <p:cNvSpPr>
            <a:spLocks noGrp="1"/>
          </p:cNvSpPr>
          <p:nvPr>
            <p:ph type="body" sz="quarter" idx="24" hasCustomPrompt="1"/>
          </p:nvPr>
        </p:nvSpPr>
        <p:spPr>
          <a:xfrm>
            <a:off x="8904949" y="4248256"/>
            <a:ext cx="3233157" cy="320591"/>
          </a:xfrm>
          <a:prstGeom prst="rect">
            <a:avLst/>
          </a:prstGeom>
        </p:spPr>
        <p:txBody>
          <a:bodyPr lIns="0" tIns="72000" rIns="0" anchor="t">
            <a:spAutoFit/>
          </a:bodyPr>
          <a:lstStyle>
            <a:lvl1pPr marL="0" indent="0">
              <a:lnSpc>
                <a:spcPct val="100000"/>
              </a:lnSpc>
              <a:spcBef>
                <a:spcPts val="1093"/>
              </a:spcBef>
              <a:buNone/>
              <a:defRPr sz="1311" b="0" i="0">
                <a:solidFill>
                  <a:schemeClr val="tx2"/>
                </a:solidFill>
                <a:latin typeface="Equip Light" panose="02000503000000020004" pitchFamily="2" charset="77"/>
              </a:defRPr>
            </a:lvl1pPr>
          </a:lstStyle>
          <a:p>
            <a:pPr lvl="0"/>
            <a:r>
              <a:rPr lang="en-GB"/>
              <a:t>Edit  Description</a:t>
            </a:r>
          </a:p>
        </p:txBody>
      </p:sp>
      <p:sp>
        <p:nvSpPr>
          <p:cNvPr id="40" name="Text Placeholder 7">
            <a:extLst>
              <a:ext uri="{FF2B5EF4-FFF2-40B4-BE49-F238E27FC236}">
                <a16:creationId xmlns:a16="http://schemas.microsoft.com/office/drawing/2014/main" id="{6703B4E2-4E83-6C40-8311-F8A7ADDD17F4}"/>
              </a:ext>
            </a:extLst>
          </p:cNvPr>
          <p:cNvSpPr>
            <a:spLocks noGrp="1"/>
          </p:cNvSpPr>
          <p:nvPr>
            <p:ph type="body" sz="quarter" idx="25" hasCustomPrompt="1"/>
          </p:nvPr>
        </p:nvSpPr>
        <p:spPr>
          <a:xfrm>
            <a:off x="8904949" y="3924256"/>
            <a:ext cx="3233157" cy="337391"/>
          </a:xfrm>
          <a:prstGeom prst="rect">
            <a:avLst/>
          </a:prstGeom>
        </p:spPr>
        <p:txBody>
          <a:bodyPr lIns="0" tIns="72000" rIns="0" anchor="t">
            <a:spAutoFit/>
          </a:bodyPr>
          <a:lstStyle>
            <a:lvl1pPr marL="0" indent="0">
              <a:lnSpc>
                <a:spcPct val="100000"/>
              </a:lnSpc>
              <a:buNone/>
              <a:defRPr sz="1420" b="1" i="0">
                <a:solidFill>
                  <a:schemeClr val="tx2"/>
                </a:solidFill>
                <a:latin typeface="Equip Extended" panose="02000503030000020004" pitchFamily="2" charset="77"/>
              </a:defRPr>
            </a:lvl1pPr>
          </a:lstStyle>
          <a:p>
            <a:pPr lvl="0"/>
            <a:r>
              <a:rPr lang="en-GB"/>
              <a:t>Edit title</a:t>
            </a:r>
          </a:p>
        </p:txBody>
      </p:sp>
      <p:sp>
        <p:nvSpPr>
          <p:cNvPr id="20" name="Title 1">
            <a:extLst>
              <a:ext uri="{FF2B5EF4-FFF2-40B4-BE49-F238E27FC236}">
                <a16:creationId xmlns:a16="http://schemas.microsoft.com/office/drawing/2014/main" id="{13F5FB1B-4134-D643-93B0-2904B7D5C7CE}"/>
              </a:ext>
            </a:extLst>
          </p:cNvPr>
          <p:cNvSpPr>
            <a:spLocks noGrp="1"/>
          </p:cNvSpPr>
          <p:nvPr>
            <p:ph type="title" hasCustomPrompt="1"/>
          </p:nvPr>
        </p:nvSpPr>
        <p:spPr>
          <a:xfrm>
            <a:off x="684389" y="481126"/>
            <a:ext cx="7591232" cy="522378"/>
          </a:xfrm>
          <a:prstGeom prst="rect">
            <a:avLst/>
          </a:prstGeom>
        </p:spPr>
        <p:txBody>
          <a:bodyPr wrap="square" tIns="72000" anchor="t">
            <a:spAutoFit/>
          </a:bodyPr>
          <a:lstStyle>
            <a:lvl1pPr>
              <a:lnSpc>
                <a:spcPct val="100000"/>
              </a:lnSpc>
              <a:defRPr sz="2622" b="1" i="0">
                <a:solidFill>
                  <a:schemeClr val="tx2"/>
                </a:solidFill>
                <a:latin typeface="Equip Extended" panose="02000503030000020004" pitchFamily="2" charset="77"/>
              </a:defRPr>
            </a:lvl1pPr>
          </a:lstStyle>
          <a:p>
            <a:r>
              <a:rPr lang="en-GB"/>
              <a:t>Edit title</a:t>
            </a:r>
            <a:endParaRPr lang="en-PT"/>
          </a:p>
        </p:txBody>
      </p:sp>
      <p:sp>
        <p:nvSpPr>
          <p:cNvPr id="21" name="Text Placeholder 7">
            <a:extLst>
              <a:ext uri="{FF2B5EF4-FFF2-40B4-BE49-F238E27FC236}">
                <a16:creationId xmlns:a16="http://schemas.microsoft.com/office/drawing/2014/main" id="{7FFA5607-5865-974E-9FD2-111D20BA8A44}"/>
              </a:ext>
            </a:extLst>
          </p:cNvPr>
          <p:cNvSpPr>
            <a:spLocks noGrp="1"/>
          </p:cNvSpPr>
          <p:nvPr>
            <p:ph type="body" sz="quarter" idx="29" hasCustomPrompt="1"/>
          </p:nvPr>
        </p:nvSpPr>
        <p:spPr>
          <a:xfrm>
            <a:off x="684393" y="930189"/>
            <a:ext cx="7591232" cy="387854"/>
          </a:xfrm>
          <a:prstGeom prst="rect">
            <a:avLst/>
          </a:prstGeom>
        </p:spPr>
        <p:txBody>
          <a:bodyPr wrap="square" tIns="72000" anchor="t">
            <a:spAutoFit/>
          </a:bodyPr>
          <a:lstStyle>
            <a:lvl1pPr marL="0" indent="0">
              <a:lnSpc>
                <a:spcPct val="100000"/>
              </a:lnSpc>
              <a:buNone/>
              <a:defRPr sz="1748" b="0" i="0">
                <a:solidFill>
                  <a:schemeClr val="tx2"/>
                </a:solidFill>
                <a:latin typeface="Equip Extended Light" panose="02000503000000020004" pitchFamily="2" charset="77"/>
              </a:defRPr>
            </a:lvl1pPr>
          </a:lstStyle>
          <a:p>
            <a:pPr lvl="0"/>
            <a:r>
              <a:rPr lang="en-GB"/>
              <a:t>Edit subtitle</a:t>
            </a:r>
          </a:p>
        </p:txBody>
      </p:sp>
      <p:sp>
        <p:nvSpPr>
          <p:cNvPr id="17" name="Text Placeholder 7">
            <a:extLst>
              <a:ext uri="{FF2B5EF4-FFF2-40B4-BE49-F238E27FC236}">
                <a16:creationId xmlns:a16="http://schemas.microsoft.com/office/drawing/2014/main" id="{1840F688-BB01-4DB6-AF20-F200B3AD2233}"/>
              </a:ext>
            </a:extLst>
          </p:cNvPr>
          <p:cNvSpPr>
            <a:spLocks noGrp="1"/>
          </p:cNvSpPr>
          <p:nvPr>
            <p:ph type="body" sz="quarter" idx="10" hasCustomPrompt="1"/>
          </p:nvPr>
        </p:nvSpPr>
        <p:spPr>
          <a:xfrm>
            <a:off x="684392" y="5876516"/>
            <a:ext cx="11867938" cy="498475"/>
          </a:xfrm>
        </p:spPr>
        <p:txBody>
          <a:bodyPr anchor="ctr">
            <a:noAutofit/>
          </a:bodyPr>
          <a:lstStyle>
            <a:lvl1pPr marL="0" indent="0">
              <a:spcBef>
                <a:spcPts val="0"/>
              </a:spcBef>
              <a:buNone/>
              <a:defRPr sz="1093" b="0" i="0">
                <a:solidFill>
                  <a:schemeClr val="bg2"/>
                </a:solidFill>
                <a:latin typeface="Equip Extended Light" panose="02000503000000020004" pitchFamily="2" charset="77"/>
              </a:defRPr>
            </a:lvl1pPr>
          </a:lstStyle>
          <a:p>
            <a:pPr lvl="0"/>
            <a:r>
              <a:rPr lang="en-GB"/>
              <a:t>Edit Footnote</a:t>
            </a:r>
          </a:p>
        </p:txBody>
      </p:sp>
    </p:spTree>
    <p:extLst>
      <p:ext uri="{BB962C8B-B14F-4D97-AF65-F5344CB8AC3E}">
        <p14:creationId xmlns:p14="http://schemas.microsoft.com/office/powerpoint/2010/main" val="32348386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1_Section Big Title White">
    <p:bg>
      <p:bgPr>
        <a:solidFill>
          <a:schemeClr val="bg1"/>
        </a:solidFill>
        <a:effectLst/>
      </p:bgPr>
    </p:bg>
    <p:spTree>
      <p:nvGrpSpPr>
        <p:cNvPr id="1" name=""/>
        <p:cNvGrpSpPr/>
        <p:nvPr/>
      </p:nvGrpSpPr>
      <p:grpSpPr>
        <a:xfrm>
          <a:off x="0" y="0"/>
          <a:ext cx="0" cy="0"/>
          <a:chOff x="0" y="0"/>
          <a:chExt cx="0" cy="0"/>
        </a:xfrm>
      </p:grpSpPr>
      <p:pic>
        <p:nvPicPr>
          <p:cNvPr id="8" name="r1Artboard 3 copy 34edsw.pdf">
            <a:extLst>
              <a:ext uri="{FF2B5EF4-FFF2-40B4-BE49-F238E27FC236}">
                <a16:creationId xmlns:a16="http://schemas.microsoft.com/office/drawing/2014/main" id="{671189B0-0180-A44E-AC86-BC07AB4A117F}"/>
              </a:ext>
            </a:extLst>
          </p:cNvPr>
          <p:cNvPicPr>
            <a:picLocks noChangeAspect="1"/>
          </p:cNvPicPr>
          <p:nvPr userDrawn="1"/>
        </p:nvPicPr>
        <p:blipFill rotWithShape="1">
          <a:blip r:embed="rId2">
            <a:alphaModFix amt="76000"/>
            <a:extLst>
              <a:ext uri="{28A0092B-C50C-407E-A947-70E740481C1C}">
                <a14:useLocalDpi xmlns:a14="http://schemas.microsoft.com/office/drawing/2010/main" val="0"/>
              </a:ext>
            </a:extLst>
          </a:blip>
          <a:srcRect l="-127" t="37299" r="51849" b="14438"/>
          <a:stretch/>
        </p:blipFill>
        <p:spPr>
          <a:xfrm>
            <a:off x="4106606" y="0"/>
            <a:ext cx="9214107" cy="6858000"/>
          </a:xfrm>
          <a:prstGeom prst="rect">
            <a:avLst/>
          </a:prstGeom>
          <a:ln w="12700">
            <a:miter lim="400000"/>
          </a:ln>
        </p:spPr>
      </p:pic>
      <p:pic>
        <p:nvPicPr>
          <p:cNvPr id="5" name="Graphic 4">
            <a:extLst>
              <a:ext uri="{FF2B5EF4-FFF2-40B4-BE49-F238E27FC236}">
                <a16:creationId xmlns:a16="http://schemas.microsoft.com/office/drawing/2014/main" id="{6A518BE8-50AE-D748-ACE2-D2800731CFF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89992" y="0"/>
            <a:ext cx="2165927" cy="1486800"/>
          </a:xfrm>
          <a:prstGeom prst="rect">
            <a:avLst/>
          </a:prstGeom>
        </p:spPr>
      </p:pic>
      <p:sp>
        <p:nvSpPr>
          <p:cNvPr id="6" name="Text Placeholder 7">
            <a:extLst>
              <a:ext uri="{FF2B5EF4-FFF2-40B4-BE49-F238E27FC236}">
                <a16:creationId xmlns:a16="http://schemas.microsoft.com/office/drawing/2014/main" id="{7ADE9F74-B5D2-0849-8C82-52533EDDA707}"/>
              </a:ext>
            </a:extLst>
          </p:cNvPr>
          <p:cNvSpPr>
            <a:spLocks noGrp="1"/>
          </p:cNvSpPr>
          <p:nvPr>
            <p:ph type="body" sz="quarter" idx="10" hasCustomPrompt="1"/>
          </p:nvPr>
        </p:nvSpPr>
        <p:spPr>
          <a:xfrm>
            <a:off x="698580" y="5876516"/>
            <a:ext cx="10563477" cy="498475"/>
          </a:xfrm>
        </p:spPr>
        <p:txBody>
          <a:bodyPr anchor="ctr">
            <a:noAutofit/>
          </a:bodyPr>
          <a:lstStyle>
            <a:lvl1pPr marL="0" indent="0">
              <a:buNone/>
              <a:defRPr sz="1093" b="0" i="0">
                <a:solidFill>
                  <a:schemeClr val="bg2"/>
                </a:solidFill>
                <a:latin typeface="Equip Extended Light" panose="02000503000000020004" pitchFamily="2" charset="77"/>
              </a:defRPr>
            </a:lvl1pPr>
          </a:lstStyle>
          <a:p>
            <a:pPr lvl="0"/>
            <a:r>
              <a:rPr lang="en-GB"/>
              <a:t>Edit Footnote</a:t>
            </a:r>
          </a:p>
        </p:txBody>
      </p:sp>
      <p:sp>
        <p:nvSpPr>
          <p:cNvPr id="9" name="Title 1">
            <a:extLst>
              <a:ext uri="{FF2B5EF4-FFF2-40B4-BE49-F238E27FC236}">
                <a16:creationId xmlns:a16="http://schemas.microsoft.com/office/drawing/2014/main" id="{5394E7F7-F58F-824F-9C78-70D60E6E0478}"/>
              </a:ext>
            </a:extLst>
          </p:cNvPr>
          <p:cNvSpPr>
            <a:spLocks noGrp="1"/>
          </p:cNvSpPr>
          <p:nvPr>
            <p:ph type="title" hasCustomPrompt="1"/>
          </p:nvPr>
        </p:nvSpPr>
        <p:spPr>
          <a:xfrm>
            <a:off x="696242" y="2867256"/>
            <a:ext cx="10672065" cy="1302985"/>
          </a:xfrm>
          <a:prstGeom prst="rect">
            <a:avLst/>
          </a:prstGeom>
        </p:spPr>
        <p:txBody>
          <a:bodyPr lIns="72000" anchor="b">
            <a:spAutoFit/>
          </a:bodyPr>
          <a:lstStyle>
            <a:lvl1pPr>
              <a:lnSpc>
                <a:spcPct val="100000"/>
              </a:lnSpc>
              <a:defRPr sz="7867" b="1" i="0">
                <a:solidFill>
                  <a:schemeClr val="tx2"/>
                </a:solidFill>
                <a:latin typeface="Equip Extended" panose="02000503030000020004" pitchFamily="2" charset="77"/>
              </a:defRPr>
            </a:lvl1pPr>
          </a:lstStyle>
          <a:p>
            <a:r>
              <a:rPr lang="en-GB"/>
              <a:t>Edit section title</a:t>
            </a:r>
            <a:endParaRPr lang="en-PT"/>
          </a:p>
        </p:txBody>
      </p:sp>
      <p:sp>
        <p:nvSpPr>
          <p:cNvPr id="11" name="Text Placeholder 7">
            <a:extLst>
              <a:ext uri="{FF2B5EF4-FFF2-40B4-BE49-F238E27FC236}">
                <a16:creationId xmlns:a16="http://schemas.microsoft.com/office/drawing/2014/main" id="{38CE6A59-6A7F-4940-BAB6-1C91D2507FFA}"/>
              </a:ext>
            </a:extLst>
          </p:cNvPr>
          <p:cNvSpPr>
            <a:spLocks noGrp="1"/>
          </p:cNvSpPr>
          <p:nvPr>
            <p:ph type="body" sz="quarter" idx="13" hasCustomPrompt="1"/>
          </p:nvPr>
        </p:nvSpPr>
        <p:spPr>
          <a:xfrm>
            <a:off x="698579" y="4407425"/>
            <a:ext cx="10672065" cy="491467"/>
          </a:xfrm>
        </p:spPr>
        <p:txBody>
          <a:bodyPr tIns="108000" anchor="t">
            <a:spAutoFit/>
          </a:bodyPr>
          <a:lstStyle>
            <a:lvl1pPr marL="0" indent="0">
              <a:lnSpc>
                <a:spcPct val="100000"/>
              </a:lnSpc>
              <a:buNone/>
              <a:defRPr sz="2185" b="0" i="0">
                <a:solidFill>
                  <a:schemeClr val="tx2"/>
                </a:solidFill>
                <a:latin typeface="Equip Extended Thin" panose="02000503030000020004" pitchFamily="2" charset="77"/>
              </a:defRPr>
            </a:lvl1pPr>
          </a:lstStyle>
          <a:p>
            <a:pPr lvl="0"/>
            <a:r>
              <a:rPr lang="en-GB"/>
              <a:t>Edit description</a:t>
            </a:r>
          </a:p>
        </p:txBody>
      </p:sp>
    </p:spTree>
    <p:extLst>
      <p:ext uri="{BB962C8B-B14F-4D97-AF65-F5344CB8AC3E}">
        <p14:creationId xmlns:p14="http://schemas.microsoft.com/office/powerpoint/2010/main" val="56544520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8_3_Info Grid 4 Photo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1" y="4241260"/>
            <a:ext cx="3480614"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803778" y="379903"/>
            <a:ext cx="888921" cy="715078"/>
          </a:xfrm>
          <a:prstGeom prst="rect">
            <a:avLst/>
          </a:prstGeom>
        </p:spPr>
      </p:pic>
      <p:sp>
        <p:nvSpPr>
          <p:cNvPr id="3" name="Picture Placeholder 2">
            <a:extLst>
              <a:ext uri="{FF2B5EF4-FFF2-40B4-BE49-F238E27FC236}">
                <a16:creationId xmlns:a16="http://schemas.microsoft.com/office/drawing/2014/main" id="{FD3A5CC7-D75C-D440-A8AD-DE20599ED69B}"/>
              </a:ext>
            </a:extLst>
          </p:cNvPr>
          <p:cNvSpPr>
            <a:spLocks noGrp="1"/>
          </p:cNvSpPr>
          <p:nvPr>
            <p:ph type="pic" sz="quarter" idx="11"/>
          </p:nvPr>
        </p:nvSpPr>
        <p:spPr>
          <a:xfrm>
            <a:off x="1179982" y="1602250"/>
            <a:ext cx="5164398" cy="720000"/>
          </a:xfrm>
          <a:solidFill>
            <a:srgbClr val="EFF1F5"/>
          </a:solidFill>
        </p:spPr>
        <p:txBody>
          <a:bodyPr/>
          <a:lstStyle>
            <a:lvl1pPr marL="0" indent="0">
              <a:spcBef>
                <a:spcPts val="0"/>
              </a:spcBef>
              <a:buNone/>
              <a:defRPr>
                <a:noFill/>
              </a:defRPr>
            </a:lvl1pPr>
          </a:lstStyle>
          <a:p>
            <a:r>
              <a:rPr lang="en-US"/>
              <a:t>Click icon to add picture</a:t>
            </a:r>
            <a:endParaRPr lang="en-PT"/>
          </a:p>
        </p:txBody>
      </p:sp>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179982" y="2808342"/>
            <a:ext cx="5164398" cy="320591"/>
          </a:xfrm>
          <a:prstGeom prst="rect">
            <a:avLst/>
          </a:prstGeom>
        </p:spPr>
        <p:txBody>
          <a:bodyPr lIns="0" tIns="72000" rIns="0" anchor="t">
            <a:spAutoFit/>
          </a:bodyPr>
          <a:lstStyle>
            <a:lvl1pPr marL="0" indent="0">
              <a:lnSpc>
                <a:spcPct val="100000"/>
              </a:lnSpc>
              <a:spcBef>
                <a:spcPts val="0"/>
              </a:spcBef>
              <a:buNone/>
              <a:defRPr sz="1311" b="0" i="0">
                <a:solidFill>
                  <a:schemeClr val="tx2"/>
                </a:solidFill>
                <a:latin typeface="Equip Light" panose="02000503000000020004" pitchFamily="2" charset="77"/>
              </a:defRPr>
            </a:lvl1pPr>
          </a:lstStyle>
          <a:p>
            <a:pPr lvl="0"/>
            <a:r>
              <a:rPr lang="en-GB"/>
              <a:t>Edit  Description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179985" y="2484250"/>
            <a:ext cx="5164398" cy="337391"/>
          </a:xfrm>
          <a:prstGeom prst="rect">
            <a:avLst/>
          </a:prstGeom>
        </p:spPr>
        <p:txBody>
          <a:bodyPr lIns="0" tIns="72000" rIns="0" anchor="t">
            <a:spAutoFit/>
          </a:bodyPr>
          <a:lstStyle>
            <a:lvl1pPr marL="0" indent="0">
              <a:lnSpc>
                <a:spcPct val="100000"/>
              </a:lnSpc>
              <a:spcBef>
                <a:spcPts val="0"/>
              </a:spcBef>
              <a:buNone/>
              <a:defRPr sz="1420" b="1" i="0">
                <a:solidFill>
                  <a:schemeClr val="tx2"/>
                </a:solidFill>
                <a:latin typeface="Equip Extended" panose="02000503030000020004" pitchFamily="2" charset="77"/>
              </a:defRPr>
            </a:lvl1pPr>
          </a:lstStyle>
          <a:p>
            <a:pPr lvl="0"/>
            <a:r>
              <a:rPr lang="en-GB"/>
              <a:t>Edit title</a:t>
            </a:r>
          </a:p>
        </p:txBody>
      </p:sp>
      <p:sp>
        <p:nvSpPr>
          <p:cNvPr id="29" name="Picture Placeholder 2">
            <a:extLst>
              <a:ext uri="{FF2B5EF4-FFF2-40B4-BE49-F238E27FC236}">
                <a16:creationId xmlns:a16="http://schemas.microsoft.com/office/drawing/2014/main" id="{C815F6FA-FA4A-0D48-B250-FA15B10B2BAF}"/>
              </a:ext>
            </a:extLst>
          </p:cNvPr>
          <p:cNvSpPr>
            <a:spLocks noGrp="1"/>
          </p:cNvSpPr>
          <p:nvPr>
            <p:ph type="pic" sz="quarter" idx="14"/>
          </p:nvPr>
        </p:nvSpPr>
        <p:spPr>
          <a:xfrm>
            <a:off x="1179980" y="3577257"/>
            <a:ext cx="5164398" cy="720000"/>
          </a:xfrm>
          <a:solidFill>
            <a:srgbClr val="EFF1F5"/>
          </a:solidFill>
        </p:spPr>
        <p:txBody>
          <a:bodyPr/>
          <a:lstStyle>
            <a:lvl1pPr marL="0" indent="0">
              <a:spcBef>
                <a:spcPts val="0"/>
              </a:spcBef>
              <a:buNone/>
              <a:defRPr>
                <a:noFill/>
              </a:defRPr>
            </a:lvl1pPr>
          </a:lstStyle>
          <a:p>
            <a:r>
              <a:rPr lang="en-US"/>
              <a:t>Click icon to add picture</a:t>
            </a:r>
            <a:endParaRPr lang="en-PT"/>
          </a:p>
        </p:txBody>
      </p:sp>
      <p:sp>
        <p:nvSpPr>
          <p:cNvPr id="30" name="Text Placeholder 7">
            <a:extLst>
              <a:ext uri="{FF2B5EF4-FFF2-40B4-BE49-F238E27FC236}">
                <a16:creationId xmlns:a16="http://schemas.microsoft.com/office/drawing/2014/main" id="{31AD72F1-2D57-A849-B179-ED5ECC5D261E}"/>
              </a:ext>
            </a:extLst>
          </p:cNvPr>
          <p:cNvSpPr>
            <a:spLocks noGrp="1"/>
          </p:cNvSpPr>
          <p:nvPr>
            <p:ph type="body" sz="quarter" idx="15" hasCustomPrompt="1"/>
          </p:nvPr>
        </p:nvSpPr>
        <p:spPr>
          <a:xfrm>
            <a:off x="1179980" y="4783350"/>
            <a:ext cx="5164398" cy="320591"/>
          </a:xfrm>
          <a:prstGeom prst="rect">
            <a:avLst/>
          </a:prstGeom>
        </p:spPr>
        <p:txBody>
          <a:bodyPr lIns="0" tIns="72000" rIns="0" anchor="t">
            <a:spAutoFit/>
          </a:bodyPr>
          <a:lstStyle>
            <a:lvl1pPr marL="0" indent="0">
              <a:lnSpc>
                <a:spcPct val="100000"/>
              </a:lnSpc>
              <a:spcBef>
                <a:spcPts val="0"/>
              </a:spcBef>
              <a:buNone/>
              <a:defRPr sz="1311" b="0" i="0">
                <a:solidFill>
                  <a:schemeClr val="tx2"/>
                </a:solidFill>
                <a:latin typeface="Equip Light" panose="02000503000000020004" pitchFamily="2" charset="77"/>
              </a:defRPr>
            </a:lvl1pPr>
          </a:lstStyle>
          <a:p>
            <a:pPr lvl="0"/>
            <a:r>
              <a:rPr lang="en-GB"/>
              <a:t>Edit  Description</a:t>
            </a:r>
          </a:p>
        </p:txBody>
      </p:sp>
      <p:sp>
        <p:nvSpPr>
          <p:cNvPr id="31" name="Text Placeholder 7">
            <a:extLst>
              <a:ext uri="{FF2B5EF4-FFF2-40B4-BE49-F238E27FC236}">
                <a16:creationId xmlns:a16="http://schemas.microsoft.com/office/drawing/2014/main" id="{52BD842F-676B-D54A-8CB2-A21AF7ECD226}"/>
              </a:ext>
            </a:extLst>
          </p:cNvPr>
          <p:cNvSpPr>
            <a:spLocks noGrp="1"/>
          </p:cNvSpPr>
          <p:nvPr>
            <p:ph type="body" sz="quarter" idx="16" hasCustomPrompt="1"/>
          </p:nvPr>
        </p:nvSpPr>
        <p:spPr>
          <a:xfrm>
            <a:off x="1179982" y="4459257"/>
            <a:ext cx="5164398" cy="337391"/>
          </a:xfrm>
          <a:prstGeom prst="rect">
            <a:avLst/>
          </a:prstGeom>
        </p:spPr>
        <p:txBody>
          <a:bodyPr lIns="0" tIns="72000" rIns="0" anchor="t">
            <a:spAutoFit/>
          </a:bodyPr>
          <a:lstStyle>
            <a:lvl1pPr marL="0" indent="0">
              <a:lnSpc>
                <a:spcPct val="100000"/>
              </a:lnSpc>
              <a:spcBef>
                <a:spcPts val="0"/>
              </a:spcBef>
              <a:buNone/>
              <a:defRPr sz="1420" b="1" i="0">
                <a:solidFill>
                  <a:schemeClr val="tx2"/>
                </a:solidFill>
                <a:latin typeface="Equip Extended" panose="02000503030000020004" pitchFamily="2" charset="77"/>
              </a:defRPr>
            </a:lvl1pPr>
          </a:lstStyle>
          <a:p>
            <a:pPr lvl="0"/>
            <a:r>
              <a:rPr lang="en-GB"/>
              <a:t>Edit title</a:t>
            </a:r>
          </a:p>
        </p:txBody>
      </p:sp>
      <p:sp>
        <p:nvSpPr>
          <p:cNvPr id="32" name="Picture Placeholder 2">
            <a:extLst>
              <a:ext uri="{FF2B5EF4-FFF2-40B4-BE49-F238E27FC236}">
                <a16:creationId xmlns:a16="http://schemas.microsoft.com/office/drawing/2014/main" id="{862049ED-9F44-F547-B1DA-65C3ADFDD8CC}"/>
              </a:ext>
            </a:extLst>
          </p:cNvPr>
          <p:cNvSpPr>
            <a:spLocks noGrp="1"/>
          </p:cNvSpPr>
          <p:nvPr>
            <p:ph type="pic" sz="quarter" idx="17"/>
          </p:nvPr>
        </p:nvSpPr>
        <p:spPr>
          <a:xfrm>
            <a:off x="6973708" y="1601686"/>
            <a:ext cx="5164398" cy="720000"/>
          </a:xfrm>
          <a:solidFill>
            <a:srgbClr val="EFF1F5"/>
          </a:solidFill>
        </p:spPr>
        <p:txBody>
          <a:bodyPr/>
          <a:lstStyle>
            <a:lvl1pPr marL="0" indent="0">
              <a:spcBef>
                <a:spcPts val="0"/>
              </a:spcBef>
              <a:buNone/>
              <a:defRPr>
                <a:noFill/>
              </a:defRPr>
            </a:lvl1pPr>
          </a:lstStyle>
          <a:p>
            <a:r>
              <a:rPr lang="en-US"/>
              <a:t>Click icon to add picture</a:t>
            </a:r>
            <a:endParaRPr lang="en-PT"/>
          </a:p>
        </p:txBody>
      </p:sp>
      <p:sp>
        <p:nvSpPr>
          <p:cNvPr id="33" name="Text Placeholder 7">
            <a:extLst>
              <a:ext uri="{FF2B5EF4-FFF2-40B4-BE49-F238E27FC236}">
                <a16:creationId xmlns:a16="http://schemas.microsoft.com/office/drawing/2014/main" id="{A3808C06-B826-5343-B051-30B66A008202}"/>
              </a:ext>
            </a:extLst>
          </p:cNvPr>
          <p:cNvSpPr>
            <a:spLocks noGrp="1"/>
          </p:cNvSpPr>
          <p:nvPr>
            <p:ph type="body" sz="quarter" idx="18" hasCustomPrompt="1"/>
          </p:nvPr>
        </p:nvSpPr>
        <p:spPr>
          <a:xfrm>
            <a:off x="6973708" y="2807778"/>
            <a:ext cx="5164398" cy="320591"/>
          </a:xfrm>
          <a:prstGeom prst="rect">
            <a:avLst/>
          </a:prstGeom>
        </p:spPr>
        <p:txBody>
          <a:bodyPr lIns="0" tIns="72000" rIns="0" anchor="t">
            <a:spAutoFit/>
          </a:bodyPr>
          <a:lstStyle>
            <a:lvl1pPr marL="0" indent="0">
              <a:lnSpc>
                <a:spcPct val="100000"/>
              </a:lnSpc>
              <a:spcBef>
                <a:spcPts val="0"/>
              </a:spcBef>
              <a:buNone/>
              <a:defRPr sz="1311" b="0" i="0">
                <a:solidFill>
                  <a:schemeClr val="tx2"/>
                </a:solidFill>
                <a:latin typeface="Equip Light" panose="02000503000000020004" pitchFamily="2" charset="77"/>
              </a:defRPr>
            </a:lvl1pPr>
          </a:lstStyle>
          <a:p>
            <a:pPr lvl="0"/>
            <a:r>
              <a:rPr lang="en-GB"/>
              <a:t>Edit  Description</a:t>
            </a:r>
          </a:p>
        </p:txBody>
      </p:sp>
      <p:sp>
        <p:nvSpPr>
          <p:cNvPr id="34" name="Text Placeholder 7">
            <a:extLst>
              <a:ext uri="{FF2B5EF4-FFF2-40B4-BE49-F238E27FC236}">
                <a16:creationId xmlns:a16="http://schemas.microsoft.com/office/drawing/2014/main" id="{AA63282C-1AB0-5649-94A0-37AAFE4BD403}"/>
              </a:ext>
            </a:extLst>
          </p:cNvPr>
          <p:cNvSpPr>
            <a:spLocks noGrp="1"/>
          </p:cNvSpPr>
          <p:nvPr>
            <p:ph type="body" sz="quarter" idx="19" hasCustomPrompt="1"/>
          </p:nvPr>
        </p:nvSpPr>
        <p:spPr>
          <a:xfrm>
            <a:off x="6973708" y="2483686"/>
            <a:ext cx="5164398" cy="337391"/>
          </a:xfrm>
          <a:prstGeom prst="rect">
            <a:avLst/>
          </a:prstGeom>
        </p:spPr>
        <p:txBody>
          <a:bodyPr lIns="0" tIns="72000" rIns="0" anchor="t">
            <a:spAutoFit/>
          </a:bodyPr>
          <a:lstStyle>
            <a:lvl1pPr marL="0" indent="0">
              <a:lnSpc>
                <a:spcPct val="100000"/>
              </a:lnSpc>
              <a:spcBef>
                <a:spcPts val="0"/>
              </a:spcBef>
              <a:buNone/>
              <a:defRPr sz="1420" b="1" i="0">
                <a:solidFill>
                  <a:schemeClr val="tx2"/>
                </a:solidFill>
                <a:latin typeface="Equip Extended" panose="02000503030000020004" pitchFamily="2" charset="77"/>
              </a:defRPr>
            </a:lvl1pPr>
          </a:lstStyle>
          <a:p>
            <a:pPr lvl="0"/>
            <a:r>
              <a:rPr lang="en-GB"/>
              <a:t>Edit title</a:t>
            </a:r>
          </a:p>
        </p:txBody>
      </p:sp>
      <p:sp>
        <p:nvSpPr>
          <p:cNvPr id="35" name="Picture Placeholder 2">
            <a:extLst>
              <a:ext uri="{FF2B5EF4-FFF2-40B4-BE49-F238E27FC236}">
                <a16:creationId xmlns:a16="http://schemas.microsoft.com/office/drawing/2014/main" id="{8C090773-D50F-134A-A9EE-A2F377D60A95}"/>
              </a:ext>
            </a:extLst>
          </p:cNvPr>
          <p:cNvSpPr>
            <a:spLocks noGrp="1"/>
          </p:cNvSpPr>
          <p:nvPr>
            <p:ph type="pic" sz="quarter" idx="20"/>
          </p:nvPr>
        </p:nvSpPr>
        <p:spPr>
          <a:xfrm>
            <a:off x="6973708" y="3576693"/>
            <a:ext cx="5164398" cy="720000"/>
          </a:xfrm>
          <a:solidFill>
            <a:srgbClr val="EFF1F5"/>
          </a:solidFill>
        </p:spPr>
        <p:txBody>
          <a:bodyPr/>
          <a:lstStyle>
            <a:lvl1pPr marL="0" indent="0">
              <a:spcBef>
                <a:spcPts val="0"/>
              </a:spcBef>
              <a:buNone/>
              <a:defRPr>
                <a:noFill/>
              </a:defRPr>
            </a:lvl1pPr>
          </a:lstStyle>
          <a:p>
            <a:r>
              <a:rPr lang="en-US"/>
              <a:t>Click icon to add picture</a:t>
            </a:r>
            <a:endParaRPr lang="en-PT"/>
          </a:p>
        </p:txBody>
      </p:sp>
      <p:sp>
        <p:nvSpPr>
          <p:cNvPr id="36" name="Text Placeholder 7">
            <a:extLst>
              <a:ext uri="{FF2B5EF4-FFF2-40B4-BE49-F238E27FC236}">
                <a16:creationId xmlns:a16="http://schemas.microsoft.com/office/drawing/2014/main" id="{D1B67FFB-6356-7B4A-AD9B-8C36E39A2BEA}"/>
              </a:ext>
            </a:extLst>
          </p:cNvPr>
          <p:cNvSpPr>
            <a:spLocks noGrp="1"/>
          </p:cNvSpPr>
          <p:nvPr>
            <p:ph type="body" sz="quarter" idx="21" hasCustomPrompt="1"/>
          </p:nvPr>
        </p:nvSpPr>
        <p:spPr>
          <a:xfrm>
            <a:off x="6973708" y="4782786"/>
            <a:ext cx="5164398" cy="320591"/>
          </a:xfrm>
          <a:prstGeom prst="rect">
            <a:avLst/>
          </a:prstGeom>
        </p:spPr>
        <p:txBody>
          <a:bodyPr lIns="0" tIns="72000" rIns="0" anchor="t">
            <a:spAutoFit/>
          </a:bodyPr>
          <a:lstStyle>
            <a:lvl1pPr marL="0" indent="0">
              <a:lnSpc>
                <a:spcPct val="100000"/>
              </a:lnSpc>
              <a:spcBef>
                <a:spcPts val="0"/>
              </a:spcBef>
              <a:buNone/>
              <a:defRPr sz="1311" b="0" i="0">
                <a:solidFill>
                  <a:schemeClr val="tx2"/>
                </a:solidFill>
                <a:latin typeface="Equip Light" panose="02000503000000020004" pitchFamily="2" charset="77"/>
              </a:defRPr>
            </a:lvl1pPr>
          </a:lstStyle>
          <a:p>
            <a:pPr lvl="0"/>
            <a:r>
              <a:rPr lang="en-GB"/>
              <a:t>Edit  Description</a:t>
            </a:r>
          </a:p>
        </p:txBody>
      </p:sp>
      <p:sp>
        <p:nvSpPr>
          <p:cNvPr id="37" name="Text Placeholder 7">
            <a:extLst>
              <a:ext uri="{FF2B5EF4-FFF2-40B4-BE49-F238E27FC236}">
                <a16:creationId xmlns:a16="http://schemas.microsoft.com/office/drawing/2014/main" id="{CC6A9331-7403-8C41-BA08-371BB5F2BF90}"/>
              </a:ext>
            </a:extLst>
          </p:cNvPr>
          <p:cNvSpPr>
            <a:spLocks noGrp="1"/>
          </p:cNvSpPr>
          <p:nvPr>
            <p:ph type="body" sz="quarter" idx="22" hasCustomPrompt="1"/>
          </p:nvPr>
        </p:nvSpPr>
        <p:spPr>
          <a:xfrm>
            <a:off x="6973708" y="4458693"/>
            <a:ext cx="5164398" cy="337391"/>
          </a:xfrm>
          <a:prstGeom prst="rect">
            <a:avLst/>
          </a:prstGeom>
        </p:spPr>
        <p:txBody>
          <a:bodyPr lIns="0" tIns="72000" rIns="0" anchor="t">
            <a:spAutoFit/>
          </a:bodyPr>
          <a:lstStyle>
            <a:lvl1pPr marL="0" indent="0">
              <a:lnSpc>
                <a:spcPct val="100000"/>
              </a:lnSpc>
              <a:spcBef>
                <a:spcPts val="0"/>
              </a:spcBef>
              <a:buNone/>
              <a:defRPr sz="1420" b="1" i="0">
                <a:solidFill>
                  <a:schemeClr val="tx2"/>
                </a:solidFill>
                <a:latin typeface="Equip Extended" panose="02000503030000020004" pitchFamily="2" charset="77"/>
              </a:defRPr>
            </a:lvl1pPr>
          </a:lstStyle>
          <a:p>
            <a:pPr lvl="0"/>
            <a:r>
              <a:rPr lang="en-GB"/>
              <a:t>Edit title</a:t>
            </a:r>
          </a:p>
        </p:txBody>
      </p:sp>
      <p:sp>
        <p:nvSpPr>
          <p:cNvPr id="20" name="Title 1">
            <a:extLst>
              <a:ext uri="{FF2B5EF4-FFF2-40B4-BE49-F238E27FC236}">
                <a16:creationId xmlns:a16="http://schemas.microsoft.com/office/drawing/2014/main" id="{3E9F7D8B-7AED-B540-85BF-09B860DA6532}"/>
              </a:ext>
            </a:extLst>
          </p:cNvPr>
          <p:cNvSpPr>
            <a:spLocks noGrp="1"/>
          </p:cNvSpPr>
          <p:nvPr>
            <p:ph type="title" hasCustomPrompt="1"/>
          </p:nvPr>
        </p:nvSpPr>
        <p:spPr>
          <a:xfrm>
            <a:off x="684389" y="481126"/>
            <a:ext cx="7866563" cy="522378"/>
          </a:xfrm>
          <a:prstGeom prst="rect">
            <a:avLst/>
          </a:prstGeom>
        </p:spPr>
        <p:txBody>
          <a:bodyPr tIns="72000" anchor="t">
            <a:spAutoFit/>
          </a:bodyPr>
          <a:lstStyle>
            <a:lvl1pPr>
              <a:lnSpc>
                <a:spcPct val="100000"/>
              </a:lnSpc>
              <a:spcBef>
                <a:spcPts val="0"/>
              </a:spcBef>
              <a:defRPr sz="2622" b="1" i="0">
                <a:solidFill>
                  <a:schemeClr val="tx2"/>
                </a:solidFill>
                <a:latin typeface="Equip Extended" panose="02000503030000020004" pitchFamily="2" charset="77"/>
              </a:defRPr>
            </a:lvl1pPr>
          </a:lstStyle>
          <a:p>
            <a:r>
              <a:rPr lang="en-GB"/>
              <a:t>Edit title</a:t>
            </a:r>
            <a:endParaRPr lang="en-PT"/>
          </a:p>
        </p:txBody>
      </p:sp>
      <p:sp>
        <p:nvSpPr>
          <p:cNvPr id="21" name="Text Placeholder 7">
            <a:extLst>
              <a:ext uri="{FF2B5EF4-FFF2-40B4-BE49-F238E27FC236}">
                <a16:creationId xmlns:a16="http://schemas.microsoft.com/office/drawing/2014/main" id="{CDDC1FE9-9969-A543-8F55-E3335770E026}"/>
              </a:ext>
            </a:extLst>
          </p:cNvPr>
          <p:cNvSpPr>
            <a:spLocks noGrp="1"/>
          </p:cNvSpPr>
          <p:nvPr>
            <p:ph type="body" sz="quarter" idx="29" hasCustomPrompt="1"/>
          </p:nvPr>
        </p:nvSpPr>
        <p:spPr>
          <a:xfrm>
            <a:off x="684392" y="930189"/>
            <a:ext cx="7866563" cy="387854"/>
          </a:xfrm>
          <a:prstGeom prst="rect">
            <a:avLst/>
          </a:prstGeom>
        </p:spPr>
        <p:txBody>
          <a:bodyPr wrap="square" tIns="72000" anchor="t">
            <a:spAutoFit/>
          </a:bodyPr>
          <a:lstStyle>
            <a:lvl1pPr marL="0" indent="0">
              <a:lnSpc>
                <a:spcPct val="100000"/>
              </a:lnSpc>
              <a:spcBef>
                <a:spcPts val="0"/>
              </a:spcBef>
              <a:buNone/>
              <a:defRPr sz="1748" b="0" i="0">
                <a:solidFill>
                  <a:schemeClr val="tx2"/>
                </a:solidFill>
                <a:latin typeface="Equip Extended Light" panose="02000503000000020004" pitchFamily="2" charset="77"/>
              </a:defRPr>
            </a:lvl1pPr>
          </a:lstStyle>
          <a:p>
            <a:pPr lvl="0"/>
            <a:r>
              <a:rPr lang="en-GB"/>
              <a:t>Edit subtitle</a:t>
            </a:r>
          </a:p>
        </p:txBody>
      </p:sp>
      <p:sp>
        <p:nvSpPr>
          <p:cNvPr id="22" name="Text Placeholder 7">
            <a:extLst>
              <a:ext uri="{FF2B5EF4-FFF2-40B4-BE49-F238E27FC236}">
                <a16:creationId xmlns:a16="http://schemas.microsoft.com/office/drawing/2014/main" id="{8509B05D-41BE-41F1-BD50-39E7A6635043}"/>
              </a:ext>
            </a:extLst>
          </p:cNvPr>
          <p:cNvSpPr>
            <a:spLocks noGrp="1"/>
          </p:cNvSpPr>
          <p:nvPr>
            <p:ph type="body" sz="quarter" idx="10" hasCustomPrompt="1"/>
          </p:nvPr>
        </p:nvSpPr>
        <p:spPr>
          <a:xfrm>
            <a:off x="684392" y="5876516"/>
            <a:ext cx="11867938" cy="498475"/>
          </a:xfrm>
        </p:spPr>
        <p:txBody>
          <a:bodyPr anchor="ctr">
            <a:noAutofit/>
          </a:bodyPr>
          <a:lstStyle>
            <a:lvl1pPr marL="0" indent="0">
              <a:spcBef>
                <a:spcPts val="0"/>
              </a:spcBef>
              <a:buNone/>
              <a:defRPr sz="1093" b="0" i="0">
                <a:solidFill>
                  <a:schemeClr val="bg2"/>
                </a:solidFill>
                <a:latin typeface="Equip Extended Light" panose="02000503000000020004" pitchFamily="2" charset="77"/>
              </a:defRPr>
            </a:lvl1pPr>
          </a:lstStyle>
          <a:p>
            <a:pPr lvl="0"/>
            <a:r>
              <a:rPr lang="en-GB"/>
              <a:t>Edit Footnote</a:t>
            </a:r>
          </a:p>
        </p:txBody>
      </p:sp>
    </p:spTree>
    <p:extLst>
      <p:ext uri="{BB962C8B-B14F-4D97-AF65-F5344CB8AC3E}">
        <p14:creationId xmlns:p14="http://schemas.microsoft.com/office/powerpoint/2010/main" val="296790290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8_4_Info Grid 2 Photo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1" y="4241260"/>
            <a:ext cx="3480614"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803778" y="379903"/>
            <a:ext cx="888921" cy="715078"/>
          </a:xfrm>
          <a:prstGeom prst="rect">
            <a:avLst/>
          </a:prstGeom>
        </p:spPr>
      </p:pic>
      <p:sp>
        <p:nvSpPr>
          <p:cNvPr id="3" name="Picture Placeholder 2">
            <a:extLst>
              <a:ext uri="{FF2B5EF4-FFF2-40B4-BE49-F238E27FC236}">
                <a16:creationId xmlns:a16="http://schemas.microsoft.com/office/drawing/2014/main" id="{FD3A5CC7-D75C-D440-A8AD-DE20599ED69B}"/>
              </a:ext>
            </a:extLst>
          </p:cNvPr>
          <p:cNvSpPr>
            <a:spLocks noGrp="1"/>
          </p:cNvSpPr>
          <p:nvPr>
            <p:ph type="pic" sz="quarter" idx="11"/>
          </p:nvPr>
        </p:nvSpPr>
        <p:spPr>
          <a:xfrm>
            <a:off x="1179982" y="1602250"/>
            <a:ext cx="5164398" cy="2160000"/>
          </a:xfrm>
          <a:solidFill>
            <a:srgbClr val="EFF1F5"/>
          </a:solidFill>
        </p:spPr>
        <p:txBody>
          <a:bodyPr/>
          <a:lstStyle>
            <a:lvl1pPr marL="0" indent="0">
              <a:spcBef>
                <a:spcPts val="0"/>
              </a:spcBef>
              <a:buNone/>
              <a:defRPr>
                <a:noFill/>
              </a:defRPr>
            </a:lvl1pPr>
          </a:lstStyle>
          <a:p>
            <a:r>
              <a:rPr lang="en-US"/>
              <a:t>Click icon to add picture</a:t>
            </a:r>
            <a:endParaRPr lang="en-PT"/>
          </a:p>
        </p:txBody>
      </p:sp>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179982" y="4248250"/>
            <a:ext cx="5164398" cy="320591"/>
          </a:xfrm>
          <a:prstGeom prst="rect">
            <a:avLst/>
          </a:prstGeom>
        </p:spPr>
        <p:txBody>
          <a:bodyPr lIns="0" tIns="72000" rIns="0" anchor="t">
            <a:spAutoFit/>
          </a:bodyPr>
          <a:lstStyle>
            <a:lvl1pPr marL="0" indent="0">
              <a:lnSpc>
                <a:spcPct val="100000"/>
              </a:lnSpc>
              <a:spcBef>
                <a:spcPts val="0"/>
              </a:spcBef>
              <a:buNone/>
              <a:defRPr sz="1311" b="0" i="0">
                <a:solidFill>
                  <a:schemeClr val="tx2"/>
                </a:solidFill>
                <a:latin typeface="Equip Light" panose="02000503000000020004" pitchFamily="2" charset="77"/>
              </a:defRPr>
            </a:lvl1pPr>
          </a:lstStyle>
          <a:p>
            <a:pPr lvl="0"/>
            <a:r>
              <a:rPr lang="en-GB"/>
              <a:t>Edit  Description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179985" y="3924250"/>
            <a:ext cx="5164398" cy="337391"/>
          </a:xfrm>
          <a:prstGeom prst="rect">
            <a:avLst/>
          </a:prstGeom>
        </p:spPr>
        <p:txBody>
          <a:bodyPr lIns="0" tIns="72000" rIns="0" anchor="t">
            <a:spAutoFit/>
          </a:bodyPr>
          <a:lstStyle>
            <a:lvl1pPr marL="0" indent="0">
              <a:lnSpc>
                <a:spcPct val="100000"/>
              </a:lnSpc>
              <a:spcBef>
                <a:spcPts val="0"/>
              </a:spcBef>
              <a:buNone/>
              <a:defRPr sz="1420" b="1" i="0">
                <a:solidFill>
                  <a:schemeClr val="tx2"/>
                </a:solidFill>
                <a:latin typeface="Equip Extended" panose="02000503030000020004" pitchFamily="2" charset="77"/>
              </a:defRPr>
            </a:lvl1pPr>
          </a:lstStyle>
          <a:p>
            <a:pPr lvl="0"/>
            <a:r>
              <a:rPr lang="en-GB"/>
              <a:t>Edit title</a:t>
            </a:r>
          </a:p>
        </p:txBody>
      </p:sp>
      <p:sp>
        <p:nvSpPr>
          <p:cNvPr id="32" name="Picture Placeholder 2">
            <a:extLst>
              <a:ext uri="{FF2B5EF4-FFF2-40B4-BE49-F238E27FC236}">
                <a16:creationId xmlns:a16="http://schemas.microsoft.com/office/drawing/2014/main" id="{862049ED-9F44-F547-B1DA-65C3ADFDD8CC}"/>
              </a:ext>
            </a:extLst>
          </p:cNvPr>
          <p:cNvSpPr>
            <a:spLocks noGrp="1"/>
          </p:cNvSpPr>
          <p:nvPr>
            <p:ph type="pic" sz="quarter" idx="17"/>
          </p:nvPr>
        </p:nvSpPr>
        <p:spPr>
          <a:xfrm>
            <a:off x="6973708" y="1601686"/>
            <a:ext cx="5164398" cy="2160000"/>
          </a:xfrm>
          <a:solidFill>
            <a:srgbClr val="EFF1F5"/>
          </a:solidFill>
        </p:spPr>
        <p:txBody>
          <a:bodyPr/>
          <a:lstStyle>
            <a:lvl1pPr marL="0" indent="0">
              <a:spcBef>
                <a:spcPts val="0"/>
              </a:spcBef>
              <a:buNone/>
              <a:defRPr>
                <a:noFill/>
              </a:defRPr>
            </a:lvl1pPr>
          </a:lstStyle>
          <a:p>
            <a:r>
              <a:rPr lang="en-US"/>
              <a:t>Click icon to add picture</a:t>
            </a:r>
            <a:endParaRPr lang="en-PT"/>
          </a:p>
        </p:txBody>
      </p:sp>
      <p:sp>
        <p:nvSpPr>
          <p:cNvPr id="33" name="Text Placeholder 7">
            <a:extLst>
              <a:ext uri="{FF2B5EF4-FFF2-40B4-BE49-F238E27FC236}">
                <a16:creationId xmlns:a16="http://schemas.microsoft.com/office/drawing/2014/main" id="{A3808C06-B826-5343-B051-30B66A008202}"/>
              </a:ext>
            </a:extLst>
          </p:cNvPr>
          <p:cNvSpPr>
            <a:spLocks noGrp="1"/>
          </p:cNvSpPr>
          <p:nvPr>
            <p:ph type="body" sz="quarter" idx="18" hasCustomPrompt="1"/>
          </p:nvPr>
        </p:nvSpPr>
        <p:spPr>
          <a:xfrm>
            <a:off x="6973708" y="4248250"/>
            <a:ext cx="5164398" cy="320591"/>
          </a:xfrm>
          <a:prstGeom prst="rect">
            <a:avLst/>
          </a:prstGeom>
        </p:spPr>
        <p:txBody>
          <a:bodyPr lIns="0" tIns="72000" rIns="0" anchor="t">
            <a:spAutoFit/>
          </a:bodyPr>
          <a:lstStyle>
            <a:lvl1pPr marL="0" indent="0">
              <a:lnSpc>
                <a:spcPct val="100000"/>
              </a:lnSpc>
              <a:spcBef>
                <a:spcPts val="0"/>
              </a:spcBef>
              <a:buNone/>
              <a:defRPr sz="1311" b="0" i="0">
                <a:solidFill>
                  <a:schemeClr val="tx2"/>
                </a:solidFill>
                <a:latin typeface="Equip Light" panose="02000503000000020004" pitchFamily="2" charset="77"/>
              </a:defRPr>
            </a:lvl1pPr>
          </a:lstStyle>
          <a:p>
            <a:pPr lvl="0"/>
            <a:r>
              <a:rPr lang="en-GB"/>
              <a:t>Edit  Description</a:t>
            </a:r>
          </a:p>
        </p:txBody>
      </p:sp>
      <p:sp>
        <p:nvSpPr>
          <p:cNvPr id="34" name="Text Placeholder 7">
            <a:extLst>
              <a:ext uri="{FF2B5EF4-FFF2-40B4-BE49-F238E27FC236}">
                <a16:creationId xmlns:a16="http://schemas.microsoft.com/office/drawing/2014/main" id="{AA63282C-1AB0-5649-94A0-37AAFE4BD403}"/>
              </a:ext>
            </a:extLst>
          </p:cNvPr>
          <p:cNvSpPr>
            <a:spLocks noGrp="1"/>
          </p:cNvSpPr>
          <p:nvPr>
            <p:ph type="body" sz="quarter" idx="19" hasCustomPrompt="1"/>
          </p:nvPr>
        </p:nvSpPr>
        <p:spPr>
          <a:xfrm>
            <a:off x="6973708" y="3924250"/>
            <a:ext cx="5164398" cy="337391"/>
          </a:xfrm>
          <a:prstGeom prst="rect">
            <a:avLst/>
          </a:prstGeom>
        </p:spPr>
        <p:txBody>
          <a:bodyPr lIns="0" tIns="72000" rIns="0" anchor="t">
            <a:spAutoFit/>
          </a:bodyPr>
          <a:lstStyle>
            <a:lvl1pPr marL="0" indent="0">
              <a:lnSpc>
                <a:spcPct val="100000"/>
              </a:lnSpc>
              <a:spcBef>
                <a:spcPts val="0"/>
              </a:spcBef>
              <a:buNone/>
              <a:defRPr sz="1420" b="1" i="0">
                <a:solidFill>
                  <a:schemeClr val="tx2"/>
                </a:solidFill>
                <a:latin typeface="Equip Extended" panose="02000503030000020004" pitchFamily="2" charset="77"/>
              </a:defRPr>
            </a:lvl1pPr>
          </a:lstStyle>
          <a:p>
            <a:pPr lvl="0"/>
            <a:r>
              <a:rPr lang="en-GB"/>
              <a:t>Edit title</a:t>
            </a:r>
          </a:p>
        </p:txBody>
      </p:sp>
      <p:sp>
        <p:nvSpPr>
          <p:cNvPr id="15" name="Title 1">
            <a:extLst>
              <a:ext uri="{FF2B5EF4-FFF2-40B4-BE49-F238E27FC236}">
                <a16:creationId xmlns:a16="http://schemas.microsoft.com/office/drawing/2014/main" id="{683F9832-0E73-D947-AAF3-4B30F596F30A}"/>
              </a:ext>
            </a:extLst>
          </p:cNvPr>
          <p:cNvSpPr>
            <a:spLocks noGrp="1"/>
          </p:cNvSpPr>
          <p:nvPr>
            <p:ph type="title" hasCustomPrompt="1"/>
          </p:nvPr>
        </p:nvSpPr>
        <p:spPr>
          <a:xfrm>
            <a:off x="684389" y="481126"/>
            <a:ext cx="7866563" cy="522378"/>
          </a:xfrm>
          <a:prstGeom prst="rect">
            <a:avLst/>
          </a:prstGeom>
        </p:spPr>
        <p:txBody>
          <a:bodyPr tIns="72000" anchor="t">
            <a:spAutoFit/>
          </a:bodyPr>
          <a:lstStyle>
            <a:lvl1pPr>
              <a:lnSpc>
                <a:spcPct val="100000"/>
              </a:lnSpc>
              <a:spcBef>
                <a:spcPts val="0"/>
              </a:spcBef>
              <a:defRPr sz="2622" b="1" i="0">
                <a:solidFill>
                  <a:schemeClr val="tx2"/>
                </a:solidFill>
                <a:latin typeface="Equip Extended" panose="02000503030000020004" pitchFamily="2" charset="77"/>
              </a:defRPr>
            </a:lvl1pPr>
          </a:lstStyle>
          <a:p>
            <a:r>
              <a:rPr lang="en-GB"/>
              <a:t>Edit title</a:t>
            </a:r>
            <a:endParaRPr lang="en-PT"/>
          </a:p>
        </p:txBody>
      </p:sp>
      <p:sp>
        <p:nvSpPr>
          <p:cNvPr id="16" name="Text Placeholder 7">
            <a:extLst>
              <a:ext uri="{FF2B5EF4-FFF2-40B4-BE49-F238E27FC236}">
                <a16:creationId xmlns:a16="http://schemas.microsoft.com/office/drawing/2014/main" id="{6D6B6881-E091-5544-8441-AE38D721C394}"/>
              </a:ext>
            </a:extLst>
          </p:cNvPr>
          <p:cNvSpPr>
            <a:spLocks noGrp="1"/>
          </p:cNvSpPr>
          <p:nvPr>
            <p:ph type="body" sz="quarter" idx="29" hasCustomPrompt="1"/>
          </p:nvPr>
        </p:nvSpPr>
        <p:spPr>
          <a:xfrm>
            <a:off x="684392" y="930189"/>
            <a:ext cx="7866563" cy="387854"/>
          </a:xfrm>
          <a:prstGeom prst="rect">
            <a:avLst/>
          </a:prstGeom>
        </p:spPr>
        <p:txBody>
          <a:bodyPr wrap="square" tIns="72000" anchor="t">
            <a:spAutoFit/>
          </a:bodyPr>
          <a:lstStyle>
            <a:lvl1pPr marL="0" indent="0">
              <a:lnSpc>
                <a:spcPct val="100000"/>
              </a:lnSpc>
              <a:spcBef>
                <a:spcPts val="0"/>
              </a:spcBef>
              <a:buNone/>
              <a:defRPr sz="1748" b="0" i="0">
                <a:solidFill>
                  <a:schemeClr val="tx2"/>
                </a:solidFill>
                <a:latin typeface="Equip Extended Light" panose="02000503000000020004" pitchFamily="2" charset="77"/>
              </a:defRPr>
            </a:lvl1pPr>
          </a:lstStyle>
          <a:p>
            <a:pPr lvl="0"/>
            <a:r>
              <a:rPr lang="en-GB"/>
              <a:t>Edit subtitle</a:t>
            </a:r>
          </a:p>
        </p:txBody>
      </p:sp>
      <p:sp>
        <p:nvSpPr>
          <p:cNvPr id="17" name="Text Placeholder 7">
            <a:extLst>
              <a:ext uri="{FF2B5EF4-FFF2-40B4-BE49-F238E27FC236}">
                <a16:creationId xmlns:a16="http://schemas.microsoft.com/office/drawing/2014/main" id="{071F68A2-DA05-4068-B163-CF90C3565708}"/>
              </a:ext>
            </a:extLst>
          </p:cNvPr>
          <p:cNvSpPr>
            <a:spLocks noGrp="1"/>
          </p:cNvSpPr>
          <p:nvPr>
            <p:ph type="body" sz="quarter" idx="10" hasCustomPrompt="1"/>
          </p:nvPr>
        </p:nvSpPr>
        <p:spPr>
          <a:xfrm>
            <a:off x="684392" y="5876516"/>
            <a:ext cx="11867938" cy="498475"/>
          </a:xfrm>
        </p:spPr>
        <p:txBody>
          <a:bodyPr anchor="ctr">
            <a:noAutofit/>
          </a:bodyPr>
          <a:lstStyle>
            <a:lvl1pPr marL="0" indent="0">
              <a:spcBef>
                <a:spcPts val="0"/>
              </a:spcBef>
              <a:buNone/>
              <a:defRPr sz="1093" b="0" i="0">
                <a:solidFill>
                  <a:schemeClr val="bg2"/>
                </a:solidFill>
                <a:latin typeface="Equip Extended Light" panose="02000503000000020004" pitchFamily="2" charset="77"/>
              </a:defRPr>
            </a:lvl1pPr>
          </a:lstStyle>
          <a:p>
            <a:pPr lvl="0"/>
            <a:r>
              <a:rPr lang="en-GB"/>
              <a:t>Edit Footnote</a:t>
            </a:r>
          </a:p>
        </p:txBody>
      </p:sp>
    </p:spTree>
    <p:extLst>
      <p:ext uri="{BB962C8B-B14F-4D97-AF65-F5344CB8AC3E}">
        <p14:creationId xmlns:p14="http://schemas.microsoft.com/office/powerpoint/2010/main" val="322341367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9_1_Grid 15 Logo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1" y="4241260"/>
            <a:ext cx="3480614"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803778" y="379903"/>
            <a:ext cx="888921" cy="715078"/>
          </a:xfrm>
          <a:prstGeom prst="rect">
            <a:avLst/>
          </a:prstGeom>
        </p:spPr>
      </p:pic>
      <p:sp>
        <p:nvSpPr>
          <p:cNvPr id="3" name="Picture Placeholder 2">
            <a:extLst>
              <a:ext uri="{FF2B5EF4-FFF2-40B4-BE49-F238E27FC236}">
                <a16:creationId xmlns:a16="http://schemas.microsoft.com/office/drawing/2014/main" id="{FD3A5CC7-D75C-D440-A8AD-DE20599ED69B}"/>
              </a:ext>
            </a:extLst>
          </p:cNvPr>
          <p:cNvSpPr>
            <a:spLocks noGrp="1"/>
          </p:cNvSpPr>
          <p:nvPr>
            <p:ph type="pic" sz="quarter" idx="11"/>
          </p:nvPr>
        </p:nvSpPr>
        <p:spPr>
          <a:xfrm>
            <a:off x="1179982" y="1602248"/>
            <a:ext cx="1939108" cy="1080000"/>
          </a:xfrm>
          <a:noFill/>
        </p:spPr>
        <p:txBody>
          <a:bodyPr/>
          <a:lstStyle>
            <a:lvl1pPr marL="0" indent="0">
              <a:spcBef>
                <a:spcPts val="0"/>
              </a:spcBef>
              <a:buNone/>
              <a:defRPr>
                <a:noFill/>
              </a:defRPr>
            </a:lvl1pPr>
          </a:lstStyle>
          <a:p>
            <a:r>
              <a:rPr lang="en-US"/>
              <a:t>Click icon to add picture</a:t>
            </a:r>
            <a:endParaRPr lang="en-PT"/>
          </a:p>
        </p:txBody>
      </p:sp>
      <p:sp>
        <p:nvSpPr>
          <p:cNvPr id="16" name="Picture Placeholder 2">
            <a:extLst>
              <a:ext uri="{FF2B5EF4-FFF2-40B4-BE49-F238E27FC236}">
                <a16:creationId xmlns:a16="http://schemas.microsoft.com/office/drawing/2014/main" id="{831B92B8-57A0-F045-B5AF-3A0E0ADDDCF9}"/>
              </a:ext>
            </a:extLst>
          </p:cNvPr>
          <p:cNvSpPr>
            <a:spLocks noGrp="1"/>
          </p:cNvSpPr>
          <p:nvPr>
            <p:ph type="pic" sz="quarter" idx="30"/>
          </p:nvPr>
        </p:nvSpPr>
        <p:spPr>
          <a:xfrm>
            <a:off x="1179982" y="3013200"/>
            <a:ext cx="1939108" cy="1080000"/>
          </a:xfrm>
          <a:noFill/>
        </p:spPr>
        <p:txBody>
          <a:bodyPr/>
          <a:lstStyle>
            <a:lvl1pPr marL="0" indent="0">
              <a:spcBef>
                <a:spcPts val="0"/>
              </a:spcBef>
              <a:buNone/>
              <a:defRPr>
                <a:noFill/>
              </a:defRPr>
            </a:lvl1pPr>
          </a:lstStyle>
          <a:p>
            <a:r>
              <a:rPr lang="en-US"/>
              <a:t>Click icon to add picture</a:t>
            </a:r>
            <a:endParaRPr lang="en-PT"/>
          </a:p>
        </p:txBody>
      </p:sp>
      <p:sp>
        <p:nvSpPr>
          <p:cNvPr id="17" name="Picture Placeholder 2">
            <a:extLst>
              <a:ext uri="{FF2B5EF4-FFF2-40B4-BE49-F238E27FC236}">
                <a16:creationId xmlns:a16="http://schemas.microsoft.com/office/drawing/2014/main" id="{C3CE8D92-38BD-614B-91DD-18DC54748071}"/>
              </a:ext>
            </a:extLst>
          </p:cNvPr>
          <p:cNvSpPr>
            <a:spLocks noGrp="1"/>
          </p:cNvSpPr>
          <p:nvPr>
            <p:ph type="pic" sz="quarter" idx="31"/>
          </p:nvPr>
        </p:nvSpPr>
        <p:spPr>
          <a:xfrm>
            <a:off x="1179982" y="4381200"/>
            <a:ext cx="1939108" cy="1080000"/>
          </a:xfrm>
          <a:noFill/>
        </p:spPr>
        <p:txBody>
          <a:bodyPr/>
          <a:lstStyle>
            <a:lvl1pPr marL="0" indent="0">
              <a:spcBef>
                <a:spcPts val="0"/>
              </a:spcBef>
              <a:buNone/>
              <a:defRPr>
                <a:noFill/>
              </a:defRPr>
            </a:lvl1pPr>
          </a:lstStyle>
          <a:p>
            <a:r>
              <a:rPr lang="en-US"/>
              <a:t>Click icon to add picture</a:t>
            </a:r>
            <a:endParaRPr lang="en-PT"/>
          </a:p>
        </p:txBody>
      </p:sp>
      <p:sp>
        <p:nvSpPr>
          <p:cNvPr id="19" name="Picture Placeholder 2">
            <a:extLst>
              <a:ext uri="{FF2B5EF4-FFF2-40B4-BE49-F238E27FC236}">
                <a16:creationId xmlns:a16="http://schemas.microsoft.com/office/drawing/2014/main" id="{4C97D981-5ED7-D74C-B577-C52D703DA70F}"/>
              </a:ext>
            </a:extLst>
          </p:cNvPr>
          <p:cNvSpPr>
            <a:spLocks noGrp="1"/>
          </p:cNvSpPr>
          <p:nvPr>
            <p:ph type="pic" sz="quarter" idx="32"/>
          </p:nvPr>
        </p:nvSpPr>
        <p:spPr>
          <a:xfrm>
            <a:off x="3433755" y="1602248"/>
            <a:ext cx="1939108" cy="1080000"/>
          </a:xfrm>
          <a:noFill/>
        </p:spPr>
        <p:txBody>
          <a:bodyPr/>
          <a:lstStyle>
            <a:lvl1pPr marL="0" indent="0">
              <a:spcBef>
                <a:spcPts val="0"/>
              </a:spcBef>
              <a:buNone/>
              <a:defRPr>
                <a:noFill/>
              </a:defRPr>
            </a:lvl1pPr>
          </a:lstStyle>
          <a:p>
            <a:r>
              <a:rPr lang="en-US"/>
              <a:t>Click icon to add picture</a:t>
            </a:r>
            <a:endParaRPr lang="en-PT"/>
          </a:p>
        </p:txBody>
      </p:sp>
      <p:sp>
        <p:nvSpPr>
          <p:cNvPr id="20" name="Picture Placeholder 2">
            <a:extLst>
              <a:ext uri="{FF2B5EF4-FFF2-40B4-BE49-F238E27FC236}">
                <a16:creationId xmlns:a16="http://schemas.microsoft.com/office/drawing/2014/main" id="{98BD8D0D-DD4A-7544-A18D-4BCED2CED9DA}"/>
              </a:ext>
            </a:extLst>
          </p:cNvPr>
          <p:cNvSpPr>
            <a:spLocks noGrp="1"/>
          </p:cNvSpPr>
          <p:nvPr>
            <p:ph type="pic" sz="quarter" idx="33"/>
          </p:nvPr>
        </p:nvSpPr>
        <p:spPr>
          <a:xfrm>
            <a:off x="3433755" y="3013200"/>
            <a:ext cx="1939108" cy="1080000"/>
          </a:xfrm>
          <a:noFill/>
        </p:spPr>
        <p:txBody>
          <a:bodyPr/>
          <a:lstStyle>
            <a:lvl1pPr marL="0" indent="0">
              <a:spcBef>
                <a:spcPts val="0"/>
              </a:spcBef>
              <a:buNone/>
              <a:defRPr>
                <a:noFill/>
              </a:defRPr>
            </a:lvl1pPr>
          </a:lstStyle>
          <a:p>
            <a:r>
              <a:rPr lang="en-US"/>
              <a:t>Click icon to add picture</a:t>
            </a:r>
            <a:endParaRPr lang="en-PT"/>
          </a:p>
        </p:txBody>
      </p:sp>
      <p:sp>
        <p:nvSpPr>
          <p:cNvPr id="21" name="Picture Placeholder 2">
            <a:extLst>
              <a:ext uri="{FF2B5EF4-FFF2-40B4-BE49-F238E27FC236}">
                <a16:creationId xmlns:a16="http://schemas.microsoft.com/office/drawing/2014/main" id="{BD8723A2-8B7A-BF49-844F-CA763CFB2EC5}"/>
              </a:ext>
            </a:extLst>
          </p:cNvPr>
          <p:cNvSpPr>
            <a:spLocks noGrp="1"/>
          </p:cNvSpPr>
          <p:nvPr>
            <p:ph type="pic" sz="quarter" idx="34"/>
          </p:nvPr>
        </p:nvSpPr>
        <p:spPr>
          <a:xfrm>
            <a:off x="3433755" y="4381200"/>
            <a:ext cx="1939108" cy="1080000"/>
          </a:xfrm>
          <a:noFill/>
        </p:spPr>
        <p:txBody>
          <a:bodyPr/>
          <a:lstStyle>
            <a:lvl1pPr marL="0" indent="0">
              <a:spcBef>
                <a:spcPts val="0"/>
              </a:spcBef>
              <a:buNone/>
              <a:defRPr>
                <a:noFill/>
              </a:defRPr>
            </a:lvl1pPr>
          </a:lstStyle>
          <a:p>
            <a:r>
              <a:rPr lang="en-US"/>
              <a:t>Click icon to add picture</a:t>
            </a:r>
            <a:endParaRPr lang="en-PT"/>
          </a:p>
        </p:txBody>
      </p:sp>
      <p:sp>
        <p:nvSpPr>
          <p:cNvPr id="22" name="Picture Placeholder 2">
            <a:extLst>
              <a:ext uri="{FF2B5EF4-FFF2-40B4-BE49-F238E27FC236}">
                <a16:creationId xmlns:a16="http://schemas.microsoft.com/office/drawing/2014/main" id="{E051EBB6-B820-7D4D-A9EE-45232BAE6091}"/>
              </a:ext>
            </a:extLst>
          </p:cNvPr>
          <p:cNvSpPr>
            <a:spLocks noGrp="1"/>
          </p:cNvSpPr>
          <p:nvPr>
            <p:ph type="pic" sz="quarter" idx="35"/>
          </p:nvPr>
        </p:nvSpPr>
        <p:spPr>
          <a:xfrm>
            <a:off x="5715058" y="1602248"/>
            <a:ext cx="1939108" cy="1080000"/>
          </a:xfrm>
          <a:noFill/>
        </p:spPr>
        <p:txBody>
          <a:bodyPr/>
          <a:lstStyle>
            <a:lvl1pPr marL="0" indent="0">
              <a:spcBef>
                <a:spcPts val="0"/>
              </a:spcBef>
              <a:buNone/>
              <a:defRPr>
                <a:noFill/>
              </a:defRPr>
            </a:lvl1pPr>
          </a:lstStyle>
          <a:p>
            <a:r>
              <a:rPr lang="en-US"/>
              <a:t>Click icon to add picture</a:t>
            </a:r>
            <a:endParaRPr lang="en-PT"/>
          </a:p>
        </p:txBody>
      </p:sp>
      <p:sp>
        <p:nvSpPr>
          <p:cNvPr id="23" name="Picture Placeholder 2">
            <a:extLst>
              <a:ext uri="{FF2B5EF4-FFF2-40B4-BE49-F238E27FC236}">
                <a16:creationId xmlns:a16="http://schemas.microsoft.com/office/drawing/2014/main" id="{5E21C6BE-5AD4-7244-BF35-C884C3F9573C}"/>
              </a:ext>
            </a:extLst>
          </p:cNvPr>
          <p:cNvSpPr>
            <a:spLocks noGrp="1"/>
          </p:cNvSpPr>
          <p:nvPr>
            <p:ph type="pic" sz="quarter" idx="36"/>
          </p:nvPr>
        </p:nvSpPr>
        <p:spPr>
          <a:xfrm>
            <a:off x="5715058" y="3013200"/>
            <a:ext cx="1939108" cy="1080000"/>
          </a:xfrm>
          <a:noFill/>
        </p:spPr>
        <p:txBody>
          <a:bodyPr/>
          <a:lstStyle>
            <a:lvl1pPr marL="0" indent="0">
              <a:spcBef>
                <a:spcPts val="0"/>
              </a:spcBef>
              <a:buNone/>
              <a:defRPr>
                <a:noFill/>
              </a:defRPr>
            </a:lvl1pPr>
          </a:lstStyle>
          <a:p>
            <a:r>
              <a:rPr lang="en-US"/>
              <a:t>Click icon to add picture</a:t>
            </a:r>
            <a:endParaRPr lang="en-PT"/>
          </a:p>
        </p:txBody>
      </p:sp>
      <p:sp>
        <p:nvSpPr>
          <p:cNvPr id="24" name="Picture Placeholder 2">
            <a:extLst>
              <a:ext uri="{FF2B5EF4-FFF2-40B4-BE49-F238E27FC236}">
                <a16:creationId xmlns:a16="http://schemas.microsoft.com/office/drawing/2014/main" id="{BFA7371F-28F3-F14B-89D0-39E7B6AF632E}"/>
              </a:ext>
            </a:extLst>
          </p:cNvPr>
          <p:cNvSpPr>
            <a:spLocks noGrp="1"/>
          </p:cNvSpPr>
          <p:nvPr>
            <p:ph type="pic" sz="quarter" idx="37"/>
          </p:nvPr>
        </p:nvSpPr>
        <p:spPr>
          <a:xfrm>
            <a:off x="5715058" y="4381200"/>
            <a:ext cx="1939108" cy="1080000"/>
          </a:xfrm>
          <a:noFill/>
        </p:spPr>
        <p:txBody>
          <a:bodyPr/>
          <a:lstStyle>
            <a:lvl1pPr marL="0" indent="0">
              <a:spcBef>
                <a:spcPts val="0"/>
              </a:spcBef>
              <a:buNone/>
              <a:defRPr>
                <a:noFill/>
              </a:defRPr>
            </a:lvl1pPr>
          </a:lstStyle>
          <a:p>
            <a:r>
              <a:rPr lang="en-US"/>
              <a:t>Click icon to add picture</a:t>
            </a:r>
            <a:endParaRPr lang="en-PT"/>
          </a:p>
        </p:txBody>
      </p:sp>
      <p:sp>
        <p:nvSpPr>
          <p:cNvPr id="27" name="Picture Placeholder 2">
            <a:extLst>
              <a:ext uri="{FF2B5EF4-FFF2-40B4-BE49-F238E27FC236}">
                <a16:creationId xmlns:a16="http://schemas.microsoft.com/office/drawing/2014/main" id="{E51D7EF8-DED9-BF4E-BD53-AED364A78AF7}"/>
              </a:ext>
            </a:extLst>
          </p:cNvPr>
          <p:cNvSpPr>
            <a:spLocks noGrp="1"/>
          </p:cNvSpPr>
          <p:nvPr>
            <p:ph type="pic" sz="quarter" idx="38"/>
          </p:nvPr>
        </p:nvSpPr>
        <p:spPr>
          <a:xfrm>
            <a:off x="7968828" y="1602248"/>
            <a:ext cx="1939108" cy="1080000"/>
          </a:xfrm>
          <a:noFill/>
        </p:spPr>
        <p:txBody>
          <a:bodyPr/>
          <a:lstStyle>
            <a:lvl1pPr marL="0" indent="0">
              <a:spcBef>
                <a:spcPts val="0"/>
              </a:spcBef>
              <a:buNone/>
              <a:defRPr>
                <a:noFill/>
              </a:defRPr>
            </a:lvl1pPr>
          </a:lstStyle>
          <a:p>
            <a:r>
              <a:rPr lang="en-US"/>
              <a:t>Click icon to add picture</a:t>
            </a:r>
            <a:endParaRPr lang="en-PT"/>
          </a:p>
        </p:txBody>
      </p:sp>
      <p:sp>
        <p:nvSpPr>
          <p:cNvPr id="28" name="Picture Placeholder 2">
            <a:extLst>
              <a:ext uri="{FF2B5EF4-FFF2-40B4-BE49-F238E27FC236}">
                <a16:creationId xmlns:a16="http://schemas.microsoft.com/office/drawing/2014/main" id="{A19C3851-927A-854C-B3EC-5ADA1E7EAAF6}"/>
              </a:ext>
            </a:extLst>
          </p:cNvPr>
          <p:cNvSpPr>
            <a:spLocks noGrp="1"/>
          </p:cNvSpPr>
          <p:nvPr>
            <p:ph type="pic" sz="quarter" idx="39"/>
          </p:nvPr>
        </p:nvSpPr>
        <p:spPr>
          <a:xfrm>
            <a:off x="7968828" y="3013200"/>
            <a:ext cx="1939108" cy="1080000"/>
          </a:xfrm>
          <a:noFill/>
        </p:spPr>
        <p:txBody>
          <a:bodyPr/>
          <a:lstStyle>
            <a:lvl1pPr marL="0" indent="0">
              <a:spcBef>
                <a:spcPts val="0"/>
              </a:spcBef>
              <a:buNone/>
              <a:defRPr>
                <a:noFill/>
              </a:defRPr>
            </a:lvl1pPr>
          </a:lstStyle>
          <a:p>
            <a:r>
              <a:rPr lang="en-US"/>
              <a:t>Click icon to add picture</a:t>
            </a:r>
            <a:endParaRPr lang="en-PT"/>
          </a:p>
        </p:txBody>
      </p:sp>
      <p:sp>
        <p:nvSpPr>
          <p:cNvPr id="29" name="Picture Placeholder 2">
            <a:extLst>
              <a:ext uri="{FF2B5EF4-FFF2-40B4-BE49-F238E27FC236}">
                <a16:creationId xmlns:a16="http://schemas.microsoft.com/office/drawing/2014/main" id="{BCAE21E1-E113-BA43-B745-A638C90BFE65}"/>
              </a:ext>
            </a:extLst>
          </p:cNvPr>
          <p:cNvSpPr>
            <a:spLocks noGrp="1"/>
          </p:cNvSpPr>
          <p:nvPr>
            <p:ph type="pic" sz="quarter" idx="40"/>
          </p:nvPr>
        </p:nvSpPr>
        <p:spPr>
          <a:xfrm>
            <a:off x="7968828" y="4381200"/>
            <a:ext cx="1939108" cy="1080000"/>
          </a:xfrm>
          <a:noFill/>
        </p:spPr>
        <p:txBody>
          <a:bodyPr/>
          <a:lstStyle>
            <a:lvl1pPr marL="0" indent="0">
              <a:spcBef>
                <a:spcPts val="0"/>
              </a:spcBef>
              <a:buNone/>
              <a:defRPr>
                <a:noFill/>
              </a:defRPr>
            </a:lvl1pPr>
          </a:lstStyle>
          <a:p>
            <a:r>
              <a:rPr lang="en-US"/>
              <a:t>Click icon to add picture</a:t>
            </a:r>
            <a:endParaRPr lang="en-PT"/>
          </a:p>
        </p:txBody>
      </p:sp>
      <p:sp>
        <p:nvSpPr>
          <p:cNvPr id="30" name="Picture Placeholder 2">
            <a:extLst>
              <a:ext uri="{FF2B5EF4-FFF2-40B4-BE49-F238E27FC236}">
                <a16:creationId xmlns:a16="http://schemas.microsoft.com/office/drawing/2014/main" id="{D8C6B86C-014B-3043-9715-CC3F9E283AF2}"/>
              </a:ext>
            </a:extLst>
          </p:cNvPr>
          <p:cNvSpPr>
            <a:spLocks noGrp="1"/>
          </p:cNvSpPr>
          <p:nvPr>
            <p:ph type="pic" sz="quarter" idx="41"/>
          </p:nvPr>
        </p:nvSpPr>
        <p:spPr>
          <a:xfrm>
            <a:off x="10222598" y="1602248"/>
            <a:ext cx="1939108" cy="1080000"/>
          </a:xfrm>
          <a:noFill/>
        </p:spPr>
        <p:txBody>
          <a:bodyPr/>
          <a:lstStyle>
            <a:lvl1pPr marL="0" indent="0">
              <a:spcBef>
                <a:spcPts val="0"/>
              </a:spcBef>
              <a:buNone/>
              <a:defRPr>
                <a:noFill/>
              </a:defRPr>
            </a:lvl1pPr>
          </a:lstStyle>
          <a:p>
            <a:r>
              <a:rPr lang="en-US"/>
              <a:t>Click icon to add picture</a:t>
            </a:r>
            <a:endParaRPr lang="en-PT"/>
          </a:p>
        </p:txBody>
      </p:sp>
      <p:sp>
        <p:nvSpPr>
          <p:cNvPr id="31" name="Picture Placeholder 2">
            <a:extLst>
              <a:ext uri="{FF2B5EF4-FFF2-40B4-BE49-F238E27FC236}">
                <a16:creationId xmlns:a16="http://schemas.microsoft.com/office/drawing/2014/main" id="{F7183DE3-B071-274A-A2F5-57F934506F2D}"/>
              </a:ext>
            </a:extLst>
          </p:cNvPr>
          <p:cNvSpPr>
            <a:spLocks noGrp="1"/>
          </p:cNvSpPr>
          <p:nvPr>
            <p:ph type="pic" sz="quarter" idx="42"/>
          </p:nvPr>
        </p:nvSpPr>
        <p:spPr>
          <a:xfrm>
            <a:off x="10222598" y="3013200"/>
            <a:ext cx="1939108" cy="1080000"/>
          </a:xfrm>
          <a:noFill/>
        </p:spPr>
        <p:txBody>
          <a:bodyPr/>
          <a:lstStyle>
            <a:lvl1pPr marL="0" indent="0">
              <a:spcBef>
                <a:spcPts val="0"/>
              </a:spcBef>
              <a:buNone/>
              <a:defRPr>
                <a:noFill/>
              </a:defRPr>
            </a:lvl1pPr>
          </a:lstStyle>
          <a:p>
            <a:r>
              <a:rPr lang="en-US"/>
              <a:t>Click icon to add picture</a:t>
            </a:r>
            <a:endParaRPr lang="en-PT"/>
          </a:p>
        </p:txBody>
      </p:sp>
      <p:sp>
        <p:nvSpPr>
          <p:cNvPr id="35" name="Picture Placeholder 2">
            <a:extLst>
              <a:ext uri="{FF2B5EF4-FFF2-40B4-BE49-F238E27FC236}">
                <a16:creationId xmlns:a16="http://schemas.microsoft.com/office/drawing/2014/main" id="{3BEE0D5A-078A-8A4B-AAD7-D15A9AAD3067}"/>
              </a:ext>
            </a:extLst>
          </p:cNvPr>
          <p:cNvSpPr>
            <a:spLocks noGrp="1"/>
          </p:cNvSpPr>
          <p:nvPr>
            <p:ph type="pic" sz="quarter" idx="43"/>
          </p:nvPr>
        </p:nvSpPr>
        <p:spPr>
          <a:xfrm>
            <a:off x="10222598" y="4381200"/>
            <a:ext cx="1939108" cy="1080000"/>
          </a:xfrm>
          <a:noFill/>
        </p:spPr>
        <p:txBody>
          <a:bodyPr/>
          <a:lstStyle>
            <a:lvl1pPr marL="0" indent="0">
              <a:spcBef>
                <a:spcPts val="0"/>
              </a:spcBef>
              <a:buNone/>
              <a:defRPr>
                <a:noFill/>
              </a:defRPr>
            </a:lvl1pPr>
          </a:lstStyle>
          <a:p>
            <a:r>
              <a:rPr lang="en-US"/>
              <a:t>Click icon to add picture</a:t>
            </a:r>
            <a:endParaRPr lang="en-PT"/>
          </a:p>
        </p:txBody>
      </p:sp>
      <p:sp>
        <p:nvSpPr>
          <p:cNvPr id="26" name="Title 1">
            <a:extLst>
              <a:ext uri="{FF2B5EF4-FFF2-40B4-BE49-F238E27FC236}">
                <a16:creationId xmlns:a16="http://schemas.microsoft.com/office/drawing/2014/main" id="{3F551236-9B9E-EF42-A11C-481BEA029EA7}"/>
              </a:ext>
            </a:extLst>
          </p:cNvPr>
          <p:cNvSpPr>
            <a:spLocks noGrp="1"/>
          </p:cNvSpPr>
          <p:nvPr>
            <p:ph type="title" hasCustomPrompt="1"/>
          </p:nvPr>
        </p:nvSpPr>
        <p:spPr>
          <a:xfrm>
            <a:off x="684389" y="481126"/>
            <a:ext cx="7866563" cy="522378"/>
          </a:xfrm>
          <a:prstGeom prst="rect">
            <a:avLst/>
          </a:prstGeom>
        </p:spPr>
        <p:txBody>
          <a:bodyPr tIns="72000" anchor="t">
            <a:spAutoFit/>
          </a:bodyPr>
          <a:lstStyle>
            <a:lvl1pPr>
              <a:lnSpc>
                <a:spcPct val="100000"/>
              </a:lnSpc>
              <a:spcBef>
                <a:spcPts val="0"/>
              </a:spcBef>
              <a:defRPr sz="2622" b="1" i="0">
                <a:solidFill>
                  <a:schemeClr val="tx2"/>
                </a:solidFill>
                <a:latin typeface="Equip Extended" panose="02000503030000020004" pitchFamily="2" charset="77"/>
              </a:defRPr>
            </a:lvl1pPr>
          </a:lstStyle>
          <a:p>
            <a:r>
              <a:rPr lang="en-GB"/>
              <a:t>Edit title</a:t>
            </a:r>
            <a:endParaRPr lang="en-PT"/>
          </a:p>
        </p:txBody>
      </p:sp>
      <p:sp>
        <p:nvSpPr>
          <p:cNvPr id="32" name="Text Placeholder 7">
            <a:extLst>
              <a:ext uri="{FF2B5EF4-FFF2-40B4-BE49-F238E27FC236}">
                <a16:creationId xmlns:a16="http://schemas.microsoft.com/office/drawing/2014/main" id="{CBDED97A-72E2-844C-A937-FB2BD44BD031}"/>
              </a:ext>
            </a:extLst>
          </p:cNvPr>
          <p:cNvSpPr>
            <a:spLocks noGrp="1"/>
          </p:cNvSpPr>
          <p:nvPr>
            <p:ph type="body" sz="quarter" idx="29" hasCustomPrompt="1"/>
          </p:nvPr>
        </p:nvSpPr>
        <p:spPr>
          <a:xfrm>
            <a:off x="684392" y="930189"/>
            <a:ext cx="7866563" cy="387854"/>
          </a:xfrm>
          <a:prstGeom prst="rect">
            <a:avLst/>
          </a:prstGeom>
        </p:spPr>
        <p:txBody>
          <a:bodyPr wrap="square" tIns="72000" anchor="t">
            <a:spAutoFit/>
          </a:bodyPr>
          <a:lstStyle>
            <a:lvl1pPr marL="0" indent="0">
              <a:lnSpc>
                <a:spcPct val="100000"/>
              </a:lnSpc>
              <a:spcBef>
                <a:spcPts val="0"/>
              </a:spcBef>
              <a:buNone/>
              <a:defRPr sz="1748" b="0" i="0">
                <a:solidFill>
                  <a:schemeClr val="tx2"/>
                </a:solidFill>
                <a:latin typeface="Equip Extended Light" panose="02000503000000020004" pitchFamily="2" charset="77"/>
              </a:defRPr>
            </a:lvl1pPr>
          </a:lstStyle>
          <a:p>
            <a:pPr lvl="0"/>
            <a:r>
              <a:rPr lang="en-GB"/>
              <a:t>Edit subtitle</a:t>
            </a:r>
          </a:p>
        </p:txBody>
      </p:sp>
      <p:sp>
        <p:nvSpPr>
          <p:cNvPr id="33" name="Text Placeholder 7">
            <a:extLst>
              <a:ext uri="{FF2B5EF4-FFF2-40B4-BE49-F238E27FC236}">
                <a16:creationId xmlns:a16="http://schemas.microsoft.com/office/drawing/2014/main" id="{D6EF3D8F-EF85-4730-9B73-1AE439F408A9}"/>
              </a:ext>
            </a:extLst>
          </p:cNvPr>
          <p:cNvSpPr>
            <a:spLocks noGrp="1"/>
          </p:cNvSpPr>
          <p:nvPr>
            <p:ph type="body" sz="quarter" idx="10" hasCustomPrompt="1"/>
          </p:nvPr>
        </p:nvSpPr>
        <p:spPr>
          <a:xfrm>
            <a:off x="684392" y="5876516"/>
            <a:ext cx="11867938" cy="498475"/>
          </a:xfrm>
        </p:spPr>
        <p:txBody>
          <a:bodyPr anchor="ctr">
            <a:noAutofit/>
          </a:bodyPr>
          <a:lstStyle>
            <a:lvl1pPr marL="0" indent="0">
              <a:spcBef>
                <a:spcPts val="0"/>
              </a:spcBef>
              <a:buNone/>
              <a:defRPr sz="1093" b="0" i="0">
                <a:solidFill>
                  <a:schemeClr val="bg2"/>
                </a:solidFill>
                <a:latin typeface="Equip Extended Light" panose="02000503000000020004" pitchFamily="2" charset="77"/>
              </a:defRPr>
            </a:lvl1pPr>
          </a:lstStyle>
          <a:p>
            <a:pPr lvl="0"/>
            <a:r>
              <a:rPr lang="en-GB"/>
              <a:t>Edit Footnote</a:t>
            </a:r>
          </a:p>
        </p:txBody>
      </p:sp>
    </p:spTree>
    <p:extLst>
      <p:ext uri="{BB962C8B-B14F-4D97-AF65-F5344CB8AC3E}">
        <p14:creationId xmlns:p14="http://schemas.microsoft.com/office/powerpoint/2010/main" val="427560952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9_2_Grid 10 Logo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1" y="4241260"/>
            <a:ext cx="3480614"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803778" y="379903"/>
            <a:ext cx="888921" cy="715078"/>
          </a:xfrm>
          <a:prstGeom prst="rect">
            <a:avLst/>
          </a:prstGeom>
        </p:spPr>
      </p:pic>
      <p:sp>
        <p:nvSpPr>
          <p:cNvPr id="3" name="Picture Placeholder 2">
            <a:extLst>
              <a:ext uri="{FF2B5EF4-FFF2-40B4-BE49-F238E27FC236}">
                <a16:creationId xmlns:a16="http://schemas.microsoft.com/office/drawing/2014/main" id="{FD3A5CC7-D75C-D440-A8AD-DE20599ED69B}"/>
              </a:ext>
            </a:extLst>
          </p:cNvPr>
          <p:cNvSpPr>
            <a:spLocks noGrp="1"/>
          </p:cNvSpPr>
          <p:nvPr>
            <p:ph type="pic" sz="quarter" idx="11"/>
          </p:nvPr>
        </p:nvSpPr>
        <p:spPr>
          <a:xfrm>
            <a:off x="1179982" y="2305455"/>
            <a:ext cx="1939108" cy="1080000"/>
          </a:xfrm>
          <a:noFill/>
        </p:spPr>
        <p:txBody>
          <a:bodyPr/>
          <a:lstStyle>
            <a:lvl1pPr marL="0" indent="0">
              <a:spcBef>
                <a:spcPts val="0"/>
              </a:spcBef>
              <a:buNone/>
              <a:defRPr>
                <a:noFill/>
              </a:defRPr>
            </a:lvl1pPr>
          </a:lstStyle>
          <a:p>
            <a:r>
              <a:rPr lang="en-US"/>
              <a:t>Click icon to add picture</a:t>
            </a:r>
            <a:endParaRPr lang="en-PT"/>
          </a:p>
        </p:txBody>
      </p:sp>
      <p:sp>
        <p:nvSpPr>
          <p:cNvPr id="16" name="Picture Placeholder 2">
            <a:extLst>
              <a:ext uri="{FF2B5EF4-FFF2-40B4-BE49-F238E27FC236}">
                <a16:creationId xmlns:a16="http://schemas.microsoft.com/office/drawing/2014/main" id="{831B92B8-57A0-F045-B5AF-3A0E0ADDDCF9}"/>
              </a:ext>
            </a:extLst>
          </p:cNvPr>
          <p:cNvSpPr>
            <a:spLocks noGrp="1"/>
          </p:cNvSpPr>
          <p:nvPr>
            <p:ph type="pic" sz="quarter" idx="30"/>
          </p:nvPr>
        </p:nvSpPr>
        <p:spPr>
          <a:xfrm>
            <a:off x="1179982" y="3716407"/>
            <a:ext cx="1939108" cy="1080000"/>
          </a:xfrm>
          <a:noFill/>
        </p:spPr>
        <p:txBody>
          <a:bodyPr/>
          <a:lstStyle>
            <a:lvl1pPr marL="0" indent="0">
              <a:spcBef>
                <a:spcPts val="0"/>
              </a:spcBef>
              <a:buNone/>
              <a:defRPr>
                <a:noFill/>
              </a:defRPr>
            </a:lvl1pPr>
          </a:lstStyle>
          <a:p>
            <a:r>
              <a:rPr lang="en-US"/>
              <a:t>Click icon to add picture</a:t>
            </a:r>
            <a:endParaRPr lang="en-PT"/>
          </a:p>
        </p:txBody>
      </p:sp>
      <p:sp>
        <p:nvSpPr>
          <p:cNvPr id="19" name="Picture Placeholder 2">
            <a:extLst>
              <a:ext uri="{FF2B5EF4-FFF2-40B4-BE49-F238E27FC236}">
                <a16:creationId xmlns:a16="http://schemas.microsoft.com/office/drawing/2014/main" id="{4C97D981-5ED7-D74C-B577-C52D703DA70F}"/>
              </a:ext>
            </a:extLst>
          </p:cNvPr>
          <p:cNvSpPr>
            <a:spLocks noGrp="1"/>
          </p:cNvSpPr>
          <p:nvPr>
            <p:ph type="pic" sz="quarter" idx="32"/>
          </p:nvPr>
        </p:nvSpPr>
        <p:spPr>
          <a:xfrm>
            <a:off x="3433755" y="2305455"/>
            <a:ext cx="1939108" cy="1080000"/>
          </a:xfrm>
          <a:noFill/>
        </p:spPr>
        <p:txBody>
          <a:bodyPr/>
          <a:lstStyle>
            <a:lvl1pPr marL="0" indent="0">
              <a:spcBef>
                <a:spcPts val="0"/>
              </a:spcBef>
              <a:buNone/>
              <a:defRPr>
                <a:noFill/>
              </a:defRPr>
            </a:lvl1pPr>
          </a:lstStyle>
          <a:p>
            <a:r>
              <a:rPr lang="en-US"/>
              <a:t>Click icon to add picture</a:t>
            </a:r>
            <a:endParaRPr lang="en-PT"/>
          </a:p>
        </p:txBody>
      </p:sp>
      <p:sp>
        <p:nvSpPr>
          <p:cNvPr id="20" name="Picture Placeholder 2">
            <a:extLst>
              <a:ext uri="{FF2B5EF4-FFF2-40B4-BE49-F238E27FC236}">
                <a16:creationId xmlns:a16="http://schemas.microsoft.com/office/drawing/2014/main" id="{98BD8D0D-DD4A-7544-A18D-4BCED2CED9DA}"/>
              </a:ext>
            </a:extLst>
          </p:cNvPr>
          <p:cNvSpPr>
            <a:spLocks noGrp="1"/>
          </p:cNvSpPr>
          <p:nvPr>
            <p:ph type="pic" sz="quarter" idx="33"/>
          </p:nvPr>
        </p:nvSpPr>
        <p:spPr>
          <a:xfrm>
            <a:off x="3433755" y="3716407"/>
            <a:ext cx="1939108" cy="1080000"/>
          </a:xfrm>
          <a:noFill/>
        </p:spPr>
        <p:txBody>
          <a:bodyPr/>
          <a:lstStyle>
            <a:lvl1pPr marL="0" indent="0">
              <a:spcBef>
                <a:spcPts val="0"/>
              </a:spcBef>
              <a:buNone/>
              <a:defRPr>
                <a:noFill/>
              </a:defRPr>
            </a:lvl1pPr>
          </a:lstStyle>
          <a:p>
            <a:r>
              <a:rPr lang="en-US"/>
              <a:t>Click icon to add picture</a:t>
            </a:r>
            <a:endParaRPr lang="en-PT"/>
          </a:p>
        </p:txBody>
      </p:sp>
      <p:sp>
        <p:nvSpPr>
          <p:cNvPr id="22" name="Picture Placeholder 2">
            <a:extLst>
              <a:ext uri="{FF2B5EF4-FFF2-40B4-BE49-F238E27FC236}">
                <a16:creationId xmlns:a16="http://schemas.microsoft.com/office/drawing/2014/main" id="{E051EBB6-B820-7D4D-A9EE-45232BAE6091}"/>
              </a:ext>
            </a:extLst>
          </p:cNvPr>
          <p:cNvSpPr>
            <a:spLocks noGrp="1"/>
          </p:cNvSpPr>
          <p:nvPr>
            <p:ph type="pic" sz="quarter" idx="35"/>
          </p:nvPr>
        </p:nvSpPr>
        <p:spPr>
          <a:xfrm>
            <a:off x="5715058" y="2305455"/>
            <a:ext cx="1939108" cy="1080000"/>
          </a:xfrm>
          <a:noFill/>
        </p:spPr>
        <p:txBody>
          <a:bodyPr/>
          <a:lstStyle>
            <a:lvl1pPr marL="0" indent="0">
              <a:spcBef>
                <a:spcPts val="0"/>
              </a:spcBef>
              <a:buNone/>
              <a:defRPr>
                <a:noFill/>
              </a:defRPr>
            </a:lvl1pPr>
          </a:lstStyle>
          <a:p>
            <a:r>
              <a:rPr lang="en-US"/>
              <a:t>Click icon to add picture</a:t>
            </a:r>
            <a:endParaRPr lang="en-PT"/>
          </a:p>
        </p:txBody>
      </p:sp>
      <p:sp>
        <p:nvSpPr>
          <p:cNvPr id="23" name="Picture Placeholder 2">
            <a:extLst>
              <a:ext uri="{FF2B5EF4-FFF2-40B4-BE49-F238E27FC236}">
                <a16:creationId xmlns:a16="http://schemas.microsoft.com/office/drawing/2014/main" id="{5E21C6BE-5AD4-7244-BF35-C884C3F9573C}"/>
              </a:ext>
            </a:extLst>
          </p:cNvPr>
          <p:cNvSpPr>
            <a:spLocks noGrp="1"/>
          </p:cNvSpPr>
          <p:nvPr>
            <p:ph type="pic" sz="quarter" idx="36"/>
          </p:nvPr>
        </p:nvSpPr>
        <p:spPr>
          <a:xfrm>
            <a:off x="5715058" y="3716407"/>
            <a:ext cx="1939108" cy="1080000"/>
          </a:xfrm>
          <a:noFill/>
        </p:spPr>
        <p:txBody>
          <a:bodyPr/>
          <a:lstStyle>
            <a:lvl1pPr marL="0" indent="0">
              <a:spcBef>
                <a:spcPts val="0"/>
              </a:spcBef>
              <a:buNone/>
              <a:defRPr>
                <a:noFill/>
              </a:defRPr>
            </a:lvl1pPr>
          </a:lstStyle>
          <a:p>
            <a:r>
              <a:rPr lang="en-US"/>
              <a:t>Click icon to add picture</a:t>
            </a:r>
            <a:endParaRPr lang="en-PT"/>
          </a:p>
        </p:txBody>
      </p:sp>
      <p:sp>
        <p:nvSpPr>
          <p:cNvPr id="27" name="Picture Placeholder 2">
            <a:extLst>
              <a:ext uri="{FF2B5EF4-FFF2-40B4-BE49-F238E27FC236}">
                <a16:creationId xmlns:a16="http://schemas.microsoft.com/office/drawing/2014/main" id="{E51D7EF8-DED9-BF4E-BD53-AED364A78AF7}"/>
              </a:ext>
            </a:extLst>
          </p:cNvPr>
          <p:cNvSpPr>
            <a:spLocks noGrp="1"/>
          </p:cNvSpPr>
          <p:nvPr>
            <p:ph type="pic" sz="quarter" idx="38"/>
          </p:nvPr>
        </p:nvSpPr>
        <p:spPr>
          <a:xfrm>
            <a:off x="7968828" y="2305455"/>
            <a:ext cx="1939108" cy="1080000"/>
          </a:xfrm>
          <a:noFill/>
        </p:spPr>
        <p:txBody>
          <a:bodyPr/>
          <a:lstStyle>
            <a:lvl1pPr marL="0" indent="0">
              <a:spcBef>
                <a:spcPts val="0"/>
              </a:spcBef>
              <a:buNone/>
              <a:defRPr>
                <a:noFill/>
              </a:defRPr>
            </a:lvl1pPr>
          </a:lstStyle>
          <a:p>
            <a:r>
              <a:rPr lang="en-US"/>
              <a:t>Click icon to add picture</a:t>
            </a:r>
            <a:endParaRPr lang="en-PT"/>
          </a:p>
        </p:txBody>
      </p:sp>
      <p:sp>
        <p:nvSpPr>
          <p:cNvPr id="28" name="Picture Placeholder 2">
            <a:extLst>
              <a:ext uri="{FF2B5EF4-FFF2-40B4-BE49-F238E27FC236}">
                <a16:creationId xmlns:a16="http://schemas.microsoft.com/office/drawing/2014/main" id="{A19C3851-927A-854C-B3EC-5ADA1E7EAAF6}"/>
              </a:ext>
            </a:extLst>
          </p:cNvPr>
          <p:cNvSpPr>
            <a:spLocks noGrp="1"/>
          </p:cNvSpPr>
          <p:nvPr>
            <p:ph type="pic" sz="quarter" idx="39"/>
          </p:nvPr>
        </p:nvSpPr>
        <p:spPr>
          <a:xfrm>
            <a:off x="7968828" y="3716407"/>
            <a:ext cx="1939108" cy="1080000"/>
          </a:xfrm>
          <a:noFill/>
        </p:spPr>
        <p:txBody>
          <a:bodyPr/>
          <a:lstStyle>
            <a:lvl1pPr marL="0" indent="0">
              <a:spcBef>
                <a:spcPts val="0"/>
              </a:spcBef>
              <a:buNone/>
              <a:defRPr>
                <a:noFill/>
              </a:defRPr>
            </a:lvl1pPr>
          </a:lstStyle>
          <a:p>
            <a:r>
              <a:rPr lang="en-US"/>
              <a:t>Click icon to add picture</a:t>
            </a:r>
            <a:endParaRPr lang="en-PT"/>
          </a:p>
        </p:txBody>
      </p:sp>
      <p:sp>
        <p:nvSpPr>
          <p:cNvPr id="30" name="Picture Placeholder 2">
            <a:extLst>
              <a:ext uri="{FF2B5EF4-FFF2-40B4-BE49-F238E27FC236}">
                <a16:creationId xmlns:a16="http://schemas.microsoft.com/office/drawing/2014/main" id="{D8C6B86C-014B-3043-9715-CC3F9E283AF2}"/>
              </a:ext>
            </a:extLst>
          </p:cNvPr>
          <p:cNvSpPr>
            <a:spLocks noGrp="1"/>
          </p:cNvSpPr>
          <p:nvPr>
            <p:ph type="pic" sz="quarter" idx="41"/>
          </p:nvPr>
        </p:nvSpPr>
        <p:spPr>
          <a:xfrm>
            <a:off x="10222598" y="2305455"/>
            <a:ext cx="1939108" cy="1080000"/>
          </a:xfrm>
          <a:noFill/>
        </p:spPr>
        <p:txBody>
          <a:bodyPr/>
          <a:lstStyle>
            <a:lvl1pPr marL="0" indent="0">
              <a:spcBef>
                <a:spcPts val="0"/>
              </a:spcBef>
              <a:buNone/>
              <a:defRPr>
                <a:noFill/>
              </a:defRPr>
            </a:lvl1pPr>
          </a:lstStyle>
          <a:p>
            <a:r>
              <a:rPr lang="en-US"/>
              <a:t>Click icon to add picture</a:t>
            </a:r>
            <a:endParaRPr lang="en-PT"/>
          </a:p>
        </p:txBody>
      </p:sp>
      <p:sp>
        <p:nvSpPr>
          <p:cNvPr id="31" name="Picture Placeholder 2">
            <a:extLst>
              <a:ext uri="{FF2B5EF4-FFF2-40B4-BE49-F238E27FC236}">
                <a16:creationId xmlns:a16="http://schemas.microsoft.com/office/drawing/2014/main" id="{F7183DE3-B071-274A-A2F5-57F934506F2D}"/>
              </a:ext>
            </a:extLst>
          </p:cNvPr>
          <p:cNvSpPr>
            <a:spLocks noGrp="1"/>
          </p:cNvSpPr>
          <p:nvPr>
            <p:ph type="pic" sz="quarter" idx="42"/>
          </p:nvPr>
        </p:nvSpPr>
        <p:spPr>
          <a:xfrm>
            <a:off x="10222598" y="3716407"/>
            <a:ext cx="1939108" cy="1080000"/>
          </a:xfrm>
          <a:noFill/>
        </p:spPr>
        <p:txBody>
          <a:bodyPr/>
          <a:lstStyle>
            <a:lvl1pPr marL="0" indent="0">
              <a:spcBef>
                <a:spcPts val="0"/>
              </a:spcBef>
              <a:buNone/>
              <a:defRPr>
                <a:noFill/>
              </a:defRPr>
            </a:lvl1pPr>
          </a:lstStyle>
          <a:p>
            <a:r>
              <a:rPr lang="en-US"/>
              <a:t>Click icon to add picture</a:t>
            </a:r>
            <a:endParaRPr lang="en-PT"/>
          </a:p>
        </p:txBody>
      </p:sp>
      <p:sp>
        <p:nvSpPr>
          <p:cNvPr id="18" name="Title 1">
            <a:extLst>
              <a:ext uri="{FF2B5EF4-FFF2-40B4-BE49-F238E27FC236}">
                <a16:creationId xmlns:a16="http://schemas.microsoft.com/office/drawing/2014/main" id="{EB07C7CA-8E4F-FD43-97AE-99C176346886}"/>
              </a:ext>
            </a:extLst>
          </p:cNvPr>
          <p:cNvSpPr>
            <a:spLocks noGrp="1"/>
          </p:cNvSpPr>
          <p:nvPr>
            <p:ph type="title" hasCustomPrompt="1"/>
          </p:nvPr>
        </p:nvSpPr>
        <p:spPr>
          <a:xfrm>
            <a:off x="684389" y="481126"/>
            <a:ext cx="7866563" cy="522378"/>
          </a:xfrm>
          <a:prstGeom prst="rect">
            <a:avLst/>
          </a:prstGeom>
        </p:spPr>
        <p:txBody>
          <a:bodyPr tIns="72000" anchor="t">
            <a:spAutoFit/>
          </a:bodyPr>
          <a:lstStyle>
            <a:lvl1pPr>
              <a:lnSpc>
                <a:spcPct val="100000"/>
              </a:lnSpc>
              <a:spcBef>
                <a:spcPts val="0"/>
              </a:spcBef>
              <a:defRPr sz="2622" b="1" i="0">
                <a:solidFill>
                  <a:schemeClr val="tx2"/>
                </a:solidFill>
                <a:latin typeface="Equip Extended" panose="02000503030000020004" pitchFamily="2" charset="77"/>
              </a:defRPr>
            </a:lvl1pPr>
          </a:lstStyle>
          <a:p>
            <a:r>
              <a:rPr lang="en-GB"/>
              <a:t>Edit title</a:t>
            </a:r>
            <a:endParaRPr lang="en-PT"/>
          </a:p>
        </p:txBody>
      </p:sp>
      <p:sp>
        <p:nvSpPr>
          <p:cNvPr id="21" name="Text Placeholder 7">
            <a:extLst>
              <a:ext uri="{FF2B5EF4-FFF2-40B4-BE49-F238E27FC236}">
                <a16:creationId xmlns:a16="http://schemas.microsoft.com/office/drawing/2014/main" id="{F5A48B05-6F92-B540-9AE6-40E9E299739B}"/>
              </a:ext>
            </a:extLst>
          </p:cNvPr>
          <p:cNvSpPr>
            <a:spLocks noGrp="1"/>
          </p:cNvSpPr>
          <p:nvPr>
            <p:ph type="body" sz="quarter" idx="29" hasCustomPrompt="1"/>
          </p:nvPr>
        </p:nvSpPr>
        <p:spPr>
          <a:xfrm>
            <a:off x="684392" y="930189"/>
            <a:ext cx="7866563" cy="387854"/>
          </a:xfrm>
          <a:prstGeom prst="rect">
            <a:avLst/>
          </a:prstGeom>
        </p:spPr>
        <p:txBody>
          <a:bodyPr wrap="square" tIns="72000" anchor="t">
            <a:spAutoFit/>
          </a:bodyPr>
          <a:lstStyle>
            <a:lvl1pPr marL="0" indent="0">
              <a:lnSpc>
                <a:spcPct val="100000"/>
              </a:lnSpc>
              <a:spcBef>
                <a:spcPts val="0"/>
              </a:spcBef>
              <a:buNone/>
              <a:defRPr sz="1748" b="0" i="0">
                <a:solidFill>
                  <a:schemeClr val="tx2"/>
                </a:solidFill>
                <a:latin typeface="Equip Extended Light" panose="02000503000000020004" pitchFamily="2" charset="77"/>
              </a:defRPr>
            </a:lvl1pPr>
          </a:lstStyle>
          <a:p>
            <a:pPr lvl="0"/>
            <a:r>
              <a:rPr lang="en-GB"/>
              <a:t>Edit subtitle</a:t>
            </a:r>
          </a:p>
        </p:txBody>
      </p:sp>
      <p:sp>
        <p:nvSpPr>
          <p:cNvPr id="24" name="Text Placeholder 7">
            <a:extLst>
              <a:ext uri="{FF2B5EF4-FFF2-40B4-BE49-F238E27FC236}">
                <a16:creationId xmlns:a16="http://schemas.microsoft.com/office/drawing/2014/main" id="{EF2A8B18-27F3-436C-B4F4-59B7C611594C}"/>
              </a:ext>
            </a:extLst>
          </p:cNvPr>
          <p:cNvSpPr>
            <a:spLocks noGrp="1"/>
          </p:cNvSpPr>
          <p:nvPr>
            <p:ph type="body" sz="quarter" idx="10" hasCustomPrompt="1"/>
          </p:nvPr>
        </p:nvSpPr>
        <p:spPr>
          <a:xfrm>
            <a:off x="684392" y="5876516"/>
            <a:ext cx="11867938" cy="498475"/>
          </a:xfrm>
        </p:spPr>
        <p:txBody>
          <a:bodyPr anchor="ctr">
            <a:noAutofit/>
          </a:bodyPr>
          <a:lstStyle>
            <a:lvl1pPr marL="0" indent="0">
              <a:spcBef>
                <a:spcPts val="0"/>
              </a:spcBef>
              <a:buNone/>
              <a:defRPr sz="1093" b="0" i="0">
                <a:solidFill>
                  <a:schemeClr val="bg2"/>
                </a:solidFill>
                <a:latin typeface="Equip Extended Light" panose="02000503000000020004" pitchFamily="2" charset="77"/>
              </a:defRPr>
            </a:lvl1pPr>
          </a:lstStyle>
          <a:p>
            <a:pPr lvl="0"/>
            <a:r>
              <a:rPr lang="en-GB"/>
              <a:t>Edit Footnote</a:t>
            </a:r>
          </a:p>
        </p:txBody>
      </p:sp>
    </p:spTree>
    <p:extLst>
      <p:ext uri="{BB962C8B-B14F-4D97-AF65-F5344CB8AC3E}">
        <p14:creationId xmlns:p14="http://schemas.microsoft.com/office/powerpoint/2010/main" val="58580666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9_3_Grid 8 Logo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1" y="4241260"/>
            <a:ext cx="3480614" cy="2616740"/>
          </a:xfrm>
          <a:prstGeom prst="rect">
            <a:avLst/>
          </a:prstGeom>
          <a:ln w="12700">
            <a:miter lim="400000"/>
          </a:ln>
        </p:spPr>
      </p:pic>
      <p:sp>
        <p:nvSpPr>
          <p:cNvPr id="21" name="Picture Placeholder 2">
            <a:extLst>
              <a:ext uri="{FF2B5EF4-FFF2-40B4-BE49-F238E27FC236}">
                <a16:creationId xmlns:a16="http://schemas.microsoft.com/office/drawing/2014/main" id="{2FD74483-D57A-ED4E-81B9-FE63F6122A80}"/>
              </a:ext>
            </a:extLst>
          </p:cNvPr>
          <p:cNvSpPr>
            <a:spLocks noGrp="1"/>
          </p:cNvSpPr>
          <p:nvPr>
            <p:ph type="pic" sz="quarter" idx="40"/>
          </p:nvPr>
        </p:nvSpPr>
        <p:spPr>
          <a:xfrm>
            <a:off x="1179982" y="3716407"/>
            <a:ext cx="2501567" cy="1080000"/>
          </a:xfrm>
          <a:noFill/>
        </p:spPr>
        <p:txBody>
          <a:bodyPr/>
          <a:lstStyle>
            <a:lvl1pPr marL="0" indent="0">
              <a:spcBef>
                <a:spcPts val="0"/>
              </a:spcBef>
              <a:buNone/>
              <a:defRPr>
                <a:noFill/>
              </a:defRPr>
            </a:lvl1pPr>
          </a:lstStyle>
          <a:p>
            <a:r>
              <a:rPr lang="en-US"/>
              <a:t>Click icon to add picture</a:t>
            </a:r>
            <a:endParaRPr lang="en-PT"/>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803778" y="379903"/>
            <a:ext cx="888921" cy="715078"/>
          </a:xfrm>
          <a:prstGeom prst="rect">
            <a:avLst/>
          </a:prstGeom>
        </p:spPr>
      </p:pic>
      <p:sp>
        <p:nvSpPr>
          <p:cNvPr id="3" name="Picture Placeholder 2">
            <a:extLst>
              <a:ext uri="{FF2B5EF4-FFF2-40B4-BE49-F238E27FC236}">
                <a16:creationId xmlns:a16="http://schemas.microsoft.com/office/drawing/2014/main" id="{FD3A5CC7-D75C-D440-A8AD-DE20599ED69B}"/>
              </a:ext>
            </a:extLst>
          </p:cNvPr>
          <p:cNvSpPr>
            <a:spLocks noGrp="1"/>
          </p:cNvSpPr>
          <p:nvPr>
            <p:ph type="pic" sz="quarter" idx="11"/>
          </p:nvPr>
        </p:nvSpPr>
        <p:spPr>
          <a:xfrm>
            <a:off x="1179982" y="2305455"/>
            <a:ext cx="2501567" cy="1080000"/>
          </a:xfrm>
          <a:noFill/>
        </p:spPr>
        <p:txBody>
          <a:bodyPr/>
          <a:lstStyle>
            <a:lvl1pPr marL="0" indent="0">
              <a:spcBef>
                <a:spcPts val="0"/>
              </a:spcBef>
              <a:buNone/>
              <a:defRPr>
                <a:noFill/>
              </a:defRPr>
            </a:lvl1pPr>
          </a:lstStyle>
          <a:p>
            <a:r>
              <a:rPr lang="en-US"/>
              <a:t>Click icon to add picture</a:t>
            </a:r>
            <a:endParaRPr lang="en-PT"/>
          </a:p>
        </p:txBody>
      </p:sp>
      <p:sp>
        <p:nvSpPr>
          <p:cNvPr id="19" name="Picture Placeholder 2">
            <a:extLst>
              <a:ext uri="{FF2B5EF4-FFF2-40B4-BE49-F238E27FC236}">
                <a16:creationId xmlns:a16="http://schemas.microsoft.com/office/drawing/2014/main" id="{4C97D981-5ED7-D74C-B577-C52D703DA70F}"/>
              </a:ext>
            </a:extLst>
          </p:cNvPr>
          <p:cNvSpPr>
            <a:spLocks noGrp="1"/>
          </p:cNvSpPr>
          <p:nvPr>
            <p:ph type="pic" sz="quarter" idx="32"/>
          </p:nvPr>
        </p:nvSpPr>
        <p:spPr>
          <a:xfrm>
            <a:off x="4005729" y="2305455"/>
            <a:ext cx="2501567" cy="1080000"/>
          </a:xfrm>
          <a:noFill/>
        </p:spPr>
        <p:txBody>
          <a:bodyPr/>
          <a:lstStyle>
            <a:lvl1pPr marL="0" indent="0">
              <a:spcBef>
                <a:spcPts val="0"/>
              </a:spcBef>
              <a:buNone/>
              <a:defRPr>
                <a:noFill/>
              </a:defRPr>
            </a:lvl1pPr>
          </a:lstStyle>
          <a:p>
            <a:r>
              <a:rPr lang="en-US"/>
              <a:t>Click icon to add picture</a:t>
            </a:r>
            <a:endParaRPr lang="en-PT"/>
          </a:p>
        </p:txBody>
      </p:sp>
      <p:sp>
        <p:nvSpPr>
          <p:cNvPr id="22" name="Picture Placeholder 2">
            <a:extLst>
              <a:ext uri="{FF2B5EF4-FFF2-40B4-BE49-F238E27FC236}">
                <a16:creationId xmlns:a16="http://schemas.microsoft.com/office/drawing/2014/main" id="{E051EBB6-B820-7D4D-A9EE-45232BAE6091}"/>
              </a:ext>
            </a:extLst>
          </p:cNvPr>
          <p:cNvSpPr>
            <a:spLocks noGrp="1"/>
          </p:cNvSpPr>
          <p:nvPr>
            <p:ph type="pic" sz="quarter" idx="35"/>
          </p:nvPr>
        </p:nvSpPr>
        <p:spPr>
          <a:xfrm>
            <a:off x="6831474" y="2305455"/>
            <a:ext cx="2501567" cy="1080000"/>
          </a:xfrm>
          <a:noFill/>
        </p:spPr>
        <p:txBody>
          <a:bodyPr/>
          <a:lstStyle>
            <a:lvl1pPr marL="0" indent="0">
              <a:spcBef>
                <a:spcPts val="0"/>
              </a:spcBef>
              <a:buNone/>
              <a:defRPr>
                <a:noFill/>
              </a:defRPr>
            </a:lvl1pPr>
          </a:lstStyle>
          <a:p>
            <a:r>
              <a:rPr lang="en-US"/>
              <a:t>Click icon to add picture</a:t>
            </a:r>
            <a:endParaRPr lang="en-PT"/>
          </a:p>
        </p:txBody>
      </p:sp>
      <p:sp>
        <p:nvSpPr>
          <p:cNvPr id="27" name="Picture Placeholder 2">
            <a:extLst>
              <a:ext uri="{FF2B5EF4-FFF2-40B4-BE49-F238E27FC236}">
                <a16:creationId xmlns:a16="http://schemas.microsoft.com/office/drawing/2014/main" id="{E51D7EF8-DED9-BF4E-BD53-AED364A78AF7}"/>
              </a:ext>
            </a:extLst>
          </p:cNvPr>
          <p:cNvSpPr>
            <a:spLocks noGrp="1"/>
          </p:cNvSpPr>
          <p:nvPr>
            <p:ph type="pic" sz="quarter" idx="38"/>
          </p:nvPr>
        </p:nvSpPr>
        <p:spPr>
          <a:xfrm>
            <a:off x="9660139" y="2305455"/>
            <a:ext cx="2501567" cy="1080000"/>
          </a:xfrm>
          <a:noFill/>
        </p:spPr>
        <p:txBody>
          <a:bodyPr/>
          <a:lstStyle>
            <a:lvl1pPr marL="0" indent="0">
              <a:spcBef>
                <a:spcPts val="0"/>
              </a:spcBef>
              <a:buNone/>
              <a:defRPr>
                <a:noFill/>
              </a:defRPr>
            </a:lvl1pPr>
          </a:lstStyle>
          <a:p>
            <a:r>
              <a:rPr lang="en-US"/>
              <a:t>Click icon to add picture</a:t>
            </a:r>
            <a:endParaRPr lang="en-PT"/>
          </a:p>
        </p:txBody>
      </p:sp>
      <p:sp>
        <p:nvSpPr>
          <p:cNvPr id="24" name="Picture Placeholder 2">
            <a:extLst>
              <a:ext uri="{FF2B5EF4-FFF2-40B4-BE49-F238E27FC236}">
                <a16:creationId xmlns:a16="http://schemas.microsoft.com/office/drawing/2014/main" id="{2E285179-D040-0043-B89D-273B9236FE0E}"/>
              </a:ext>
            </a:extLst>
          </p:cNvPr>
          <p:cNvSpPr>
            <a:spLocks noGrp="1"/>
          </p:cNvSpPr>
          <p:nvPr>
            <p:ph type="pic" sz="quarter" idx="41"/>
          </p:nvPr>
        </p:nvSpPr>
        <p:spPr>
          <a:xfrm>
            <a:off x="4005729" y="3716407"/>
            <a:ext cx="2501567" cy="1080000"/>
          </a:xfrm>
          <a:noFill/>
        </p:spPr>
        <p:txBody>
          <a:bodyPr/>
          <a:lstStyle>
            <a:lvl1pPr marL="0" indent="0">
              <a:spcBef>
                <a:spcPts val="0"/>
              </a:spcBef>
              <a:buNone/>
              <a:defRPr>
                <a:noFill/>
              </a:defRPr>
            </a:lvl1pPr>
          </a:lstStyle>
          <a:p>
            <a:r>
              <a:rPr lang="en-US"/>
              <a:t>Click icon to add picture</a:t>
            </a:r>
            <a:endParaRPr lang="en-PT"/>
          </a:p>
        </p:txBody>
      </p:sp>
      <p:sp>
        <p:nvSpPr>
          <p:cNvPr id="29" name="Picture Placeholder 2">
            <a:extLst>
              <a:ext uri="{FF2B5EF4-FFF2-40B4-BE49-F238E27FC236}">
                <a16:creationId xmlns:a16="http://schemas.microsoft.com/office/drawing/2014/main" id="{633611EE-9237-E744-9AFE-00AFFE0ECB06}"/>
              </a:ext>
            </a:extLst>
          </p:cNvPr>
          <p:cNvSpPr>
            <a:spLocks noGrp="1"/>
          </p:cNvSpPr>
          <p:nvPr>
            <p:ph type="pic" sz="quarter" idx="42"/>
          </p:nvPr>
        </p:nvSpPr>
        <p:spPr>
          <a:xfrm>
            <a:off x="6831474" y="3716407"/>
            <a:ext cx="2501567" cy="1080000"/>
          </a:xfrm>
          <a:noFill/>
        </p:spPr>
        <p:txBody>
          <a:bodyPr/>
          <a:lstStyle>
            <a:lvl1pPr marL="0" indent="0">
              <a:spcBef>
                <a:spcPts val="0"/>
              </a:spcBef>
              <a:buNone/>
              <a:defRPr>
                <a:noFill/>
              </a:defRPr>
            </a:lvl1pPr>
          </a:lstStyle>
          <a:p>
            <a:r>
              <a:rPr lang="en-US"/>
              <a:t>Click icon to add picture</a:t>
            </a:r>
            <a:endParaRPr lang="en-PT"/>
          </a:p>
        </p:txBody>
      </p:sp>
      <p:sp>
        <p:nvSpPr>
          <p:cNvPr id="32" name="Picture Placeholder 2">
            <a:extLst>
              <a:ext uri="{FF2B5EF4-FFF2-40B4-BE49-F238E27FC236}">
                <a16:creationId xmlns:a16="http://schemas.microsoft.com/office/drawing/2014/main" id="{AA75E857-B716-BC40-A09E-D16FDA7F3CE6}"/>
              </a:ext>
            </a:extLst>
          </p:cNvPr>
          <p:cNvSpPr>
            <a:spLocks noGrp="1"/>
          </p:cNvSpPr>
          <p:nvPr>
            <p:ph type="pic" sz="quarter" idx="43"/>
          </p:nvPr>
        </p:nvSpPr>
        <p:spPr>
          <a:xfrm>
            <a:off x="9660139" y="3716407"/>
            <a:ext cx="2501567" cy="1080000"/>
          </a:xfrm>
          <a:noFill/>
        </p:spPr>
        <p:txBody>
          <a:bodyPr/>
          <a:lstStyle>
            <a:lvl1pPr marL="0" indent="0">
              <a:spcBef>
                <a:spcPts val="0"/>
              </a:spcBef>
              <a:buNone/>
              <a:defRPr>
                <a:noFill/>
              </a:defRPr>
            </a:lvl1pPr>
          </a:lstStyle>
          <a:p>
            <a:r>
              <a:rPr lang="en-US"/>
              <a:t>Click icon to add picture</a:t>
            </a:r>
            <a:endParaRPr lang="en-PT"/>
          </a:p>
        </p:txBody>
      </p:sp>
      <p:sp>
        <p:nvSpPr>
          <p:cNvPr id="16" name="Title 1">
            <a:extLst>
              <a:ext uri="{FF2B5EF4-FFF2-40B4-BE49-F238E27FC236}">
                <a16:creationId xmlns:a16="http://schemas.microsoft.com/office/drawing/2014/main" id="{9CBB35CE-50C6-0846-8434-DFB962523E3F}"/>
              </a:ext>
            </a:extLst>
          </p:cNvPr>
          <p:cNvSpPr>
            <a:spLocks noGrp="1"/>
          </p:cNvSpPr>
          <p:nvPr>
            <p:ph type="title" hasCustomPrompt="1"/>
          </p:nvPr>
        </p:nvSpPr>
        <p:spPr>
          <a:xfrm>
            <a:off x="684389" y="481126"/>
            <a:ext cx="7866563" cy="522378"/>
          </a:xfrm>
          <a:prstGeom prst="rect">
            <a:avLst/>
          </a:prstGeom>
        </p:spPr>
        <p:txBody>
          <a:bodyPr tIns="72000" anchor="t">
            <a:spAutoFit/>
          </a:bodyPr>
          <a:lstStyle>
            <a:lvl1pPr>
              <a:lnSpc>
                <a:spcPct val="100000"/>
              </a:lnSpc>
              <a:spcBef>
                <a:spcPts val="0"/>
              </a:spcBef>
              <a:defRPr sz="2622" b="1" i="0">
                <a:solidFill>
                  <a:schemeClr val="tx2"/>
                </a:solidFill>
                <a:latin typeface="Equip Extended" panose="02000503030000020004" pitchFamily="2" charset="77"/>
              </a:defRPr>
            </a:lvl1pPr>
          </a:lstStyle>
          <a:p>
            <a:r>
              <a:rPr lang="en-GB"/>
              <a:t>Edit title</a:t>
            </a:r>
            <a:endParaRPr lang="en-PT"/>
          </a:p>
        </p:txBody>
      </p:sp>
      <p:sp>
        <p:nvSpPr>
          <p:cNvPr id="17" name="Text Placeholder 7">
            <a:extLst>
              <a:ext uri="{FF2B5EF4-FFF2-40B4-BE49-F238E27FC236}">
                <a16:creationId xmlns:a16="http://schemas.microsoft.com/office/drawing/2014/main" id="{C8C7F4C6-73A3-514A-94B5-75CF41FA359B}"/>
              </a:ext>
            </a:extLst>
          </p:cNvPr>
          <p:cNvSpPr>
            <a:spLocks noGrp="1"/>
          </p:cNvSpPr>
          <p:nvPr>
            <p:ph type="body" sz="quarter" idx="29" hasCustomPrompt="1"/>
          </p:nvPr>
        </p:nvSpPr>
        <p:spPr>
          <a:xfrm>
            <a:off x="684392" y="930189"/>
            <a:ext cx="7866563" cy="387854"/>
          </a:xfrm>
          <a:prstGeom prst="rect">
            <a:avLst/>
          </a:prstGeom>
        </p:spPr>
        <p:txBody>
          <a:bodyPr wrap="square" tIns="72000" anchor="t">
            <a:spAutoFit/>
          </a:bodyPr>
          <a:lstStyle>
            <a:lvl1pPr marL="0" indent="0">
              <a:lnSpc>
                <a:spcPct val="100000"/>
              </a:lnSpc>
              <a:spcBef>
                <a:spcPts val="0"/>
              </a:spcBef>
              <a:buNone/>
              <a:defRPr sz="1748" b="0" i="0">
                <a:solidFill>
                  <a:schemeClr val="tx2"/>
                </a:solidFill>
                <a:latin typeface="Equip Extended Light" panose="02000503000000020004" pitchFamily="2" charset="77"/>
              </a:defRPr>
            </a:lvl1pPr>
          </a:lstStyle>
          <a:p>
            <a:pPr lvl="0"/>
            <a:r>
              <a:rPr lang="en-GB"/>
              <a:t>Edit subtitle</a:t>
            </a:r>
          </a:p>
        </p:txBody>
      </p:sp>
      <p:sp>
        <p:nvSpPr>
          <p:cNvPr id="18" name="Text Placeholder 7">
            <a:extLst>
              <a:ext uri="{FF2B5EF4-FFF2-40B4-BE49-F238E27FC236}">
                <a16:creationId xmlns:a16="http://schemas.microsoft.com/office/drawing/2014/main" id="{A49A0BBB-5C0D-4F8F-9912-45AA8E036690}"/>
              </a:ext>
            </a:extLst>
          </p:cNvPr>
          <p:cNvSpPr>
            <a:spLocks noGrp="1"/>
          </p:cNvSpPr>
          <p:nvPr>
            <p:ph type="body" sz="quarter" idx="10" hasCustomPrompt="1"/>
          </p:nvPr>
        </p:nvSpPr>
        <p:spPr>
          <a:xfrm>
            <a:off x="684392" y="5876516"/>
            <a:ext cx="11867938" cy="498475"/>
          </a:xfrm>
        </p:spPr>
        <p:txBody>
          <a:bodyPr anchor="ctr">
            <a:noAutofit/>
          </a:bodyPr>
          <a:lstStyle>
            <a:lvl1pPr marL="0" indent="0">
              <a:spcBef>
                <a:spcPts val="0"/>
              </a:spcBef>
              <a:buNone/>
              <a:defRPr sz="1093" b="0" i="0">
                <a:solidFill>
                  <a:schemeClr val="bg2"/>
                </a:solidFill>
                <a:latin typeface="Equip Extended Light" panose="02000503000000020004" pitchFamily="2" charset="77"/>
              </a:defRPr>
            </a:lvl1pPr>
          </a:lstStyle>
          <a:p>
            <a:pPr lvl="0"/>
            <a:r>
              <a:rPr lang="en-GB"/>
              <a:t>Edit Footnote</a:t>
            </a:r>
          </a:p>
        </p:txBody>
      </p:sp>
    </p:spTree>
    <p:extLst>
      <p:ext uri="{BB962C8B-B14F-4D97-AF65-F5344CB8AC3E}">
        <p14:creationId xmlns:p14="http://schemas.microsoft.com/office/powerpoint/2010/main" val="389745391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0_1_Content Grid 6">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1" y="4241260"/>
            <a:ext cx="3480614"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803778" y="379903"/>
            <a:ext cx="888921" cy="715078"/>
          </a:xfrm>
          <a:prstGeom prst="rect">
            <a:avLst/>
          </a:prstGeom>
        </p:spPr>
      </p:pic>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179982" y="2245524"/>
            <a:ext cx="3233157" cy="925757"/>
          </a:xfrm>
          <a:prstGeom prst="rect">
            <a:avLst/>
          </a:prstGeom>
        </p:spPr>
        <p:txBody>
          <a:bodyPr lIns="0" tIns="72000" rIns="0" anchor="t">
            <a:spAutoFit/>
          </a:bodyPr>
          <a:lstStyle>
            <a:lvl1pPr marL="0" indent="0">
              <a:lnSpc>
                <a:spcPct val="100000"/>
              </a:lnSpc>
              <a:spcBef>
                <a:spcPts val="0"/>
              </a:spcBef>
              <a:buNone/>
              <a:defRPr sz="1311" b="0" i="0">
                <a:solidFill>
                  <a:schemeClr val="tx2"/>
                </a:solidFill>
                <a:latin typeface="Equip Light" panose="02000503000000020004" pitchFamily="2" charset="77"/>
              </a:defRPr>
            </a:lvl1pPr>
          </a:lstStyle>
          <a:p>
            <a:pPr lvl="0"/>
            <a:r>
              <a:rPr lang="en-GB"/>
              <a:t>Based on the storage and processing technologies employed, it is possible to distinguish four distinct phases of IT development.</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179985" y="1726544"/>
            <a:ext cx="3233157" cy="337391"/>
          </a:xfrm>
          <a:prstGeom prst="rect">
            <a:avLst/>
          </a:prstGeom>
        </p:spPr>
        <p:txBody>
          <a:bodyPr lIns="0" tIns="72000" rIns="0" anchor="t">
            <a:spAutoFit/>
          </a:bodyPr>
          <a:lstStyle>
            <a:lvl1pPr marL="0" indent="0">
              <a:lnSpc>
                <a:spcPct val="100000"/>
              </a:lnSpc>
              <a:spcBef>
                <a:spcPts val="0"/>
              </a:spcBef>
              <a:buNone/>
              <a:defRPr sz="1420" b="1" i="0">
                <a:solidFill>
                  <a:schemeClr val="tx2"/>
                </a:solidFill>
                <a:latin typeface="Equip Extended" panose="02000503030000020004" pitchFamily="2" charset="77"/>
              </a:defRPr>
            </a:lvl1pPr>
          </a:lstStyle>
          <a:p>
            <a:pPr lvl="0"/>
            <a:r>
              <a:rPr lang="en-GB"/>
              <a:t>Edit this multiple lines option title</a:t>
            </a:r>
          </a:p>
        </p:txBody>
      </p:sp>
      <p:sp>
        <p:nvSpPr>
          <p:cNvPr id="33" name="Text Placeholder 7">
            <a:extLst>
              <a:ext uri="{FF2B5EF4-FFF2-40B4-BE49-F238E27FC236}">
                <a16:creationId xmlns:a16="http://schemas.microsoft.com/office/drawing/2014/main" id="{A3808C06-B826-5343-B051-30B66A008202}"/>
              </a:ext>
            </a:extLst>
          </p:cNvPr>
          <p:cNvSpPr>
            <a:spLocks noGrp="1"/>
          </p:cNvSpPr>
          <p:nvPr>
            <p:ph type="body" sz="quarter" idx="18" hasCustomPrompt="1"/>
          </p:nvPr>
        </p:nvSpPr>
        <p:spPr>
          <a:xfrm>
            <a:off x="5042467" y="2245524"/>
            <a:ext cx="3233157" cy="925757"/>
          </a:xfrm>
          <a:prstGeom prst="rect">
            <a:avLst/>
          </a:prstGeom>
        </p:spPr>
        <p:txBody>
          <a:bodyPr lIns="0" tIns="72000" rIns="0" anchor="t">
            <a:spAutoFit/>
          </a:bodyPr>
          <a:lstStyle>
            <a:lvl1pPr marL="0" indent="0">
              <a:lnSpc>
                <a:spcPct val="100000"/>
              </a:lnSpc>
              <a:spcBef>
                <a:spcPts val="0"/>
              </a:spcBef>
              <a:buNone/>
              <a:defRPr sz="1311" b="0" i="0">
                <a:solidFill>
                  <a:schemeClr val="tx2"/>
                </a:solidFill>
                <a:latin typeface="Equip Light" panose="02000503000000020004" pitchFamily="2" charset="77"/>
              </a:defRPr>
            </a:lvl1pPr>
          </a:lstStyle>
          <a:p>
            <a:pPr lvl="0"/>
            <a:r>
              <a:rPr lang="en-GB"/>
              <a:t>Based on the storage and processing technologies employed, it is possible to distinguish four distinct phases of IT development.</a:t>
            </a:r>
          </a:p>
        </p:txBody>
      </p:sp>
      <p:sp>
        <p:nvSpPr>
          <p:cNvPr id="34" name="Text Placeholder 7">
            <a:extLst>
              <a:ext uri="{FF2B5EF4-FFF2-40B4-BE49-F238E27FC236}">
                <a16:creationId xmlns:a16="http://schemas.microsoft.com/office/drawing/2014/main" id="{AA63282C-1AB0-5649-94A0-37AAFE4BD403}"/>
              </a:ext>
            </a:extLst>
          </p:cNvPr>
          <p:cNvSpPr>
            <a:spLocks noGrp="1"/>
          </p:cNvSpPr>
          <p:nvPr>
            <p:ph type="body" sz="quarter" idx="19" hasCustomPrompt="1"/>
          </p:nvPr>
        </p:nvSpPr>
        <p:spPr>
          <a:xfrm>
            <a:off x="5042467" y="1721468"/>
            <a:ext cx="3233157" cy="337391"/>
          </a:xfrm>
          <a:prstGeom prst="rect">
            <a:avLst/>
          </a:prstGeom>
        </p:spPr>
        <p:txBody>
          <a:bodyPr lIns="0" tIns="72000" rIns="0" anchor="t">
            <a:spAutoFit/>
          </a:bodyPr>
          <a:lstStyle>
            <a:lvl1pPr marL="0" indent="0">
              <a:lnSpc>
                <a:spcPct val="100000"/>
              </a:lnSpc>
              <a:spcBef>
                <a:spcPts val="0"/>
              </a:spcBef>
              <a:buNone/>
              <a:defRPr sz="1420" b="1" i="0">
                <a:solidFill>
                  <a:schemeClr val="tx2"/>
                </a:solidFill>
                <a:latin typeface="Equip Extended" panose="02000503030000020004" pitchFamily="2" charset="77"/>
              </a:defRPr>
            </a:lvl1pPr>
          </a:lstStyle>
          <a:p>
            <a:pPr lvl="0"/>
            <a:r>
              <a:rPr lang="en-GB"/>
              <a:t>Edit this multiple lines option title</a:t>
            </a:r>
          </a:p>
        </p:txBody>
      </p:sp>
      <p:sp>
        <p:nvSpPr>
          <p:cNvPr id="39" name="Text Placeholder 7">
            <a:extLst>
              <a:ext uri="{FF2B5EF4-FFF2-40B4-BE49-F238E27FC236}">
                <a16:creationId xmlns:a16="http://schemas.microsoft.com/office/drawing/2014/main" id="{76AE97C1-AEF1-8748-9972-E8866894FA6C}"/>
              </a:ext>
            </a:extLst>
          </p:cNvPr>
          <p:cNvSpPr>
            <a:spLocks noGrp="1"/>
          </p:cNvSpPr>
          <p:nvPr>
            <p:ph type="body" sz="quarter" idx="24" hasCustomPrompt="1"/>
          </p:nvPr>
        </p:nvSpPr>
        <p:spPr>
          <a:xfrm>
            <a:off x="8904949" y="2245524"/>
            <a:ext cx="3233157" cy="925757"/>
          </a:xfrm>
          <a:prstGeom prst="rect">
            <a:avLst/>
          </a:prstGeom>
        </p:spPr>
        <p:txBody>
          <a:bodyPr lIns="0" tIns="72000" rIns="0" anchor="t">
            <a:spAutoFit/>
          </a:bodyPr>
          <a:lstStyle>
            <a:lvl1pPr marL="0" indent="0">
              <a:lnSpc>
                <a:spcPct val="100000"/>
              </a:lnSpc>
              <a:spcBef>
                <a:spcPts val="0"/>
              </a:spcBef>
              <a:buNone/>
              <a:defRPr sz="1311" b="0" i="0">
                <a:solidFill>
                  <a:schemeClr val="tx2"/>
                </a:solidFill>
                <a:latin typeface="Equip Light" panose="02000503000000020004" pitchFamily="2" charset="77"/>
              </a:defRPr>
            </a:lvl1pPr>
          </a:lstStyle>
          <a:p>
            <a:pPr lvl="0"/>
            <a:r>
              <a:rPr lang="en-GB"/>
              <a:t>Based on the storage and processing technologies employed, it is possible to distinguish four distinct phases of IT development.</a:t>
            </a:r>
          </a:p>
        </p:txBody>
      </p:sp>
      <p:sp>
        <p:nvSpPr>
          <p:cNvPr id="40" name="Text Placeholder 7">
            <a:extLst>
              <a:ext uri="{FF2B5EF4-FFF2-40B4-BE49-F238E27FC236}">
                <a16:creationId xmlns:a16="http://schemas.microsoft.com/office/drawing/2014/main" id="{6703B4E2-4E83-6C40-8311-F8A7ADDD17F4}"/>
              </a:ext>
            </a:extLst>
          </p:cNvPr>
          <p:cNvSpPr>
            <a:spLocks noGrp="1"/>
          </p:cNvSpPr>
          <p:nvPr>
            <p:ph type="body" sz="quarter" idx="25" hasCustomPrompt="1"/>
          </p:nvPr>
        </p:nvSpPr>
        <p:spPr>
          <a:xfrm>
            <a:off x="8904949" y="1721468"/>
            <a:ext cx="3233157" cy="337391"/>
          </a:xfrm>
          <a:prstGeom prst="rect">
            <a:avLst/>
          </a:prstGeom>
        </p:spPr>
        <p:txBody>
          <a:bodyPr lIns="0" tIns="72000" rIns="0" anchor="t">
            <a:spAutoFit/>
          </a:bodyPr>
          <a:lstStyle>
            <a:lvl1pPr marL="0" indent="0">
              <a:lnSpc>
                <a:spcPct val="100000"/>
              </a:lnSpc>
              <a:spcBef>
                <a:spcPts val="0"/>
              </a:spcBef>
              <a:buNone/>
              <a:defRPr sz="1420" b="1" i="0">
                <a:solidFill>
                  <a:schemeClr val="tx2"/>
                </a:solidFill>
                <a:latin typeface="Equip Extended" panose="02000503030000020004" pitchFamily="2" charset="77"/>
              </a:defRPr>
            </a:lvl1pPr>
          </a:lstStyle>
          <a:p>
            <a:pPr lvl="0"/>
            <a:r>
              <a:rPr lang="en-GB"/>
              <a:t>Edit this multiple lines option title</a:t>
            </a:r>
          </a:p>
        </p:txBody>
      </p:sp>
      <p:sp>
        <p:nvSpPr>
          <p:cNvPr id="29" name="Text Placeholder 7">
            <a:extLst>
              <a:ext uri="{FF2B5EF4-FFF2-40B4-BE49-F238E27FC236}">
                <a16:creationId xmlns:a16="http://schemas.microsoft.com/office/drawing/2014/main" id="{6447C4D7-2853-B641-A290-0F4F1C54DAD3}"/>
              </a:ext>
            </a:extLst>
          </p:cNvPr>
          <p:cNvSpPr>
            <a:spLocks noGrp="1"/>
          </p:cNvSpPr>
          <p:nvPr>
            <p:ph type="body" sz="quarter" idx="30" hasCustomPrompt="1"/>
          </p:nvPr>
        </p:nvSpPr>
        <p:spPr>
          <a:xfrm>
            <a:off x="1179980" y="4132587"/>
            <a:ext cx="3233157" cy="925757"/>
          </a:xfrm>
          <a:prstGeom prst="rect">
            <a:avLst/>
          </a:prstGeom>
        </p:spPr>
        <p:txBody>
          <a:bodyPr lIns="0" tIns="72000" rIns="0" anchor="t">
            <a:spAutoFit/>
          </a:bodyPr>
          <a:lstStyle>
            <a:lvl1pPr marL="0" indent="0">
              <a:lnSpc>
                <a:spcPct val="100000"/>
              </a:lnSpc>
              <a:spcBef>
                <a:spcPts val="0"/>
              </a:spcBef>
              <a:buNone/>
              <a:defRPr sz="1311" b="0" i="0">
                <a:solidFill>
                  <a:schemeClr val="tx2"/>
                </a:solidFill>
                <a:latin typeface="Equip Light" panose="02000503000000020004" pitchFamily="2" charset="77"/>
              </a:defRPr>
            </a:lvl1pPr>
          </a:lstStyle>
          <a:p>
            <a:pPr lvl="0"/>
            <a:r>
              <a:rPr lang="en-GB"/>
              <a:t>Based on the storage and processing technologies employed, it is possible to distinguish four distinct phases of IT development.</a:t>
            </a:r>
          </a:p>
        </p:txBody>
      </p:sp>
      <p:sp>
        <p:nvSpPr>
          <p:cNvPr id="30" name="Text Placeholder 7">
            <a:extLst>
              <a:ext uri="{FF2B5EF4-FFF2-40B4-BE49-F238E27FC236}">
                <a16:creationId xmlns:a16="http://schemas.microsoft.com/office/drawing/2014/main" id="{9EEEDB7B-6845-214B-9A0E-8494146A6E26}"/>
              </a:ext>
            </a:extLst>
          </p:cNvPr>
          <p:cNvSpPr>
            <a:spLocks noGrp="1"/>
          </p:cNvSpPr>
          <p:nvPr>
            <p:ph type="body" sz="quarter" idx="31" hasCustomPrompt="1"/>
          </p:nvPr>
        </p:nvSpPr>
        <p:spPr>
          <a:xfrm>
            <a:off x="1179982" y="3613607"/>
            <a:ext cx="3233157" cy="337391"/>
          </a:xfrm>
          <a:prstGeom prst="rect">
            <a:avLst/>
          </a:prstGeom>
        </p:spPr>
        <p:txBody>
          <a:bodyPr lIns="0" tIns="72000" rIns="0" anchor="t">
            <a:spAutoFit/>
          </a:bodyPr>
          <a:lstStyle>
            <a:lvl1pPr marL="0" indent="0">
              <a:lnSpc>
                <a:spcPct val="100000"/>
              </a:lnSpc>
              <a:spcBef>
                <a:spcPts val="0"/>
              </a:spcBef>
              <a:buNone/>
              <a:defRPr sz="1420" b="1" i="0">
                <a:solidFill>
                  <a:schemeClr val="tx2"/>
                </a:solidFill>
                <a:latin typeface="Equip Extended" panose="02000503030000020004" pitchFamily="2" charset="77"/>
              </a:defRPr>
            </a:lvl1pPr>
          </a:lstStyle>
          <a:p>
            <a:pPr lvl="0"/>
            <a:r>
              <a:rPr lang="en-GB"/>
              <a:t>Edit this multiple lines option title</a:t>
            </a:r>
          </a:p>
        </p:txBody>
      </p:sp>
      <p:sp>
        <p:nvSpPr>
          <p:cNvPr id="31" name="Text Placeholder 7">
            <a:extLst>
              <a:ext uri="{FF2B5EF4-FFF2-40B4-BE49-F238E27FC236}">
                <a16:creationId xmlns:a16="http://schemas.microsoft.com/office/drawing/2014/main" id="{6DE17E62-075A-504D-8851-553C3AA4370E}"/>
              </a:ext>
            </a:extLst>
          </p:cNvPr>
          <p:cNvSpPr>
            <a:spLocks noGrp="1"/>
          </p:cNvSpPr>
          <p:nvPr>
            <p:ph type="body" sz="quarter" idx="32" hasCustomPrompt="1"/>
          </p:nvPr>
        </p:nvSpPr>
        <p:spPr>
          <a:xfrm>
            <a:off x="5042465" y="4132587"/>
            <a:ext cx="3233157" cy="925757"/>
          </a:xfrm>
          <a:prstGeom prst="rect">
            <a:avLst/>
          </a:prstGeom>
        </p:spPr>
        <p:txBody>
          <a:bodyPr lIns="0" tIns="72000" rIns="0" anchor="t">
            <a:spAutoFit/>
          </a:bodyPr>
          <a:lstStyle>
            <a:lvl1pPr marL="0" indent="0">
              <a:lnSpc>
                <a:spcPct val="100000"/>
              </a:lnSpc>
              <a:spcBef>
                <a:spcPts val="0"/>
              </a:spcBef>
              <a:buNone/>
              <a:defRPr sz="1311" b="0" i="0">
                <a:solidFill>
                  <a:schemeClr val="tx2"/>
                </a:solidFill>
                <a:latin typeface="Equip Light" panose="02000503000000020004" pitchFamily="2" charset="77"/>
              </a:defRPr>
            </a:lvl1pPr>
          </a:lstStyle>
          <a:p>
            <a:pPr lvl="0"/>
            <a:r>
              <a:rPr lang="en-GB"/>
              <a:t>Based on the storage and processing technologies employed, it is possible to distinguish four distinct phases of IT development.</a:t>
            </a:r>
          </a:p>
        </p:txBody>
      </p:sp>
      <p:sp>
        <p:nvSpPr>
          <p:cNvPr id="35" name="Text Placeholder 7">
            <a:extLst>
              <a:ext uri="{FF2B5EF4-FFF2-40B4-BE49-F238E27FC236}">
                <a16:creationId xmlns:a16="http://schemas.microsoft.com/office/drawing/2014/main" id="{354F0F84-4C72-2B45-8421-67AF6C9767C7}"/>
              </a:ext>
            </a:extLst>
          </p:cNvPr>
          <p:cNvSpPr>
            <a:spLocks noGrp="1"/>
          </p:cNvSpPr>
          <p:nvPr>
            <p:ph type="body" sz="quarter" idx="33" hasCustomPrompt="1"/>
          </p:nvPr>
        </p:nvSpPr>
        <p:spPr>
          <a:xfrm>
            <a:off x="5042465" y="3608531"/>
            <a:ext cx="3233157" cy="337391"/>
          </a:xfrm>
          <a:prstGeom prst="rect">
            <a:avLst/>
          </a:prstGeom>
        </p:spPr>
        <p:txBody>
          <a:bodyPr lIns="0" tIns="72000" rIns="0" anchor="t">
            <a:spAutoFit/>
          </a:bodyPr>
          <a:lstStyle>
            <a:lvl1pPr marL="0" indent="0">
              <a:lnSpc>
                <a:spcPct val="100000"/>
              </a:lnSpc>
              <a:spcBef>
                <a:spcPts val="0"/>
              </a:spcBef>
              <a:buNone/>
              <a:defRPr sz="1420" b="1" i="0">
                <a:solidFill>
                  <a:schemeClr val="tx2"/>
                </a:solidFill>
                <a:latin typeface="Equip Extended" panose="02000503030000020004" pitchFamily="2" charset="77"/>
              </a:defRPr>
            </a:lvl1pPr>
          </a:lstStyle>
          <a:p>
            <a:pPr lvl="0"/>
            <a:r>
              <a:rPr lang="en-GB"/>
              <a:t>Edit this multiple lines option title</a:t>
            </a:r>
          </a:p>
        </p:txBody>
      </p:sp>
      <p:sp>
        <p:nvSpPr>
          <p:cNvPr id="36" name="Text Placeholder 7">
            <a:extLst>
              <a:ext uri="{FF2B5EF4-FFF2-40B4-BE49-F238E27FC236}">
                <a16:creationId xmlns:a16="http://schemas.microsoft.com/office/drawing/2014/main" id="{B1EB0EF6-3E97-1C43-AEE5-CAFBB232471D}"/>
              </a:ext>
            </a:extLst>
          </p:cNvPr>
          <p:cNvSpPr>
            <a:spLocks noGrp="1"/>
          </p:cNvSpPr>
          <p:nvPr>
            <p:ph type="body" sz="quarter" idx="34" hasCustomPrompt="1"/>
          </p:nvPr>
        </p:nvSpPr>
        <p:spPr>
          <a:xfrm>
            <a:off x="8904947" y="4132587"/>
            <a:ext cx="3233157" cy="925757"/>
          </a:xfrm>
          <a:prstGeom prst="rect">
            <a:avLst/>
          </a:prstGeom>
        </p:spPr>
        <p:txBody>
          <a:bodyPr lIns="0" tIns="72000" rIns="0" anchor="t">
            <a:spAutoFit/>
          </a:bodyPr>
          <a:lstStyle>
            <a:lvl1pPr marL="0" indent="0">
              <a:lnSpc>
                <a:spcPct val="100000"/>
              </a:lnSpc>
              <a:spcBef>
                <a:spcPts val="0"/>
              </a:spcBef>
              <a:buNone/>
              <a:defRPr sz="1311" b="0" i="0">
                <a:solidFill>
                  <a:schemeClr val="tx2"/>
                </a:solidFill>
                <a:latin typeface="Equip Light" panose="02000503000000020004" pitchFamily="2" charset="77"/>
              </a:defRPr>
            </a:lvl1pPr>
          </a:lstStyle>
          <a:p>
            <a:pPr lvl="0"/>
            <a:r>
              <a:rPr lang="en-GB"/>
              <a:t>Based on the storage and processing technologies employed, it is possible to distinguish four distinct phases of IT development.</a:t>
            </a:r>
          </a:p>
        </p:txBody>
      </p:sp>
      <p:sp>
        <p:nvSpPr>
          <p:cNvPr id="37" name="Text Placeholder 7">
            <a:extLst>
              <a:ext uri="{FF2B5EF4-FFF2-40B4-BE49-F238E27FC236}">
                <a16:creationId xmlns:a16="http://schemas.microsoft.com/office/drawing/2014/main" id="{D776AAEC-9BBF-4B43-8D9F-3E17E9636C71}"/>
              </a:ext>
            </a:extLst>
          </p:cNvPr>
          <p:cNvSpPr>
            <a:spLocks noGrp="1"/>
          </p:cNvSpPr>
          <p:nvPr>
            <p:ph type="body" sz="quarter" idx="35" hasCustomPrompt="1"/>
          </p:nvPr>
        </p:nvSpPr>
        <p:spPr>
          <a:xfrm>
            <a:off x="8904947" y="3608531"/>
            <a:ext cx="3233157" cy="337391"/>
          </a:xfrm>
          <a:prstGeom prst="rect">
            <a:avLst/>
          </a:prstGeom>
        </p:spPr>
        <p:txBody>
          <a:bodyPr lIns="0" tIns="72000" rIns="0" anchor="t">
            <a:spAutoFit/>
          </a:bodyPr>
          <a:lstStyle>
            <a:lvl1pPr marL="0" indent="0">
              <a:lnSpc>
                <a:spcPct val="100000"/>
              </a:lnSpc>
              <a:spcBef>
                <a:spcPts val="0"/>
              </a:spcBef>
              <a:buNone/>
              <a:defRPr sz="1420" b="1" i="0">
                <a:solidFill>
                  <a:schemeClr val="tx2"/>
                </a:solidFill>
                <a:latin typeface="Equip Extended" panose="02000503030000020004" pitchFamily="2" charset="77"/>
              </a:defRPr>
            </a:lvl1pPr>
          </a:lstStyle>
          <a:p>
            <a:pPr lvl="0"/>
            <a:r>
              <a:rPr lang="en-GB"/>
              <a:t>Edit this multiple lines option title</a:t>
            </a:r>
          </a:p>
        </p:txBody>
      </p:sp>
      <p:sp>
        <p:nvSpPr>
          <p:cNvPr id="26" name="Title 1">
            <a:extLst>
              <a:ext uri="{FF2B5EF4-FFF2-40B4-BE49-F238E27FC236}">
                <a16:creationId xmlns:a16="http://schemas.microsoft.com/office/drawing/2014/main" id="{7DC6060D-667D-C24D-A32A-F6C74E8CC0E8}"/>
              </a:ext>
            </a:extLst>
          </p:cNvPr>
          <p:cNvSpPr>
            <a:spLocks noGrp="1"/>
          </p:cNvSpPr>
          <p:nvPr>
            <p:ph type="title" hasCustomPrompt="1"/>
          </p:nvPr>
        </p:nvSpPr>
        <p:spPr>
          <a:xfrm>
            <a:off x="684389" y="481126"/>
            <a:ext cx="7866563" cy="522378"/>
          </a:xfrm>
          <a:prstGeom prst="rect">
            <a:avLst/>
          </a:prstGeom>
        </p:spPr>
        <p:txBody>
          <a:bodyPr tIns="72000" anchor="t">
            <a:spAutoFit/>
          </a:bodyPr>
          <a:lstStyle>
            <a:lvl1pPr>
              <a:lnSpc>
                <a:spcPct val="100000"/>
              </a:lnSpc>
              <a:spcBef>
                <a:spcPts val="0"/>
              </a:spcBef>
              <a:defRPr sz="2622" b="1" i="0">
                <a:solidFill>
                  <a:schemeClr val="tx2"/>
                </a:solidFill>
                <a:latin typeface="Equip Extended" panose="02000503030000020004" pitchFamily="2" charset="77"/>
              </a:defRPr>
            </a:lvl1pPr>
          </a:lstStyle>
          <a:p>
            <a:r>
              <a:rPr lang="en-GB"/>
              <a:t>Edit title</a:t>
            </a:r>
            <a:endParaRPr lang="en-PT"/>
          </a:p>
        </p:txBody>
      </p:sp>
      <p:sp>
        <p:nvSpPr>
          <p:cNvPr id="27" name="Text Placeholder 7">
            <a:extLst>
              <a:ext uri="{FF2B5EF4-FFF2-40B4-BE49-F238E27FC236}">
                <a16:creationId xmlns:a16="http://schemas.microsoft.com/office/drawing/2014/main" id="{4403707B-0BC6-FA48-B11C-B3E36110D2BF}"/>
              </a:ext>
            </a:extLst>
          </p:cNvPr>
          <p:cNvSpPr>
            <a:spLocks noGrp="1"/>
          </p:cNvSpPr>
          <p:nvPr>
            <p:ph type="body" sz="quarter" idx="29" hasCustomPrompt="1"/>
          </p:nvPr>
        </p:nvSpPr>
        <p:spPr>
          <a:xfrm>
            <a:off x="684392" y="930189"/>
            <a:ext cx="7866563" cy="387854"/>
          </a:xfrm>
          <a:prstGeom prst="rect">
            <a:avLst/>
          </a:prstGeom>
        </p:spPr>
        <p:txBody>
          <a:bodyPr wrap="square" tIns="72000" anchor="t">
            <a:spAutoFit/>
          </a:bodyPr>
          <a:lstStyle>
            <a:lvl1pPr marL="0" indent="0">
              <a:lnSpc>
                <a:spcPct val="100000"/>
              </a:lnSpc>
              <a:spcBef>
                <a:spcPts val="0"/>
              </a:spcBef>
              <a:buNone/>
              <a:defRPr sz="1748" b="0" i="0">
                <a:solidFill>
                  <a:schemeClr val="tx2"/>
                </a:solidFill>
                <a:latin typeface="Equip Extended Light" panose="02000503000000020004" pitchFamily="2" charset="77"/>
              </a:defRPr>
            </a:lvl1pPr>
          </a:lstStyle>
          <a:p>
            <a:pPr lvl="0"/>
            <a:r>
              <a:rPr lang="en-GB"/>
              <a:t>Edit subtitle</a:t>
            </a:r>
          </a:p>
        </p:txBody>
      </p:sp>
      <p:sp>
        <p:nvSpPr>
          <p:cNvPr id="4" name="Picture Placeholder 3">
            <a:extLst>
              <a:ext uri="{FF2B5EF4-FFF2-40B4-BE49-F238E27FC236}">
                <a16:creationId xmlns:a16="http://schemas.microsoft.com/office/drawing/2014/main" id="{6D421D61-0121-B048-BD67-845AB0AE5D30}"/>
              </a:ext>
            </a:extLst>
          </p:cNvPr>
          <p:cNvSpPr>
            <a:spLocks noGrp="1"/>
          </p:cNvSpPr>
          <p:nvPr>
            <p:ph type="pic" sz="quarter" idx="36"/>
          </p:nvPr>
        </p:nvSpPr>
        <p:spPr>
          <a:xfrm>
            <a:off x="1179438" y="1598400"/>
            <a:ext cx="3233048" cy="36000"/>
          </a:xfrm>
          <a:solidFill>
            <a:schemeClr val="tx1"/>
          </a:solidFill>
        </p:spPr>
        <p:txBody>
          <a:bodyPr/>
          <a:lstStyle>
            <a:lvl1pPr marL="0" indent="0">
              <a:spcBef>
                <a:spcPts val="0"/>
              </a:spcBef>
              <a:buNone/>
              <a:defRPr>
                <a:noFill/>
              </a:defRPr>
            </a:lvl1pPr>
          </a:lstStyle>
          <a:p>
            <a:r>
              <a:rPr lang="en-US"/>
              <a:t>Click icon to add picture</a:t>
            </a:r>
            <a:endParaRPr lang="en-PT"/>
          </a:p>
        </p:txBody>
      </p:sp>
      <p:sp>
        <p:nvSpPr>
          <p:cNvPr id="28" name="Picture Placeholder 3">
            <a:extLst>
              <a:ext uri="{FF2B5EF4-FFF2-40B4-BE49-F238E27FC236}">
                <a16:creationId xmlns:a16="http://schemas.microsoft.com/office/drawing/2014/main" id="{27FD90B4-583B-4648-AE73-8D6897B1FB3A}"/>
              </a:ext>
            </a:extLst>
          </p:cNvPr>
          <p:cNvSpPr>
            <a:spLocks noGrp="1"/>
          </p:cNvSpPr>
          <p:nvPr>
            <p:ph type="pic" sz="quarter" idx="37"/>
          </p:nvPr>
        </p:nvSpPr>
        <p:spPr>
          <a:xfrm>
            <a:off x="5042572" y="1598400"/>
            <a:ext cx="3233048" cy="36000"/>
          </a:xfrm>
          <a:solidFill>
            <a:schemeClr val="tx1"/>
          </a:solidFill>
        </p:spPr>
        <p:txBody>
          <a:bodyPr/>
          <a:lstStyle>
            <a:lvl1pPr marL="0" indent="0">
              <a:spcBef>
                <a:spcPts val="0"/>
              </a:spcBef>
              <a:buNone/>
              <a:defRPr>
                <a:noFill/>
              </a:defRPr>
            </a:lvl1pPr>
          </a:lstStyle>
          <a:p>
            <a:r>
              <a:rPr lang="en-US"/>
              <a:t>Click icon to add picture</a:t>
            </a:r>
            <a:endParaRPr lang="en-PT"/>
          </a:p>
        </p:txBody>
      </p:sp>
      <p:sp>
        <p:nvSpPr>
          <p:cNvPr id="32" name="Picture Placeholder 3">
            <a:extLst>
              <a:ext uri="{FF2B5EF4-FFF2-40B4-BE49-F238E27FC236}">
                <a16:creationId xmlns:a16="http://schemas.microsoft.com/office/drawing/2014/main" id="{4AC68B1E-19E8-4F46-A74E-B8B7A6035D82}"/>
              </a:ext>
            </a:extLst>
          </p:cNvPr>
          <p:cNvSpPr>
            <a:spLocks noGrp="1"/>
          </p:cNvSpPr>
          <p:nvPr>
            <p:ph type="pic" sz="quarter" idx="38"/>
          </p:nvPr>
        </p:nvSpPr>
        <p:spPr>
          <a:xfrm>
            <a:off x="8905054" y="1598400"/>
            <a:ext cx="3233048" cy="36000"/>
          </a:xfrm>
          <a:solidFill>
            <a:schemeClr val="tx1"/>
          </a:solidFill>
        </p:spPr>
        <p:txBody>
          <a:bodyPr/>
          <a:lstStyle>
            <a:lvl1pPr marL="0" indent="0">
              <a:spcBef>
                <a:spcPts val="0"/>
              </a:spcBef>
              <a:buNone/>
              <a:defRPr>
                <a:noFill/>
              </a:defRPr>
            </a:lvl1pPr>
          </a:lstStyle>
          <a:p>
            <a:r>
              <a:rPr lang="en-US"/>
              <a:t>Click icon to add picture</a:t>
            </a:r>
            <a:endParaRPr lang="en-PT"/>
          </a:p>
        </p:txBody>
      </p:sp>
      <p:sp>
        <p:nvSpPr>
          <p:cNvPr id="38" name="Picture Placeholder 3">
            <a:extLst>
              <a:ext uri="{FF2B5EF4-FFF2-40B4-BE49-F238E27FC236}">
                <a16:creationId xmlns:a16="http://schemas.microsoft.com/office/drawing/2014/main" id="{EEB1135B-614B-F245-8CFF-E34B033B22D6}"/>
              </a:ext>
            </a:extLst>
          </p:cNvPr>
          <p:cNvSpPr>
            <a:spLocks noGrp="1"/>
          </p:cNvSpPr>
          <p:nvPr>
            <p:ph type="pic" sz="quarter" idx="39"/>
          </p:nvPr>
        </p:nvSpPr>
        <p:spPr>
          <a:xfrm>
            <a:off x="1179438" y="3484800"/>
            <a:ext cx="3233048" cy="36000"/>
          </a:xfrm>
          <a:solidFill>
            <a:schemeClr val="tx1"/>
          </a:solidFill>
        </p:spPr>
        <p:txBody>
          <a:bodyPr/>
          <a:lstStyle>
            <a:lvl1pPr marL="0" indent="0">
              <a:spcBef>
                <a:spcPts val="0"/>
              </a:spcBef>
              <a:buNone/>
              <a:defRPr>
                <a:noFill/>
              </a:defRPr>
            </a:lvl1pPr>
          </a:lstStyle>
          <a:p>
            <a:r>
              <a:rPr lang="en-US"/>
              <a:t>Click icon to add picture</a:t>
            </a:r>
            <a:endParaRPr lang="en-PT"/>
          </a:p>
        </p:txBody>
      </p:sp>
      <p:sp>
        <p:nvSpPr>
          <p:cNvPr id="44" name="Picture Placeholder 3">
            <a:extLst>
              <a:ext uri="{FF2B5EF4-FFF2-40B4-BE49-F238E27FC236}">
                <a16:creationId xmlns:a16="http://schemas.microsoft.com/office/drawing/2014/main" id="{EB084D1E-909E-C840-933A-FB6C55B3C813}"/>
              </a:ext>
            </a:extLst>
          </p:cNvPr>
          <p:cNvSpPr>
            <a:spLocks noGrp="1"/>
          </p:cNvSpPr>
          <p:nvPr>
            <p:ph type="pic" sz="quarter" idx="40"/>
          </p:nvPr>
        </p:nvSpPr>
        <p:spPr>
          <a:xfrm>
            <a:off x="5042572" y="3484800"/>
            <a:ext cx="3233048" cy="36000"/>
          </a:xfrm>
          <a:solidFill>
            <a:schemeClr val="tx1"/>
          </a:solidFill>
        </p:spPr>
        <p:txBody>
          <a:bodyPr/>
          <a:lstStyle>
            <a:lvl1pPr marL="0" indent="0">
              <a:spcBef>
                <a:spcPts val="0"/>
              </a:spcBef>
              <a:buNone/>
              <a:defRPr>
                <a:noFill/>
              </a:defRPr>
            </a:lvl1pPr>
          </a:lstStyle>
          <a:p>
            <a:r>
              <a:rPr lang="en-US"/>
              <a:t>Click icon to add picture</a:t>
            </a:r>
            <a:endParaRPr lang="en-PT"/>
          </a:p>
        </p:txBody>
      </p:sp>
      <p:sp>
        <p:nvSpPr>
          <p:cNvPr id="45" name="Picture Placeholder 3">
            <a:extLst>
              <a:ext uri="{FF2B5EF4-FFF2-40B4-BE49-F238E27FC236}">
                <a16:creationId xmlns:a16="http://schemas.microsoft.com/office/drawing/2014/main" id="{FEA88560-1BD5-CB4A-B93C-3BBBFCD0D6DC}"/>
              </a:ext>
            </a:extLst>
          </p:cNvPr>
          <p:cNvSpPr>
            <a:spLocks noGrp="1"/>
          </p:cNvSpPr>
          <p:nvPr>
            <p:ph type="pic" sz="quarter" idx="41"/>
          </p:nvPr>
        </p:nvSpPr>
        <p:spPr>
          <a:xfrm>
            <a:off x="8905054" y="3484800"/>
            <a:ext cx="3233048" cy="36000"/>
          </a:xfrm>
          <a:solidFill>
            <a:schemeClr val="tx1"/>
          </a:solidFill>
        </p:spPr>
        <p:txBody>
          <a:bodyPr/>
          <a:lstStyle>
            <a:lvl1pPr marL="0" indent="0">
              <a:spcBef>
                <a:spcPts val="0"/>
              </a:spcBef>
              <a:buNone/>
              <a:defRPr>
                <a:noFill/>
              </a:defRPr>
            </a:lvl1pPr>
          </a:lstStyle>
          <a:p>
            <a:r>
              <a:rPr lang="en-US"/>
              <a:t>Click icon to add picture</a:t>
            </a:r>
            <a:endParaRPr lang="en-PT"/>
          </a:p>
        </p:txBody>
      </p:sp>
      <p:sp>
        <p:nvSpPr>
          <p:cNvPr id="41" name="Text Placeholder 7">
            <a:extLst>
              <a:ext uri="{FF2B5EF4-FFF2-40B4-BE49-F238E27FC236}">
                <a16:creationId xmlns:a16="http://schemas.microsoft.com/office/drawing/2014/main" id="{E74519BD-0C1C-428A-AD95-AC517298EA6D}"/>
              </a:ext>
            </a:extLst>
          </p:cNvPr>
          <p:cNvSpPr>
            <a:spLocks noGrp="1"/>
          </p:cNvSpPr>
          <p:nvPr>
            <p:ph type="body" sz="quarter" idx="10" hasCustomPrompt="1"/>
          </p:nvPr>
        </p:nvSpPr>
        <p:spPr>
          <a:xfrm>
            <a:off x="684392" y="5876516"/>
            <a:ext cx="11867938" cy="498475"/>
          </a:xfrm>
        </p:spPr>
        <p:txBody>
          <a:bodyPr anchor="ctr">
            <a:noAutofit/>
          </a:bodyPr>
          <a:lstStyle>
            <a:lvl1pPr marL="0" indent="0">
              <a:spcBef>
                <a:spcPts val="0"/>
              </a:spcBef>
              <a:buNone/>
              <a:defRPr sz="1093" b="0" i="0">
                <a:solidFill>
                  <a:schemeClr val="bg2"/>
                </a:solidFill>
                <a:latin typeface="Equip Extended Light" panose="02000503000000020004" pitchFamily="2" charset="77"/>
              </a:defRPr>
            </a:lvl1pPr>
          </a:lstStyle>
          <a:p>
            <a:pPr lvl="0"/>
            <a:r>
              <a:rPr lang="en-GB"/>
              <a:t>Edit Footnote</a:t>
            </a:r>
          </a:p>
        </p:txBody>
      </p:sp>
    </p:spTree>
    <p:extLst>
      <p:ext uri="{BB962C8B-B14F-4D97-AF65-F5344CB8AC3E}">
        <p14:creationId xmlns:p14="http://schemas.microsoft.com/office/powerpoint/2010/main" val="121877080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0_2_Content Grid 4">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1" y="4241260"/>
            <a:ext cx="3480614"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803778" y="379903"/>
            <a:ext cx="888921" cy="715078"/>
          </a:xfrm>
          <a:prstGeom prst="rect">
            <a:avLst/>
          </a:prstGeom>
        </p:spPr>
      </p:pic>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179982" y="2245524"/>
            <a:ext cx="5164398" cy="925757"/>
          </a:xfrm>
          <a:prstGeom prst="rect">
            <a:avLst/>
          </a:prstGeom>
        </p:spPr>
        <p:txBody>
          <a:bodyPr lIns="0" tIns="72000" rIns="0" anchor="t">
            <a:spAutoFit/>
          </a:bodyPr>
          <a:lstStyle>
            <a:lvl1pPr marL="0" indent="0">
              <a:lnSpc>
                <a:spcPct val="100000"/>
              </a:lnSpc>
              <a:spcBef>
                <a:spcPts val="0"/>
              </a:spcBef>
              <a:buNone/>
              <a:defRPr sz="1311" b="0" i="0">
                <a:solidFill>
                  <a:schemeClr val="tx2"/>
                </a:solidFill>
                <a:latin typeface="Equip Light" panose="02000503000000020004" pitchFamily="2" charset="77"/>
              </a:defRPr>
            </a:lvl1pPr>
          </a:lstStyle>
          <a:p>
            <a:pPr lvl="0"/>
            <a:r>
              <a:rPr lang="en-GB"/>
              <a:t>In this context, it is the current state of humanity's knowledge of how to combine resources to produce desired products, to solve problems, </a:t>
            </a:r>
            <a:r>
              <a:rPr lang="en-GB" err="1"/>
              <a:t>fulfill</a:t>
            </a:r>
            <a:r>
              <a:rPr lang="en-GB"/>
              <a:t> needs, or satisfy wants; it includes technical methods, skills, processes, techniques, tools and raw materials.</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179985" y="1726545"/>
            <a:ext cx="5164398" cy="555912"/>
          </a:xfrm>
          <a:prstGeom prst="rect">
            <a:avLst/>
          </a:prstGeom>
        </p:spPr>
        <p:txBody>
          <a:bodyPr lIns="0" tIns="72000" rIns="0" anchor="t">
            <a:spAutoFit/>
          </a:bodyPr>
          <a:lstStyle>
            <a:lvl1pPr marL="0" indent="0">
              <a:lnSpc>
                <a:spcPct val="100000"/>
              </a:lnSpc>
              <a:spcBef>
                <a:spcPts val="0"/>
              </a:spcBef>
              <a:buNone/>
              <a:defRPr sz="1420" b="1" i="0">
                <a:solidFill>
                  <a:schemeClr val="tx2"/>
                </a:solidFill>
                <a:latin typeface="Equip Extended" panose="02000503030000020004" pitchFamily="2" charset="77"/>
              </a:defRPr>
            </a:lvl1pPr>
          </a:lstStyle>
          <a:p>
            <a:pPr lvl="0"/>
            <a:r>
              <a:rPr lang="en-GB"/>
              <a:t>The word "technology" can also be used to refer to a collection of techniques</a:t>
            </a:r>
          </a:p>
        </p:txBody>
      </p:sp>
      <p:sp>
        <p:nvSpPr>
          <p:cNvPr id="29" name="Text Placeholder 7">
            <a:extLst>
              <a:ext uri="{FF2B5EF4-FFF2-40B4-BE49-F238E27FC236}">
                <a16:creationId xmlns:a16="http://schemas.microsoft.com/office/drawing/2014/main" id="{6447C4D7-2853-B641-A290-0F4F1C54DAD3}"/>
              </a:ext>
            </a:extLst>
          </p:cNvPr>
          <p:cNvSpPr>
            <a:spLocks noGrp="1"/>
          </p:cNvSpPr>
          <p:nvPr>
            <p:ph type="body" sz="quarter" idx="30" hasCustomPrompt="1"/>
          </p:nvPr>
        </p:nvSpPr>
        <p:spPr>
          <a:xfrm>
            <a:off x="1179980" y="4132587"/>
            <a:ext cx="5164398" cy="925757"/>
          </a:xfrm>
          <a:prstGeom prst="rect">
            <a:avLst/>
          </a:prstGeom>
        </p:spPr>
        <p:txBody>
          <a:bodyPr lIns="0" tIns="72000" rIns="0" anchor="t">
            <a:spAutoFit/>
          </a:bodyPr>
          <a:lstStyle>
            <a:lvl1pPr marL="0" indent="0">
              <a:lnSpc>
                <a:spcPct val="100000"/>
              </a:lnSpc>
              <a:spcBef>
                <a:spcPts val="0"/>
              </a:spcBef>
              <a:buNone/>
              <a:defRPr sz="1311" b="0" i="0">
                <a:solidFill>
                  <a:schemeClr val="tx2"/>
                </a:solidFill>
                <a:latin typeface="Equip Light" panose="02000503000000020004" pitchFamily="2" charset="77"/>
              </a:defRPr>
            </a:lvl1pPr>
          </a:lstStyle>
          <a:p>
            <a:pPr lvl="0"/>
            <a:r>
              <a:rPr lang="en-GB"/>
              <a:t>In this context, it is the current state of humanity's knowledge of how to combine resources to produce desired products, to solve problems, </a:t>
            </a:r>
            <a:r>
              <a:rPr lang="en-GB" err="1"/>
              <a:t>fulfill</a:t>
            </a:r>
            <a:r>
              <a:rPr lang="en-GB"/>
              <a:t> needs, or satisfy wants; it includes technical methods, skills, processes, techniques, tools and raw materials.</a:t>
            </a:r>
          </a:p>
        </p:txBody>
      </p:sp>
      <p:sp>
        <p:nvSpPr>
          <p:cNvPr id="30" name="Text Placeholder 7">
            <a:extLst>
              <a:ext uri="{FF2B5EF4-FFF2-40B4-BE49-F238E27FC236}">
                <a16:creationId xmlns:a16="http://schemas.microsoft.com/office/drawing/2014/main" id="{9EEEDB7B-6845-214B-9A0E-8494146A6E26}"/>
              </a:ext>
            </a:extLst>
          </p:cNvPr>
          <p:cNvSpPr>
            <a:spLocks noGrp="1"/>
          </p:cNvSpPr>
          <p:nvPr>
            <p:ph type="body" sz="quarter" idx="31" hasCustomPrompt="1"/>
          </p:nvPr>
        </p:nvSpPr>
        <p:spPr>
          <a:xfrm>
            <a:off x="1179982" y="3613607"/>
            <a:ext cx="5164398" cy="555912"/>
          </a:xfrm>
          <a:prstGeom prst="rect">
            <a:avLst/>
          </a:prstGeom>
        </p:spPr>
        <p:txBody>
          <a:bodyPr lIns="0" tIns="72000" rIns="0" anchor="t">
            <a:spAutoFit/>
          </a:bodyPr>
          <a:lstStyle>
            <a:lvl1pPr marL="0" indent="0">
              <a:lnSpc>
                <a:spcPct val="100000"/>
              </a:lnSpc>
              <a:spcBef>
                <a:spcPts val="0"/>
              </a:spcBef>
              <a:buNone/>
              <a:defRPr sz="1420" b="1" i="0">
                <a:solidFill>
                  <a:schemeClr val="tx2"/>
                </a:solidFill>
                <a:latin typeface="Equip Extended" panose="02000503030000020004" pitchFamily="2" charset="77"/>
              </a:defRPr>
            </a:lvl1pPr>
          </a:lstStyle>
          <a:p>
            <a:pPr lvl="0"/>
            <a:r>
              <a:rPr lang="en-GB"/>
              <a:t>The word "technology" can also be used to refer to a collection of techniques</a:t>
            </a:r>
          </a:p>
        </p:txBody>
      </p:sp>
      <p:sp>
        <p:nvSpPr>
          <p:cNvPr id="25" name="Text Placeholder 7">
            <a:extLst>
              <a:ext uri="{FF2B5EF4-FFF2-40B4-BE49-F238E27FC236}">
                <a16:creationId xmlns:a16="http://schemas.microsoft.com/office/drawing/2014/main" id="{A2C398D9-63EB-CF4A-9948-12B38BFB1B92}"/>
              </a:ext>
            </a:extLst>
          </p:cNvPr>
          <p:cNvSpPr>
            <a:spLocks noGrp="1"/>
          </p:cNvSpPr>
          <p:nvPr>
            <p:ph type="body" sz="quarter" idx="32" hasCustomPrompt="1"/>
          </p:nvPr>
        </p:nvSpPr>
        <p:spPr>
          <a:xfrm>
            <a:off x="6973704" y="2245524"/>
            <a:ext cx="5164398" cy="925757"/>
          </a:xfrm>
          <a:prstGeom prst="rect">
            <a:avLst/>
          </a:prstGeom>
        </p:spPr>
        <p:txBody>
          <a:bodyPr lIns="0" tIns="72000" rIns="0" anchor="t">
            <a:spAutoFit/>
          </a:bodyPr>
          <a:lstStyle>
            <a:lvl1pPr marL="0" indent="0">
              <a:lnSpc>
                <a:spcPct val="100000"/>
              </a:lnSpc>
              <a:spcBef>
                <a:spcPts val="0"/>
              </a:spcBef>
              <a:buNone/>
              <a:defRPr sz="1311" b="0" i="0">
                <a:solidFill>
                  <a:schemeClr val="tx2"/>
                </a:solidFill>
                <a:latin typeface="Equip Light" panose="02000503000000020004" pitchFamily="2" charset="77"/>
              </a:defRPr>
            </a:lvl1pPr>
          </a:lstStyle>
          <a:p>
            <a:pPr lvl="0"/>
            <a:r>
              <a:rPr lang="en-GB"/>
              <a:t>In this context, it is the current state of humanity's knowledge of how to combine resources to produce desired products, to solve problems, </a:t>
            </a:r>
            <a:r>
              <a:rPr lang="en-GB" err="1"/>
              <a:t>fulfill</a:t>
            </a:r>
            <a:r>
              <a:rPr lang="en-GB"/>
              <a:t> needs, or satisfy wants; it includes technical methods, skills, processes, techniques, tools and raw materials.</a:t>
            </a:r>
          </a:p>
        </p:txBody>
      </p:sp>
      <p:sp>
        <p:nvSpPr>
          <p:cNvPr id="26" name="Text Placeholder 7">
            <a:extLst>
              <a:ext uri="{FF2B5EF4-FFF2-40B4-BE49-F238E27FC236}">
                <a16:creationId xmlns:a16="http://schemas.microsoft.com/office/drawing/2014/main" id="{32694D55-9A3A-884B-BD19-2288DE1FADE0}"/>
              </a:ext>
            </a:extLst>
          </p:cNvPr>
          <p:cNvSpPr>
            <a:spLocks noGrp="1"/>
          </p:cNvSpPr>
          <p:nvPr>
            <p:ph type="body" sz="quarter" idx="33" hasCustomPrompt="1"/>
          </p:nvPr>
        </p:nvSpPr>
        <p:spPr>
          <a:xfrm>
            <a:off x="6973706" y="1726545"/>
            <a:ext cx="5164398" cy="555912"/>
          </a:xfrm>
          <a:prstGeom prst="rect">
            <a:avLst/>
          </a:prstGeom>
        </p:spPr>
        <p:txBody>
          <a:bodyPr lIns="0" tIns="72000" rIns="0" anchor="t">
            <a:spAutoFit/>
          </a:bodyPr>
          <a:lstStyle>
            <a:lvl1pPr marL="0" indent="0">
              <a:lnSpc>
                <a:spcPct val="100000"/>
              </a:lnSpc>
              <a:spcBef>
                <a:spcPts val="0"/>
              </a:spcBef>
              <a:buNone/>
              <a:defRPr sz="1420" b="1" i="0">
                <a:solidFill>
                  <a:schemeClr val="tx2"/>
                </a:solidFill>
                <a:latin typeface="Equip Extended" panose="02000503030000020004" pitchFamily="2" charset="77"/>
              </a:defRPr>
            </a:lvl1pPr>
          </a:lstStyle>
          <a:p>
            <a:pPr lvl="0"/>
            <a:r>
              <a:rPr lang="en-GB"/>
              <a:t>The word "technology" can also be used to refer to a collection of techniques</a:t>
            </a:r>
          </a:p>
        </p:txBody>
      </p:sp>
      <p:sp>
        <p:nvSpPr>
          <p:cNvPr id="28" name="Text Placeholder 7">
            <a:extLst>
              <a:ext uri="{FF2B5EF4-FFF2-40B4-BE49-F238E27FC236}">
                <a16:creationId xmlns:a16="http://schemas.microsoft.com/office/drawing/2014/main" id="{F9B3C98A-B3B3-124C-9DE4-3316578ECEFB}"/>
              </a:ext>
            </a:extLst>
          </p:cNvPr>
          <p:cNvSpPr>
            <a:spLocks noGrp="1"/>
          </p:cNvSpPr>
          <p:nvPr>
            <p:ph type="body" sz="quarter" idx="34" hasCustomPrompt="1"/>
          </p:nvPr>
        </p:nvSpPr>
        <p:spPr>
          <a:xfrm>
            <a:off x="6973702" y="4132587"/>
            <a:ext cx="5164398" cy="925757"/>
          </a:xfrm>
          <a:prstGeom prst="rect">
            <a:avLst/>
          </a:prstGeom>
        </p:spPr>
        <p:txBody>
          <a:bodyPr lIns="0" tIns="72000" rIns="0" anchor="t">
            <a:spAutoFit/>
          </a:bodyPr>
          <a:lstStyle>
            <a:lvl1pPr marL="0" indent="0">
              <a:lnSpc>
                <a:spcPct val="100000"/>
              </a:lnSpc>
              <a:spcBef>
                <a:spcPts val="0"/>
              </a:spcBef>
              <a:buNone/>
              <a:defRPr sz="1311" b="0" i="0">
                <a:solidFill>
                  <a:schemeClr val="tx2"/>
                </a:solidFill>
                <a:latin typeface="Equip Light" panose="02000503000000020004" pitchFamily="2" charset="77"/>
              </a:defRPr>
            </a:lvl1pPr>
          </a:lstStyle>
          <a:p>
            <a:pPr lvl="0"/>
            <a:r>
              <a:rPr lang="en-GB"/>
              <a:t>In this context, it is the current state of humanity's knowledge of how to combine resources to produce desired products, to solve problems, </a:t>
            </a:r>
            <a:r>
              <a:rPr lang="en-GB" err="1"/>
              <a:t>fulfill</a:t>
            </a:r>
            <a:r>
              <a:rPr lang="en-GB"/>
              <a:t> needs, or satisfy wants; it includes technical methods, skills, processes, techniques, tools and raw materials.</a:t>
            </a:r>
          </a:p>
        </p:txBody>
      </p:sp>
      <p:sp>
        <p:nvSpPr>
          <p:cNvPr id="32" name="Text Placeholder 7">
            <a:extLst>
              <a:ext uri="{FF2B5EF4-FFF2-40B4-BE49-F238E27FC236}">
                <a16:creationId xmlns:a16="http://schemas.microsoft.com/office/drawing/2014/main" id="{748293B1-8961-5143-A89F-1AC3C960A340}"/>
              </a:ext>
            </a:extLst>
          </p:cNvPr>
          <p:cNvSpPr>
            <a:spLocks noGrp="1"/>
          </p:cNvSpPr>
          <p:nvPr>
            <p:ph type="body" sz="quarter" idx="35" hasCustomPrompt="1"/>
          </p:nvPr>
        </p:nvSpPr>
        <p:spPr>
          <a:xfrm>
            <a:off x="6973704" y="3613607"/>
            <a:ext cx="5164398" cy="555912"/>
          </a:xfrm>
          <a:prstGeom prst="rect">
            <a:avLst/>
          </a:prstGeom>
        </p:spPr>
        <p:txBody>
          <a:bodyPr lIns="0" tIns="72000" rIns="0" anchor="t">
            <a:spAutoFit/>
          </a:bodyPr>
          <a:lstStyle>
            <a:lvl1pPr marL="0" indent="0">
              <a:lnSpc>
                <a:spcPct val="100000"/>
              </a:lnSpc>
              <a:spcBef>
                <a:spcPts val="0"/>
              </a:spcBef>
              <a:buNone/>
              <a:defRPr sz="1420" b="1" i="0">
                <a:solidFill>
                  <a:schemeClr val="tx2"/>
                </a:solidFill>
                <a:latin typeface="Equip Extended" panose="02000503030000020004" pitchFamily="2" charset="77"/>
              </a:defRPr>
            </a:lvl1pPr>
          </a:lstStyle>
          <a:p>
            <a:pPr lvl="0"/>
            <a:r>
              <a:rPr lang="en-GB"/>
              <a:t>The word "technology" can also be used to refer to a collection of techniques</a:t>
            </a:r>
          </a:p>
        </p:txBody>
      </p:sp>
      <p:sp>
        <p:nvSpPr>
          <p:cNvPr id="20" name="Title 1">
            <a:extLst>
              <a:ext uri="{FF2B5EF4-FFF2-40B4-BE49-F238E27FC236}">
                <a16:creationId xmlns:a16="http://schemas.microsoft.com/office/drawing/2014/main" id="{4ACC2BB1-332C-3E41-A029-B76CD243CBA4}"/>
              </a:ext>
            </a:extLst>
          </p:cNvPr>
          <p:cNvSpPr>
            <a:spLocks noGrp="1"/>
          </p:cNvSpPr>
          <p:nvPr>
            <p:ph type="title" hasCustomPrompt="1"/>
          </p:nvPr>
        </p:nvSpPr>
        <p:spPr>
          <a:xfrm>
            <a:off x="684389" y="481126"/>
            <a:ext cx="7866563" cy="522378"/>
          </a:xfrm>
          <a:prstGeom prst="rect">
            <a:avLst/>
          </a:prstGeom>
        </p:spPr>
        <p:txBody>
          <a:bodyPr tIns="72000" anchor="t">
            <a:spAutoFit/>
          </a:bodyPr>
          <a:lstStyle>
            <a:lvl1pPr>
              <a:lnSpc>
                <a:spcPct val="100000"/>
              </a:lnSpc>
              <a:spcBef>
                <a:spcPts val="0"/>
              </a:spcBef>
              <a:defRPr sz="2622" b="1" i="0">
                <a:solidFill>
                  <a:schemeClr val="tx2"/>
                </a:solidFill>
                <a:latin typeface="Equip Extended" panose="02000503030000020004" pitchFamily="2" charset="77"/>
              </a:defRPr>
            </a:lvl1pPr>
          </a:lstStyle>
          <a:p>
            <a:r>
              <a:rPr lang="en-GB"/>
              <a:t>Edit title</a:t>
            </a:r>
            <a:endParaRPr lang="en-PT"/>
          </a:p>
        </p:txBody>
      </p:sp>
      <p:sp>
        <p:nvSpPr>
          <p:cNvPr id="21" name="Text Placeholder 7">
            <a:extLst>
              <a:ext uri="{FF2B5EF4-FFF2-40B4-BE49-F238E27FC236}">
                <a16:creationId xmlns:a16="http://schemas.microsoft.com/office/drawing/2014/main" id="{7B82F30B-06B0-CD4E-B176-E73384D8D12E}"/>
              </a:ext>
            </a:extLst>
          </p:cNvPr>
          <p:cNvSpPr>
            <a:spLocks noGrp="1"/>
          </p:cNvSpPr>
          <p:nvPr>
            <p:ph type="body" sz="quarter" idx="29" hasCustomPrompt="1"/>
          </p:nvPr>
        </p:nvSpPr>
        <p:spPr>
          <a:xfrm>
            <a:off x="684392" y="930189"/>
            <a:ext cx="7866563" cy="387854"/>
          </a:xfrm>
          <a:prstGeom prst="rect">
            <a:avLst/>
          </a:prstGeom>
        </p:spPr>
        <p:txBody>
          <a:bodyPr wrap="square" tIns="72000" anchor="t">
            <a:spAutoFit/>
          </a:bodyPr>
          <a:lstStyle>
            <a:lvl1pPr marL="0" indent="0">
              <a:lnSpc>
                <a:spcPct val="100000"/>
              </a:lnSpc>
              <a:spcBef>
                <a:spcPts val="0"/>
              </a:spcBef>
              <a:buNone/>
              <a:defRPr sz="1748" b="0" i="0">
                <a:solidFill>
                  <a:schemeClr val="tx2"/>
                </a:solidFill>
                <a:latin typeface="Equip Extended Light" panose="02000503000000020004" pitchFamily="2" charset="77"/>
              </a:defRPr>
            </a:lvl1pPr>
          </a:lstStyle>
          <a:p>
            <a:pPr lvl="0"/>
            <a:r>
              <a:rPr lang="en-GB"/>
              <a:t>Edit subtitle</a:t>
            </a:r>
          </a:p>
        </p:txBody>
      </p:sp>
      <p:sp>
        <p:nvSpPr>
          <p:cNvPr id="22" name="Picture Placeholder 3">
            <a:extLst>
              <a:ext uri="{FF2B5EF4-FFF2-40B4-BE49-F238E27FC236}">
                <a16:creationId xmlns:a16="http://schemas.microsoft.com/office/drawing/2014/main" id="{B7CFF10E-5B50-7E4C-83A3-C6B196A469E5}"/>
              </a:ext>
            </a:extLst>
          </p:cNvPr>
          <p:cNvSpPr>
            <a:spLocks noGrp="1"/>
          </p:cNvSpPr>
          <p:nvPr>
            <p:ph type="pic" sz="quarter" idx="36"/>
          </p:nvPr>
        </p:nvSpPr>
        <p:spPr>
          <a:xfrm>
            <a:off x="1179438" y="1598400"/>
            <a:ext cx="5164398" cy="36000"/>
          </a:xfrm>
          <a:solidFill>
            <a:schemeClr val="tx1"/>
          </a:solidFill>
        </p:spPr>
        <p:txBody>
          <a:bodyPr/>
          <a:lstStyle>
            <a:lvl1pPr marL="0" indent="0">
              <a:spcBef>
                <a:spcPts val="0"/>
              </a:spcBef>
              <a:buNone/>
              <a:defRPr>
                <a:noFill/>
              </a:defRPr>
            </a:lvl1pPr>
          </a:lstStyle>
          <a:p>
            <a:r>
              <a:rPr lang="en-US"/>
              <a:t>Click icon to add picture</a:t>
            </a:r>
            <a:endParaRPr lang="en-PT"/>
          </a:p>
        </p:txBody>
      </p:sp>
      <p:sp>
        <p:nvSpPr>
          <p:cNvPr id="23" name="Picture Placeholder 3">
            <a:extLst>
              <a:ext uri="{FF2B5EF4-FFF2-40B4-BE49-F238E27FC236}">
                <a16:creationId xmlns:a16="http://schemas.microsoft.com/office/drawing/2014/main" id="{61F3BF72-97B1-194B-ADBF-55DDE817537D}"/>
              </a:ext>
            </a:extLst>
          </p:cNvPr>
          <p:cNvSpPr>
            <a:spLocks noGrp="1"/>
          </p:cNvSpPr>
          <p:nvPr>
            <p:ph type="pic" sz="quarter" idx="37"/>
          </p:nvPr>
        </p:nvSpPr>
        <p:spPr>
          <a:xfrm>
            <a:off x="6973702" y="1598400"/>
            <a:ext cx="5164398" cy="36000"/>
          </a:xfrm>
          <a:solidFill>
            <a:schemeClr val="tx1"/>
          </a:solidFill>
        </p:spPr>
        <p:txBody>
          <a:bodyPr/>
          <a:lstStyle>
            <a:lvl1pPr marL="0" indent="0">
              <a:spcBef>
                <a:spcPts val="0"/>
              </a:spcBef>
              <a:buNone/>
              <a:defRPr>
                <a:noFill/>
              </a:defRPr>
            </a:lvl1pPr>
          </a:lstStyle>
          <a:p>
            <a:r>
              <a:rPr lang="en-US"/>
              <a:t>Click icon to add picture</a:t>
            </a:r>
            <a:endParaRPr lang="en-PT"/>
          </a:p>
        </p:txBody>
      </p:sp>
      <p:sp>
        <p:nvSpPr>
          <p:cNvPr id="24" name="Picture Placeholder 3">
            <a:extLst>
              <a:ext uri="{FF2B5EF4-FFF2-40B4-BE49-F238E27FC236}">
                <a16:creationId xmlns:a16="http://schemas.microsoft.com/office/drawing/2014/main" id="{7C32E413-8352-DE4A-BEBA-C3919EB498AC}"/>
              </a:ext>
            </a:extLst>
          </p:cNvPr>
          <p:cNvSpPr>
            <a:spLocks noGrp="1"/>
          </p:cNvSpPr>
          <p:nvPr>
            <p:ph type="pic" sz="quarter" idx="38"/>
          </p:nvPr>
        </p:nvSpPr>
        <p:spPr>
          <a:xfrm>
            <a:off x="1179438" y="3484800"/>
            <a:ext cx="5164398" cy="36000"/>
          </a:xfrm>
          <a:solidFill>
            <a:schemeClr val="tx1"/>
          </a:solidFill>
        </p:spPr>
        <p:txBody>
          <a:bodyPr/>
          <a:lstStyle>
            <a:lvl1pPr marL="0" indent="0">
              <a:spcBef>
                <a:spcPts val="0"/>
              </a:spcBef>
              <a:buNone/>
              <a:defRPr>
                <a:noFill/>
              </a:defRPr>
            </a:lvl1pPr>
          </a:lstStyle>
          <a:p>
            <a:r>
              <a:rPr lang="en-US"/>
              <a:t>Click icon to add picture</a:t>
            </a:r>
            <a:endParaRPr lang="en-PT"/>
          </a:p>
        </p:txBody>
      </p:sp>
      <p:sp>
        <p:nvSpPr>
          <p:cNvPr id="31" name="Picture Placeholder 3">
            <a:extLst>
              <a:ext uri="{FF2B5EF4-FFF2-40B4-BE49-F238E27FC236}">
                <a16:creationId xmlns:a16="http://schemas.microsoft.com/office/drawing/2014/main" id="{7275B7B6-C981-9344-93D5-AA842ADF2D5D}"/>
              </a:ext>
            </a:extLst>
          </p:cNvPr>
          <p:cNvSpPr>
            <a:spLocks noGrp="1"/>
          </p:cNvSpPr>
          <p:nvPr>
            <p:ph type="pic" sz="quarter" idx="39"/>
          </p:nvPr>
        </p:nvSpPr>
        <p:spPr>
          <a:xfrm>
            <a:off x="6973702" y="3484800"/>
            <a:ext cx="5164398" cy="36000"/>
          </a:xfrm>
          <a:solidFill>
            <a:schemeClr val="tx1"/>
          </a:solidFill>
        </p:spPr>
        <p:txBody>
          <a:bodyPr/>
          <a:lstStyle>
            <a:lvl1pPr marL="0" indent="0">
              <a:spcBef>
                <a:spcPts val="0"/>
              </a:spcBef>
              <a:buNone/>
              <a:defRPr>
                <a:noFill/>
              </a:defRPr>
            </a:lvl1pPr>
          </a:lstStyle>
          <a:p>
            <a:r>
              <a:rPr lang="en-US"/>
              <a:t>Click icon to add picture</a:t>
            </a:r>
            <a:endParaRPr lang="en-PT"/>
          </a:p>
        </p:txBody>
      </p:sp>
      <p:sp>
        <p:nvSpPr>
          <p:cNvPr id="27" name="Text Placeholder 7">
            <a:extLst>
              <a:ext uri="{FF2B5EF4-FFF2-40B4-BE49-F238E27FC236}">
                <a16:creationId xmlns:a16="http://schemas.microsoft.com/office/drawing/2014/main" id="{7F324FF9-0426-43FC-BD70-30759FED7BE5}"/>
              </a:ext>
            </a:extLst>
          </p:cNvPr>
          <p:cNvSpPr>
            <a:spLocks noGrp="1"/>
          </p:cNvSpPr>
          <p:nvPr>
            <p:ph type="body" sz="quarter" idx="10" hasCustomPrompt="1"/>
          </p:nvPr>
        </p:nvSpPr>
        <p:spPr>
          <a:xfrm>
            <a:off x="684392" y="5876516"/>
            <a:ext cx="11867938" cy="498475"/>
          </a:xfrm>
        </p:spPr>
        <p:txBody>
          <a:bodyPr anchor="ctr">
            <a:noAutofit/>
          </a:bodyPr>
          <a:lstStyle>
            <a:lvl1pPr marL="0" indent="0">
              <a:spcBef>
                <a:spcPts val="0"/>
              </a:spcBef>
              <a:buNone/>
              <a:defRPr sz="1093" b="0" i="0">
                <a:solidFill>
                  <a:schemeClr val="bg2"/>
                </a:solidFill>
                <a:latin typeface="Equip Extended Light" panose="02000503000000020004" pitchFamily="2" charset="77"/>
              </a:defRPr>
            </a:lvl1pPr>
          </a:lstStyle>
          <a:p>
            <a:pPr lvl="0"/>
            <a:r>
              <a:rPr lang="en-GB"/>
              <a:t>Edit Footnote</a:t>
            </a:r>
          </a:p>
        </p:txBody>
      </p:sp>
    </p:spTree>
    <p:extLst>
      <p:ext uri="{BB962C8B-B14F-4D97-AF65-F5344CB8AC3E}">
        <p14:creationId xmlns:p14="http://schemas.microsoft.com/office/powerpoint/2010/main" val="165546857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1_1_Info Table 3 Columns">
    <p:bg>
      <p:bgPr>
        <a:solidFill>
          <a:schemeClr val="bg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803778" y="379903"/>
            <a:ext cx="888921" cy="715078"/>
          </a:xfrm>
          <a:prstGeom prst="rect">
            <a:avLst/>
          </a:prstGeom>
        </p:spPr>
      </p:pic>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3817671" y="1631700"/>
            <a:ext cx="2808363" cy="882124"/>
          </a:xfrm>
          <a:prstGeom prst="rect">
            <a:avLst/>
          </a:prstGeom>
          <a:solidFill>
            <a:srgbClr val="D1F5EA"/>
          </a:solidFill>
        </p:spPr>
        <p:txBody>
          <a:bodyPr lIns="180000" tIns="180000" rIns="180000" bIns="144000" anchor="t">
            <a:spAutoFit/>
          </a:bodyPr>
          <a:lstStyle>
            <a:lvl1pPr marL="0" indent="0">
              <a:lnSpc>
                <a:spcPct val="100000"/>
              </a:lnSpc>
              <a:spcBef>
                <a:spcPts val="0"/>
              </a:spcBef>
              <a:buNone/>
              <a:defRPr sz="1202" b="1" i="0">
                <a:solidFill>
                  <a:schemeClr val="tx2"/>
                </a:solidFill>
                <a:latin typeface="Equip Extended" panose="02000503030000020004" pitchFamily="2" charset="77"/>
              </a:defRPr>
            </a:lvl1pPr>
          </a:lstStyle>
          <a:p>
            <a:pPr lvl="0"/>
            <a:r>
              <a:rPr lang="en-GB"/>
              <a:t>The word "technology" can also be used to refer to a collection of techniques</a:t>
            </a:r>
          </a:p>
        </p:txBody>
      </p:sp>
      <p:sp>
        <p:nvSpPr>
          <p:cNvPr id="20" name="Text Placeholder 22">
            <a:extLst>
              <a:ext uri="{FF2B5EF4-FFF2-40B4-BE49-F238E27FC236}">
                <a16:creationId xmlns:a16="http://schemas.microsoft.com/office/drawing/2014/main" id="{BBB37DEF-BE80-004C-A791-E44D6ED0CDAF}"/>
              </a:ext>
            </a:extLst>
          </p:cNvPr>
          <p:cNvSpPr>
            <a:spLocks noGrp="1"/>
          </p:cNvSpPr>
          <p:nvPr>
            <p:ph type="body" sz="quarter" idx="32" hasCustomPrompt="1"/>
          </p:nvPr>
        </p:nvSpPr>
        <p:spPr>
          <a:xfrm>
            <a:off x="680458" y="1861276"/>
            <a:ext cx="2808363" cy="495841"/>
          </a:xfrm>
        </p:spPr>
        <p:txBody>
          <a:bodyPr wrap="square" anchor="t">
            <a:spAutoFit/>
          </a:bodyPr>
          <a:lstStyle>
            <a:lvl1pPr marL="0" indent="0">
              <a:lnSpc>
                <a:spcPct val="100000"/>
              </a:lnSpc>
              <a:spcBef>
                <a:spcPts val="0"/>
              </a:spcBef>
              <a:buNone/>
              <a:defRPr sz="2622" b="1" i="0">
                <a:solidFill>
                  <a:schemeClr val="tx2"/>
                </a:solidFill>
                <a:latin typeface="Equip Extended" panose="02000503030000020004" pitchFamily="2" charset="77"/>
              </a:defRPr>
            </a:lvl1pPr>
          </a:lstStyle>
          <a:p>
            <a:r>
              <a:rPr lang="en-GB"/>
              <a:t>Edit headline</a:t>
            </a:r>
            <a:endParaRPr lang="en-PT"/>
          </a:p>
        </p:txBody>
      </p:sp>
      <p:sp>
        <p:nvSpPr>
          <p:cNvPr id="19" name="Text Placeholder 7">
            <a:extLst>
              <a:ext uri="{FF2B5EF4-FFF2-40B4-BE49-F238E27FC236}">
                <a16:creationId xmlns:a16="http://schemas.microsoft.com/office/drawing/2014/main" id="{01FD2405-E850-EC47-ABD7-20D650145DCB}"/>
              </a:ext>
            </a:extLst>
          </p:cNvPr>
          <p:cNvSpPr>
            <a:spLocks noGrp="1"/>
          </p:cNvSpPr>
          <p:nvPr>
            <p:ph type="body" sz="quarter" idx="31" hasCustomPrompt="1"/>
          </p:nvPr>
        </p:nvSpPr>
        <p:spPr>
          <a:xfrm>
            <a:off x="679818" y="1598847"/>
            <a:ext cx="2808363" cy="354319"/>
          </a:xfrm>
          <a:prstGeom prst="rect">
            <a:avLst/>
          </a:prstGeom>
        </p:spPr>
        <p:txBody>
          <a:bodyPr wrap="square" tIns="72000" numCol="1" spcCol="720000" anchor="t">
            <a:spAutoFit/>
          </a:bodyPr>
          <a:lstStyle>
            <a:lvl1pPr marL="0" indent="0">
              <a:lnSpc>
                <a:spcPct val="100000"/>
              </a:lnSpc>
              <a:spcBef>
                <a:spcPts val="0"/>
              </a:spcBef>
              <a:buFont typeface="Arial" panose="020B0604020202020204" pitchFamily="34" charset="0"/>
              <a:buNone/>
              <a:defRPr sz="1530" b="0" i="0">
                <a:solidFill>
                  <a:schemeClr val="tx2"/>
                </a:solidFill>
                <a:latin typeface="Equip Extended Light" panose="02000503000000020004" pitchFamily="2" charset="77"/>
              </a:defRPr>
            </a:lvl1pPr>
          </a:lstStyle>
          <a:p>
            <a:pPr lvl="0"/>
            <a:r>
              <a:rPr lang="en-GB"/>
              <a:t>Edit subtitle</a:t>
            </a:r>
          </a:p>
        </p:txBody>
      </p:sp>
      <p:sp>
        <p:nvSpPr>
          <p:cNvPr id="22" name="Text Placeholder 7">
            <a:extLst>
              <a:ext uri="{FF2B5EF4-FFF2-40B4-BE49-F238E27FC236}">
                <a16:creationId xmlns:a16="http://schemas.microsoft.com/office/drawing/2014/main" id="{F0CF970B-D76A-D440-BA36-F06442274375}"/>
              </a:ext>
            </a:extLst>
          </p:cNvPr>
          <p:cNvSpPr>
            <a:spLocks noGrp="1"/>
          </p:cNvSpPr>
          <p:nvPr>
            <p:ph type="body" sz="quarter" idx="33" hasCustomPrompt="1"/>
          </p:nvPr>
        </p:nvSpPr>
        <p:spPr>
          <a:xfrm>
            <a:off x="3817671" y="2466694"/>
            <a:ext cx="2808363" cy="2998800"/>
          </a:xfrm>
          <a:prstGeom prst="rect">
            <a:avLst/>
          </a:prstGeom>
          <a:solidFill>
            <a:srgbClr val="D1F5EA"/>
          </a:solidFill>
        </p:spPr>
        <p:txBody>
          <a:bodyPr lIns="180000" tIns="180000" rIns="180000" bIns="144000" anchor="t">
            <a:noAutofit/>
          </a:bodyPr>
          <a:lstStyle>
            <a:lvl1pPr marL="187326" indent="-187326">
              <a:lnSpc>
                <a:spcPct val="100000"/>
              </a:lnSpc>
              <a:spcBef>
                <a:spcPts val="0"/>
              </a:spcBef>
              <a:buFont typeface="Arial" panose="020B0604020202020204" pitchFamily="34" charset="0"/>
              <a:buChar char="•"/>
              <a:defRPr sz="1202" b="0" i="0">
                <a:solidFill>
                  <a:schemeClr val="tx2"/>
                </a:solidFill>
                <a:latin typeface="Equip Light" panose="02000503000000020004" pitchFamily="2" charset="77"/>
              </a:defRPr>
            </a:lvl1pPr>
          </a:lstStyle>
          <a:p>
            <a:pPr lvl="0"/>
            <a:r>
              <a:rPr lang="en-GB"/>
              <a:t>Option 1</a:t>
            </a:r>
          </a:p>
          <a:p>
            <a:pPr lvl="0"/>
            <a:r>
              <a:rPr lang="en-GB"/>
              <a:t>Option 2</a:t>
            </a:r>
          </a:p>
          <a:p>
            <a:pPr lvl="0"/>
            <a:r>
              <a:rPr lang="en-GB"/>
              <a:t>Option 3</a:t>
            </a:r>
          </a:p>
          <a:p>
            <a:pPr lvl="0"/>
            <a:r>
              <a:rPr lang="en-GB"/>
              <a:t>Option 4</a:t>
            </a:r>
          </a:p>
        </p:txBody>
      </p:sp>
      <p:sp>
        <p:nvSpPr>
          <p:cNvPr id="23" name="Text Placeholder 7">
            <a:extLst>
              <a:ext uri="{FF2B5EF4-FFF2-40B4-BE49-F238E27FC236}">
                <a16:creationId xmlns:a16="http://schemas.microsoft.com/office/drawing/2014/main" id="{0CEA904A-B014-3746-B053-76099188B5F8}"/>
              </a:ext>
            </a:extLst>
          </p:cNvPr>
          <p:cNvSpPr>
            <a:spLocks noGrp="1"/>
          </p:cNvSpPr>
          <p:nvPr>
            <p:ph type="body" sz="quarter" idx="34" hasCustomPrompt="1"/>
          </p:nvPr>
        </p:nvSpPr>
        <p:spPr>
          <a:xfrm>
            <a:off x="6783365" y="1631700"/>
            <a:ext cx="2808363" cy="882124"/>
          </a:xfrm>
          <a:prstGeom prst="rect">
            <a:avLst/>
          </a:prstGeom>
          <a:solidFill>
            <a:srgbClr val="EFF1F4"/>
          </a:solidFill>
        </p:spPr>
        <p:txBody>
          <a:bodyPr lIns="180000" tIns="180000" rIns="180000" bIns="144000" anchor="t">
            <a:spAutoFit/>
          </a:bodyPr>
          <a:lstStyle>
            <a:lvl1pPr marL="0" indent="0">
              <a:lnSpc>
                <a:spcPct val="100000"/>
              </a:lnSpc>
              <a:spcBef>
                <a:spcPts val="0"/>
              </a:spcBef>
              <a:buNone/>
              <a:defRPr sz="1202" b="1" i="0">
                <a:solidFill>
                  <a:schemeClr val="bg2"/>
                </a:solidFill>
                <a:latin typeface="Equip Extended" panose="02000503030000020004" pitchFamily="2" charset="77"/>
              </a:defRPr>
            </a:lvl1pPr>
          </a:lstStyle>
          <a:p>
            <a:pPr lvl="0"/>
            <a:r>
              <a:rPr lang="en-GB"/>
              <a:t>The word "technology" can also be used to refer to a collection of techniques</a:t>
            </a:r>
          </a:p>
        </p:txBody>
      </p:sp>
      <p:sp>
        <p:nvSpPr>
          <p:cNvPr id="31" name="Text Placeholder 7">
            <a:extLst>
              <a:ext uri="{FF2B5EF4-FFF2-40B4-BE49-F238E27FC236}">
                <a16:creationId xmlns:a16="http://schemas.microsoft.com/office/drawing/2014/main" id="{679F772A-C55B-574E-9E34-F6F01DB230C3}"/>
              </a:ext>
            </a:extLst>
          </p:cNvPr>
          <p:cNvSpPr>
            <a:spLocks noGrp="1"/>
          </p:cNvSpPr>
          <p:nvPr>
            <p:ph type="body" sz="quarter" idx="35" hasCustomPrompt="1"/>
          </p:nvPr>
        </p:nvSpPr>
        <p:spPr>
          <a:xfrm>
            <a:off x="6783365" y="2466694"/>
            <a:ext cx="2808363" cy="2998800"/>
          </a:xfrm>
          <a:prstGeom prst="rect">
            <a:avLst/>
          </a:prstGeom>
          <a:solidFill>
            <a:srgbClr val="EFF1F4"/>
          </a:solidFill>
        </p:spPr>
        <p:txBody>
          <a:bodyPr lIns="180000" tIns="180000" rIns="180000" bIns="144000" anchor="t">
            <a:noAutofit/>
          </a:bodyPr>
          <a:lstStyle>
            <a:lvl1pPr marL="187326" indent="-187326">
              <a:lnSpc>
                <a:spcPct val="100000"/>
              </a:lnSpc>
              <a:spcBef>
                <a:spcPts val="0"/>
              </a:spcBef>
              <a:buClr>
                <a:srgbClr val="8693A7"/>
              </a:buClr>
              <a:buFont typeface="Arial" panose="020B0604020202020204" pitchFamily="34" charset="0"/>
              <a:buChar char="•"/>
              <a:defRPr sz="1202" b="0" i="0">
                <a:solidFill>
                  <a:schemeClr val="bg2"/>
                </a:solidFill>
                <a:latin typeface="Equip Light" panose="02000503000000020004" pitchFamily="2" charset="77"/>
              </a:defRPr>
            </a:lvl1pPr>
          </a:lstStyle>
          <a:p>
            <a:pPr lvl="0"/>
            <a:r>
              <a:rPr lang="en-GB"/>
              <a:t>Option 1</a:t>
            </a:r>
          </a:p>
          <a:p>
            <a:pPr lvl="0"/>
            <a:r>
              <a:rPr lang="en-GB"/>
              <a:t>Option 2</a:t>
            </a:r>
          </a:p>
          <a:p>
            <a:pPr lvl="0"/>
            <a:r>
              <a:rPr lang="en-GB"/>
              <a:t>Option 3</a:t>
            </a:r>
          </a:p>
          <a:p>
            <a:pPr lvl="0"/>
            <a:r>
              <a:rPr lang="en-GB"/>
              <a:t>Option 4</a:t>
            </a:r>
          </a:p>
        </p:txBody>
      </p:sp>
      <p:sp>
        <p:nvSpPr>
          <p:cNvPr id="33" name="Text Placeholder 7">
            <a:extLst>
              <a:ext uri="{FF2B5EF4-FFF2-40B4-BE49-F238E27FC236}">
                <a16:creationId xmlns:a16="http://schemas.microsoft.com/office/drawing/2014/main" id="{C1047E55-6114-6A4D-811D-E749F327667F}"/>
              </a:ext>
            </a:extLst>
          </p:cNvPr>
          <p:cNvSpPr>
            <a:spLocks noGrp="1"/>
          </p:cNvSpPr>
          <p:nvPr>
            <p:ph type="body" sz="quarter" idx="36" hasCustomPrompt="1"/>
          </p:nvPr>
        </p:nvSpPr>
        <p:spPr>
          <a:xfrm>
            <a:off x="9749060" y="1631700"/>
            <a:ext cx="2808363" cy="882124"/>
          </a:xfrm>
          <a:prstGeom prst="rect">
            <a:avLst/>
          </a:prstGeom>
          <a:solidFill>
            <a:srgbClr val="EFF1F4"/>
          </a:solidFill>
        </p:spPr>
        <p:txBody>
          <a:bodyPr lIns="180000" tIns="180000" rIns="180000" bIns="144000" anchor="t">
            <a:spAutoFit/>
          </a:bodyPr>
          <a:lstStyle>
            <a:lvl1pPr marL="0" indent="0">
              <a:lnSpc>
                <a:spcPct val="100000"/>
              </a:lnSpc>
              <a:spcBef>
                <a:spcPts val="0"/>
              </a:spcBef>
              <a:buNone/>
              <a:defRPr sz="1202" b="1" i="0">
                <a:solidFill>
                  <a:schemeClr val="bg2"/>
                </a:solidFill>
                <a:latin typeface="Equip Extended" panose="02000503030000020004" pitchFamily="2" charset="77"/>
              </a:defRPr>
            </a:lvl1pPr>
          </a:lstStyle>
          <a:p>
            <a:pPr lvl="0"/>
            <a:r>
              <a:rPr lang="en-GB"/>
              <a:t>The word "technology" can also be used to refer to a collection of techniques</a:t>
            </a:r>
          </a:p>
        </p:txBody>
      </p:sp>
      <p:sp>
        <p:nvSpPr>
          <p:cNvPr id="35" name="Text Placeholder 7">
            <a:extLst>
              <a:ext uri="{FF2B5EF4-FFF2-40B4-BE49-F238E27FC236}">
                <a16:creationId xmlns:a16="http://schemas.microsoft.com/office/drawing/2014/main" id="{70CC261A-E3CD-8547-B4FB-51AE5DD6D404}"/>
              </a:ext>
            </a:extLst>
          </p:cNvPr>
          <p:cNvSpPr>
            <a:spLocks noGrp="1"/>
          </p:cNvSpPr>
          <p:nvPr>
            <p:ph type="body" sz="quarter" idx="37" hasCustomPrompt="1"/>
          </p:nvPr>
        </p:nvSpPr>
        <p:spPr>
          <a:xfrm>
            <a:off x="9749060" y="2466694"/>
            <a:ext cx="2808363" cy="2998800"/>
          </a:xfrm>
          <a:prstGeom prst="rect">
            <a:avLst/>
          </a:prstGeom>
          <a:solidFill>
            <a:srgbClr val="EFF1F4"/>
          </a:solidFill>
        </p:spPr>
        <p:txBody>
          <a:bodyPr lIns="180000" tIns="180000" rIns="180000" bIns="144000" anchor="t">
            <a:noAutofit/>
          </a:bodyPr>
          <a:lstStyle>
            <a:lvl1pPr marL="187326" indent="-187326">
              <a:lnSpc>
                <a:spcPct val="100000"/>
              </a:lnSpc>
              <a:spcBef>
                <a:spcPts val="0"/>
              </a:spcBef>
              <a:buClr>
                <a:srgbClr val="8693A7"/>
              </a:buClr>
              <a:buFont typeface="Arial" panose="020B0604020202020204" pitchFamily="34" charset="0"/>
              <a:buChar char="•"/>
              <a:defRPr sz="1202" b="0" i="0">
                <a:solidFill>
                  <a:schemeClr val="bg2"/>
                </a:solidFill>
                <a:latin typeface="Equip Light" panose="02000503000000020004" pitchFamily="2" charset="77"/>
              </a:defRPr>
            </a:lvl1pPr>
          </a:lstStyle>
          <a:p>
            <a:pPr lvl="0"/>
            <a:r>
              <a:rPr lang="en-GB"/>
              <a:t>Option 1</a:t>
            </a:r>
          </a:p>
          <a:p>
            <a:pPr lvl="0"/>
            <a:r>
              <a:rPr lang="en-GB"/>
              <a:t>Option 2</a:t>
            </a:r>
          </a:p>
          <a:p>
            <a:pPr lvl="0"/>
            <a:r>
              <a:rPr lang="en-GB"/>
              <a:t>Option 3</a:t>
            </a:r>
          </a:p>
          <a:p>
            <a:pPr lvl="0"/>
            <a:r>
              <a:rPr lang="en-GB"/>
              <a:t>Option 4</a:t>
            </a:r>
          </a:p>
        </p:txBody>
      </p:sp>
      <p:sp>
        <p:nvSpPr>
          <p:cNvPr id="18" name="Title 1">
            <a:extLst>
              <a:ext uri="{FF2B5EF4-FFF2-40B4-BE49-F238E27FC236}">
                <a16:creationId xmlns:a16="http://schemas.microsoft.com/office/drawing/2014/main" id="{A11B7837-FE26-4548-865D-628042780859}"/>
              </a:ext>
            </a:extLst>
          </p:cNvPr>
          <p:cNvSpPr>
            <a:spLocks noGrp="1"/>
          </p:cNvSpPr>
          <p:nvPr>
            <p:ph type="title" hasCustomPrompt="1"/>
          </p:nvPr>
        </p:nvSpPr>
        <p:spPr>
          <a:xfrm>
            <a:off x="684389" y="481126"/>
            <a:ext cx="7866563" cy="522378"/>
          </a:xfrm>
          <a:prstGeom prst="rect">
            <a:avLst/>
          </a:prstGeom>
        </p:spPr>
        <p:txBody>
          <a:bodyPr tIns="72000" anchor="t">
            <a:spAutoFit/>
          </a:bodyPr>
          <a:lstStyle>
            <a:lvl1pPr>
              <a:lnSpc>
                <a:spcPct val="100000"/>
              </a:lnSpc>
              <a:spcBef>
                <a:spcPts val="0"/>
              </a:spcBef>
              <a:defRPr sz="2622" b="1" i="0">
                <a:solidFill>
                  <a:schemeClr val="tx2"/>
                </a:solidFill>
                <a:latin typeface="Equip Extended" panose="02000503030000020004" pitchFamily="2" charset="77"/>
              </a:defRPr>
            </a:lvl1pPr>
          </a:lstStyle>
          <a:p>
            <a:r>
              <a:rPr lang="en-GB"/>
              <a:t>Edit title</a:t>
            </a:r>
            <a:endParaRPr lang="en-PT"/>
          </a:p>
        </p:txBody>
      </p:sp>
      <p:sp>
        <p:nvSpPr>
          <p:cNvPr id="21" name="Text Placeholder 7">
            <a:extLst>
              <a:ext uri="{FF2B5EF4-FFF2-40B4-BE49-F238E27FC236}">
                <a16:creationId xmlns:a16="http://schemas.microsoft.com/office/drawing/2014/main" id="{C8B928B9-686C-7849-B277-36F4A8B6D997}"/>
              </a:ext>
            </a:extLst>
          </p:cNvPr>
          <p:cNvSpPr>
            <a:spLocks noGrp="1"/>
          </p:cNvSpPr>
          <p:nvPr>
            <p:ph type="body" sz="quarter" idx="29" hasCustomPrompt="1"/>
          </p:nvPr>
        </p:nvSpPr>
        <p:spPr>
          <a:xfrm>
            <a:off x="684392" y="930189"/>
            <a:ext cx="7866563" cy="387854"/>
          </a:xfrm>
          <a:prstGeom prst="rect">
            <a:avLst/>
          </a:prstGeom>
        </p:spPr>
        <p:txBody>
          <a:bodyPr wrap="square" tIns="72000" anchor="t">
            <a:spAutoFit/>
          </a:bodyPr>
          <a:lstStyle>
            <a:lvl1pPr marL="0" indent="0">
              <a:lnSpc>
                <a:spcPct val="100000"/>
              </a:lnSpc>
              <a:spcBef>
                <a:spcPts val="0"/>
              </a:spcBef>
              <a:buNone/>
              <a:defRPr sz="1748" b="0" i="0">
                <a:solidFill>
                  <a:schemeClr val="tx2"/>
                </a:solidFill>
                <a:latin typeface="Equip Extended Light" panose="02000503000000020004" pitchFamily="2" charset="77"/>
              </a:defRPr>
            </a:lvl1pPr>
          </a:lstStyle>
          <a:p>
            <a:pPr lvl="0"/>
            <a:r>
              <a:rPr lang="en-GB"/>
              <a:t>Edit subtitle</a:t>
            </a:r>
          </a:p>
        </p:txBody>
      </p:sp>
      <p:sp>
        <p:nvSpPr>
          <p:cNvPr id="4" name="Picture Placeholder 3">
            <a:extLst>
              <a:ext uri="{FF2B5EF4-FFF2-40B4-BE49-F238E27FC236}">
                <a16:creationId xmlns:a16="http://schemas.microsoft.com/office/drawing/2014/main" id="{6E557678-5DDA-004C-90E3-6DAE794DB6AD}"/>
              </a:ext>
            </a:extLst>
          </p:cNvPr>
          <p:cNvSpPr>
            <a:spLocks noGrp="1"/>
          </p:cNvSpPr>
          <p:nvPr>
            <p:ph type="pic" sz="quarter" idx="38"/>
          </p:nvPr>
        </p:nvSpPr>
        <p:spPr>
          <a:xfrm>
            <a:off x="3817671" y="1596975"/>
            <a:ext cx="2808363" cy="36000"/>
          </a:xfrm>
          <a:solidFill>
            <a:schemeClr val="tx1"/>
          </a:solidFill>
        </p:spPr>
        <p:txBody>
          <a:bodyPr/>
          <a:lstStyle>
            <a:lvl1pPr marL="0" indent="0">
              <a:spcBef>
                <a:spcPts val="0"/>
              </a:spcBef>
              <a:buNone/>
              <a:defRPr>
                <a:noFill/>
              </a:defRPr>
            </a:lvl1pPr>
          </a:lstStyle>
          <a:p>
            <a:r>
              <a:rPr lang="en-US"/>
              <a:t>Click icon to add picture</a:t>
            </a:r>
            <a:endParaRPr lang="en-PT"/>
          </a:p>
        </p:txBody>
      </p:sp>
      <p:sp>
        <p:nvSpPr>
          <p:cNvPr id="28" name="Picture Placeholder 3">
            <a:extLst>
              <a:ext uri="{FF2B5EF4-FFF2-40B4-BE49-F238E27FC236}">
                <a16:creationId xmlns:a16="http://schemas.microsoft.com/office/drawing/2014/main" id="{F1C6D9D5-EFBD-CB42-906F-B6FD0714F850}"/>
              </a:ext>
            </a:extLst>
          </p:cNvPr>
          <p:cNvSpPr>
            <a:spLocks noGrp="1"/>
          </p:cNvSpPr>
          <p:nvPr>
            <p:ph type="pic" sz="quarter" idx="39"/>
          </p:nvPr>
        </p:nvSpPr>
        <p:spPr>
          <a:xfrm>
            <a:off x="6783365" y="1596975"/>
            <a:ext cx="2808363" cy="36000"/>
          </a:xfrm>
          <a:solidFill>
            <a:schemeClr val="bg2"/>
          </a:solidFill>
        </p:spPr>
        <p:txBody>
          <a:bodyPr/>
          <a:lstStyle>
            <a:lvl1pPr marL="0" indent="0">
              <a:spcBef>
                <a:spcPts val="0"/>
              </a:spcBef>
              <a:buNone/>
              <a:defRPr>
                <a:noFill/>
              </a:defRPr>
            </a:lvl1pPr>
          </a:lstStyle>
          <a:p>
            <a:r>
              <a:rPr lang="en-US"/>
              <a:t>Click icon to add picture</a:t>
            </a:r>
            <a:endParaRPr lang="en-PT"/>
          </a:p>
        </p:txBody>
      </p:sp>
      <p:sp>
        <p:nvSpPr>
          <p:cNvPr id="29" name="Picture Placeholder 3">
            <a:extLst>
              <a:ext uri="{FF2B5EF4-FFF2-40B4-BE49-F238E27FC236}">
                <a16:creationId xmlns:a16="http://schemas.microsoft.com/office/drawing/2014/main" id="{5BDEBBA4-ACDE-EB4B-9290-5F26AF8BDAE0}"/>
              </a:ext>
            </a:extLst>
          </p:cNvPr>
          <p:cNvSpPr>
            <a:spLocks noGrp="1"/>
          </p:cNvSpPr>
          <p:nvPr>
            <p:ph type="pic" sz="quarter" idx="40"/>
          </p:nvPr>
        </p:nvSpPr>
        <p:spPr>
          <a:xfrm>
            <a:off x="9749060" y="1596975"/>
            <a:ext cx="2808363" cy="36000"/>
          </a:xfrm>
          <a:solidFill>
            <a:schemeClr val="bg2"/>
          </a:solidFill>
        </p:spPr>
        <p:txBody>
          <a:bodyPr/>
          <a:lstStyle>
            <a:lvl1pPr marL="0" indent="0">
              <a:spcBef>
                <a:spcPts val="0"/>
              </a:spcBef>
              <a:buNone/>
              <a:defRPr>
                <a:noFill/>
              </a:defRPr>
            </a:lvl1pPr>
          </a:lstStyle>
          <a:p>
            <a:r>
              <a:rPr lang="en-US"/>
              <a:t>Click icon to add picture</a:t>
            </a:r>
            <a:endParaRPr lang="en-PT"/>
          </a:p>
        </p:txBody>
      </p:sp>
      <p:sp>
        <p:nvSpPr>
          <p:cNvPr id="24" name="Text Placeholder 7">
            <a:extLst>
              <a:ext uri="{FF2B5EF4-FFF2-40B4-BE49-F238E27FC236}">
                <a16:creationId xmlns:a16="http://schemas.microsoft.com/office/drawing/2014/main" id="{772558DE-71B2-40AF-BED9-2832AB7E8546}"/>
              </a:ext>
            </a:extLst>
          </p:cNvPr>
          <p:cNvSpPr>
            <a:spLocks noGrp="1"/>
          </p:cNvSpPr>
          <p:nvPr>
            <p:ph type="body" sz="quarter" idx="10" hasCustomPrompt="1"/>
          </p:nvPr>
        </p:nvSpPr>
        <p:spPr>
          <a:xfrm>
            <a:off x="684392" y="5876516"/>
            <a:ext cx="11867938" cy="498475"/>
          </a:xfrm>
        </p:spPr>
        <p:txBody>
          <a:bodyPr anchor="ctr">
            <a:noAutofit/>
          </a:bodyPr>
          <a:lstStyle>
            <a:lvl1pPr marL="0" indent="0">
              <a:spcBef>
                <a:spcPts val="0"/>
              </a:spcBef>
              <a:buNone/>
              <a:defRPr sz="1093" b="0" i="0">
                <a:solidFill>
                  <a:schemeClr val="bg2"/>
                </a:solidFill>
                <a:latin typeface="Equip Extended Light" panose="02000503000000020004" pitchFamily="2" charset="77"/>
              </a:defRPr>
            </a:lvl1pPr>
          </a:lstStyle>
          <a:p>
            <a:pPr lvl="0"/>
            <a:r>
              <a:rPr lang="en-GB"/>
              <a:t>Edit Footnote</a:t>
            </a:r>
          </a:p>
        </p:txBody>
      </p:sp>
    </p:spTree>
    <p:extLst>
      <p:ext uri="{BB962C8B-B14F-4D97-AF65-F5344CB8AC3E}">
        <p14:creationId xmlns:p14="http://schemas.microsoft.com/office/powerpoint/2010/main" val="201696471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1_2_Compare">
    <p:bg>
      <p:bgPr>
        <a:solidFill>
          <a:schemeClr val="bg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803778" y="379903"/>
            <a:ext cx="888921" cy="715078"/>
          </a:xfrm>
          <a:prstGeom prst="rect">
            <a:avLst/>
          </a:prstGeom>
        </p:spPr>
      </p:pic>
      <p:sp>
        <p:nvSpPr>
          <p:cNvPr id="20" name="Text Placeholder 7">
            <a:extLst>
              <a:ext uri="{FF2B5EF4-FFF2-40B4-BE49-F238E27FC236}">
                <a16:creationId xmlns:a16="http://schemas.microsoft.com/office/drawing/2014/main" id="{0714DED2-2161-5F44-92C1-5B14851F68E8}"/>
              </a:ext>
            </a:extLst>
          </p:cNvPr>
          <p:cNvSpPr>
            <a:spLocks noGrp="1"/>
          </p:cNvSpPr>
          <p:nvPr>
            <p:ph type="body" sz="quarter" idx="31" hasCustomPrompt="1"/>
          </p:nvPr>
        </p:nvSpPr>
        <p:spPr>
          <a:xfrm>
            <a:off x="679819" y="2153054"/>
            <a:ext cx="4739604" cy="421581"/>
          </a:xfrm>
          <a:prstGeom prst="rect">
            <a:avLst/>
          </a:prstGeom>
        </p:spPr>
        <p:txBody>
          <a:bodyPr wrap="square" tIns="72000" numCol="1" spcCol="720000" anchor="t">
            <a:spAutoFit/>
          </a:bodyPr>
          <a:lstStyle>
            <a:lvl1pPr marL="0" indent="0">
              <a:lnSpc>
                <a:spcPct val="100000"/>
              </a:lnSpc>
              <a:spcBef>
                <a:spcPts val="0"/>
              </a:spcBef>
              <a:buFont typeface="Arial" panose="020B0604020202020204" pitchFamily="34" charset="0"/>
              <a:buNone/>
              <a:defRPr sz="1967" b="0" i="0">
                <a:solidFill>
                  <a:schemeClr val="tx2"/>
                </a:solidFill>
                <a:latin typeface="Equip Extended" panose="02000503030000020004" pitchFamily="2" charset="77"/>
              </a:defRPr>
            </a:lvl1pPr>
          </a:lstStyle>
          <a:p>
            <a:pPr lvl="0"/>
            <a:r>
              <a:rPr lang="en-GB"/>
              <a:t>Edit description</a:t>
            </a:r>
          </a:p>
        </p:txBody>
      </p:sp>
      <p:pic>
        <p:nvPicPr>
          <p:cNvPr id="21" name="r1Asset 2.png" descr="r1Asset 2.png">
            <a:extLst>
              <a:ext uri="{FF2B5EF4-FFF2-40B4-BE49-F238E27FC236}">
                <a16:creationId xmlns:a16="http://schemas.microsoft.com/office/drawing/2014/main" id="{99C7C0EE-E1E7-724D-97B0-ED5987EC7475}"/>
              </a:ext>
            </a:extLst>
          </p:cNvPr>
          <p:cNvPicPr>
            <a:picLocks noChangeAspect="1"/>
          </p:cNvPicPr>
          <p:nvPr userDrawn="1"/>
        </p:nvPicPr>
        <p:blipFill>
          <a:blip r:embed="rId4"/>
          <a:stretch>
            <a:fillRect/>
          </a:stretch>
        </p:blipFill>
        <p:spPr>
          <a:xfrm rot="16692">
            <a:off x="8827072" y="1651243"/>
            <a:ext cx="1132068" cy="85114"/>
          </a:xfrm>
          <a:prstGeom prst="rect">
            <a:avLst/>
          </a:prstGeom>
          <a:ln w="12700">
            <a:miter lim="400000"/>
          </a:ln>
        </p:spPr>
      </p:pic>
      <p:sp>
        <p:nvSpPr>
          <p:cNvPr id="22" name="Text Placeholder 7">
            <a:extLst>
              <a:ext uri="{FF2B5EF4-FFF2-40B4-BE49-F238E27FC236}">
                <a16:creationId xmlns:a16="http://schemas.microsoft.com/office/drawing/2014/main" id="{D4C39B6E-C352-0F4E-82D0-149345319966}"/>
              </a:ext>
            </a:extLst>
          </p:cNvPr>
          <p:cNvSpPr>
            <a:spLocks noGrp="1"/>
          </p:cNvSpPr>
          <p:nvPr>
            <p:ph type="body" sz="quarter" idx="32" hasCustomPrompt="1"/>
          </p:nvPr>
        </p:nvSpPr>
        <p:spPr>
          <a:xfrm>
            <a:off x="7583367" y="1141041"/>
            <a:ext cx="3539953" cy="354319"/>
          </a:xfrm>
          <a:prstGeom prst="rect">
            <a:avLst/>
          </a:prstGeom>
        </p:spPr>
        <p:txBody>
          <a:bodyPr wrap="square" tIns="72000" numCol="1" spcCol="720000" anchor="t">
            <a:spAutoFit/>
          </a:bodyPr>
          <a:lstStyle>
            <a:lvl1pPr marL="0" indent="0" algn="ctr">
              <a:lnSpc>
                <a:spcPct val="100000"/>
              </a:lnSpc>
              <a:spcBef>
                <a:spcPts val="0"/>
              </a:spcBef>
              <a:buFont typeface="Arial" panose="020B0604020202020204" pitchFamily="34" charset="0"/>
              <a:buNone/>
              <a:defRPr sz="1530" b="0" i="0">
                <a:solidFill>
                  <a:schemeClr val="tx2"/>
                </a:solidFill>
                <a:latin typeface="Equip Light" panose="02000503000000020004" pitchFamily="2" charset="77"/>
              </a:defRPr>
            </a:lvl1pPr>
          </a:lstStyle>
          <a:p>
            <a:pPr lvl="0"/>
            <a:r>
              <a:rPr lang="en-GB"/>
              <a:t>Edit description</a:t>
            </a:r>
          </a:p>
        </p:txBody>
      </p:sp>
      <p:sp>
        <p:nvSpPr>
          <p:cNvPr id="39" name="Text Placeholder 7">
            <a:extLst>
              <a:ext uri="{FF2B5EF4-FFF2-40B4-BE49-F238E27FC236}">
                <a16:creationId xmlns:a16="http://schemas.microsoft.com/office/drawing/2014/main" id="{2C3E78E0-393F-274D-86D6-1FA2571F0610}"/>
              </a:ext>
            </a:extLst>
          </p:cNvPr>
          <p:cNvSpPr>
            <a:spLocks noGrp="1"/>
          </p:cNvSpPr>
          <p:nvPr>
            <p:ph type="body" sz="quarter" idx="33" hasCustomPrompt="1"/>
          </p:nvPr>
        </p:nvSpPr>
        <p:spPr>
          <a:xfrm>
            <a:off x="6205173" y="2153052"/>
            <a:ext cx="3205624" cy="792000"/>
          </a:xfrm>
          <a:prstGeom prst="rect">
            <a:avLst/>
          </a:prstGeom>
          <a:solidFill>
            <a:schemeClr val="accent4"/>
          </a:solidFill>
        </p:spPr>
        <p:txBody>
          <a:bodyPr wrap="square" tIns="72000" numCol="1" spcCol="720000" anchor="ctr">
            <a:noAutofit/>
          </a:bodyPr>
          <a:lstStyle>
            <a:lvl1pPr marL="0" indent="0" algn="ctr">
              <a:lnSpc>
                <a:spcPct val="100000"/>
              </a:lnSpc>
              <a:spcBef>
                <a:spcPts val="0"/>
              </a:spcBef>
              <a:buFont typeface="Arial" panose="020B0604020202020204" pitchFamily="34" charset="0"/>
              <a:buNone/>
              <a:defRPr sz="1311" b="0" i="0">
                <a:solidFill>
                  <a:schemeClr val="bg1"/>
                </a:solidFill>
                <a:latin typeface="Equip Extended" panose="02000503030000020004" pitchFamily="2" charset="77"/>
              </a:defRPr>
            </a:lvl1pPr>
          </a:lstStyle>
          <a:p>
            <a:pPr lvl="0"/>
            <a:r>
              <a:rPr lang="en-GB"/>
              <a:t>Edit description</a:t>
            </a:r>
          </a:p>
        </p:txBody>
      </p:sp>
      <p:sp>
        <p:nvSpPr>
          <p:cNvPr id="40" name="Text Placeholder 7">
            <a:extLst>
              <a:ext uri="{FF2B5EF4-FFF2-40B4-BE49-F238E27FC236}">
                <a16:creationId xmlns:a16="http://schemas.microsoft.com/office/drawing/2014/main" id="{75B144BD-DF32-7446-A774-515B3F46C51A}"/>
              </a:ext>
            </a:extLst>
          </p:cNvPr>
          <p:cNvSpPr>
            <a:spLocks noGrp="1"/>
          </p:cNvSpPr>
          <p:nvPr>
            <p:ph type="body" sz="quarter" idx="34" hasCustomPrompt="1"/>
          </p:nvPr>
        </p:nvSpPr>
        <p:spPr>
          <a:xfrm>
            <a:off x="9410798" y="2153052"/>
            <a:ext cx="3146625" cy="792000"/>
          </a:xfrm>
          <a:prstGeom prst="rect">
            <a:avLst/>
          </a:prstGeom>
          <a:solidFill>
            <a:srgbClr val="D1F5EA"/>
          </a:solidFill>
        </p:spPr>
        <p:txBody>
          <a:bodyPr wrap="square" tIns="72000" numCol="1" spcCol="720000" anchor="ctr">
            <a:noAutofit/>
          </a:bodyPr>
          <a:lstStyle>
            <a:lvl1pPr marL="0" indent="0" algn="ctr">
              <a:lnSpc>
                <a:spcPct val="100000"/>
              </a:lnSpc>
              <a:spcBef>
                <a:spcPts val="0"/>
              </a:spcBef>
              <a:buFont typeface="Arial" panose="020B0604020202020204" pitchFamily="34" charset="0"/>
              <a:buNone/>
              <a:defRPr sz="1311" b="0" i="0">
                <a:solidFill>
                  <a:schemeClr val="tx2"/>
                </a:solidFill>
                <a:latin typeface="Equip Extended" panose="02000503030000020004" pitchFamily="2" charset="77"/>
              </a:defRPr>
            </a:lvl1pPr>
          </a:lstStyle>
          <a:p>
            <a:pPr lvl="0"/>
            <a:r>
              <a:rPr lang="en-GB"/>
              <a:t>Edit description</a:t>
            </a:r>
          </a:p>
        </p:txBody>
      </p:sp>
      <p:sp>
        <p:nvSpPr>
          <p:cNvPr id="43" name="Text Placeholder 7">
            <a:extLst>
              <a:ext uri="{FF2B5EF4-FFF2-40B4-BE49-F238E27FC236}">
                <a16:creationId xmlns:a16="http://schemas.microsoft.com/office/drawing/2014/main" id="{AFEA1CF0-CF8B-7C45-98E1-BE94C243BDA7}"/>
              </a:ext>
            </a:extLst>
          </p:cNvPr>
          <p:cNvSpPr>
            <a:spLocks noGrp="1"/>
          </p:cNvSpPr>
          <p:nvPr>
            <p:ph type="body" sz="quarter" idx="36" hasCustomPrompt="1"/>
          </p:nvPr>
        </p:nvSpPr>
        <p:spPr>
          <a:xfrm>
            <a:off x="6205172" y="3067456"/>
            <a:ext cx="3205624" cy="792000"/>
          </a:xfrm>
          <a:prstGeom prst="rect">
            <a:avLst/>
          </a:prstGeom>
          <a:solidFill>
            <a:srgbClr val="205465"/>
          </a:solidFill>
        </p:spPr>
        <p:txBody>
          <a:bodyPr wrap="square" tIns="72000" numCol="1" spcCol="720000" anchor="ctr">
            <a:noAutofit/>
          </a:bodyPr>
          <a:lstStyle>
            <a:lvl1pPr marL="0" indent="0" algn="ctr">
              <a:lnSpc>
                <a:spcPct val="100000"/>
              </a:lnSpc>
              <a:spcBef>
                <a:spcPts val="0"/>
              </a:spcBef>
              <a:buFont typeface="Arial" panose="020B0604020202020204" pitchFamily="34" charset="0"/>
              <a:buNone/>
              <a:defRPr sz="1311" b="0" i="0">
                <a:solidFill>
                  <a:schemeClr val="bg1"/>
                </a:solidFill>
                <a:latin typeface="Equip Extended" panose="02000503030000020004" pitchFamily="2" charset="77"/>
              </a:defRPr>
            </a:lvl1pPr>
          </a:lstStyle>
          <a:p>
            <a:pPr lvl="0"/>
            <a:r>
              <a:rPr lang="en-GB"/>
              <a:t>Edit description</a:t>
            </a:r>
          </a:p>
        </p:txBody>
      </p:sp>
      <p:sp>
        <p:nvSpPr>
          <p:cNvPr id="44" name="Text Placeholder 7">
            <a:extLst>
              <a:ext uri="{FF2B5EF4-FFF2-40B4-BE49-F238E27FC236}">
                <a16:creationId xmlns:a16="http://schemas.microsoft.com/office/drawing/2014/main" id="{8CB68FB8-0491-0C48-A147-91A0B1C11319}"/>
              </a:ext>
            </a:extLst>
          </p:cNvPr>
          <p:cNvSpPr>
            <a:spLocks noGrp="1"/>
          </p:cNvSpPr>
          <p:nvPr>
            <p:ph type="body" sz="quarter" idx="37" hasCustomPrompt="1"/>
          </p:nvPr>
        </p:nvSpPr>
        <p:spPr>
          <a:xfrm>
            <a:off x="9353343" y="3067456"/>
            <a:ext cx="3205624" cy="792000"/>
          </a:xfrm>
          <a:prstGeom prst="rect">
            <a:avLst/>
          </a:prstGeom>
          <a:solidFill>
            <a:srgbClr val="D1F5EA"/>
          </a:solidFill>
        </p:spPr>
        <p:txBody>
          <a:bodyPr wrap="square" tIns="72000" numCol="1" spcCol="720000" anchor="ctr">
            <a:noAutofit/>
          </a:bodyPr>
          <a:lstStyle>
            <a:lvl1pPr marL="0" indent="0" algn="ctr">
              <a:lnSpc>
                <a:spcPct val="100000"/>
              </a:lnSpc>
              <a:spcBef>
                <a:spcPts val="0"/>
              </a:spcBef>
              <a:buFont typeface="Arial" panose="020B0604020202020204" pitchFamily="34" charset="0"/>
              <a:buNone/>
              <a:defRPr sz="1311" b="0" i="0">
                <a:solidFill>
                  <a:schemeClr val="tx2"/>
                </a:solidFill>
                <a:latin typeface="Equip Extended" panose="02000503030000020004" pitchFamily="2" charset="77"/>
              </a:defRPr>
            </a:lvl1pPr>
          </a:lstStyle>
          <a:p>
            <a:pPr lvl="0"/>
            <a:r>
              <a:rPr lang="en-GB"/>
              <a:t>Edit description</a:t>
            </a:r>
          </a:p>
        </p:txBody>
      </p:sp>
      <p:sp>
        <p:nvSpPr>
          <p:cNvPr id="49" name="Text Placeholder 7">
            <a:extLst>
              <a:ext uri="{FF2B5EF4-FFF2-40B4-BE49-F238E27FC236}">
                <a16:creationId xmlns:a16="http://schemas.microsoft.com/office/drawing/2014/main" id="{0EA55065-BEA9-854D-96EA-0864C0EEAEDD}"/>
              </a:ext>
            </a:extLst>
          </p:cNvPr>
          <p:cNvSpPr>
            <a:spLocks noGrp="1"/>
          </p:cNvSpPr>
          <p:nvPr>
            <p:ph type="body" sz="quarter" idx="39" hasCustomPrompt="1"/>
          </p:nvPr>
        </p:nvSpPr>
        <p:spPr>
          <a:xfrm>
            <a:off x="6205172" y="3981860"/>
            <a:ext cx="3205624" cy="792000"/>
          </a:xfrm>
          <a:prstGeom prst="rect">
            <a:avLst/>
          </a:prstGeom>
          <a:solidFill>
            <a:srgbClr val="2D807B"/>
          </a:solidFill>
        </p:spPr>
        <p:txBody>
          <a:bodyPr wrap="square" tIns="72000" numCol="1" spcCol="720000" anchor="ctr">
            <a:noAutofit/>
          </a:bodyPr>
          <a:lstStyle>
            <a:lvl1pPr marL="0" indent="0" algn="ctr">
              <a:lnSpc>
                <a:spcPct val="100000"/>
              </a:lnSpc>
              <a:spcBef>
                <a:spcPts val="0"/>
              </a:spcBef>
              <a:buFont typeface="Arial" panose="020B0604020202020204" pitchFamily="34" charset="0"/>
              <a:buNone/>
              <a:defRPr sz="1311" b="0" i="0">
                <a:solidFill>
                  <a:schemeClr val="bg1"/>
                </a:solidFill>
                <a:latin typeface="Equip Extended" panose="02000503030000020004" pitchFamily="2" charset="77"/>
              </a:defRPr>
            </a:lvl1pPr>
          </a:lstStyle>
          <a:p>
            <a:pPr lvl="0"/>
            <a:r>
              <a:rPr lang="en-GB"/>
              <a:t>Edit description</a:t>
            </a:r>
          </a:p>
        </p:txBody>
      </p:sp>
      <p:sp>
        <p:nvSpPr>
          <p:cNvPr id="50" name="Text Placeholder 7">
            <a:extLst>
              <a:ext uri="{FF2B5EF4-FFF2-40B4-BE49-F238E27FC236}">
                <a16:creationId xmlns:a16="http://schemas.microsoft.com/office/drawing/2014/main" id="{A0E99508-C6C5-AD41-BDF8-E368F4DD156C}"/>
              </a:ext>
            </a:extLst>
          </p:cNvPr>
          <p:cNvSpPr>
            <a:spLocks noGrp="1"/>
          </p:cNvSpPr>
          <p:nvPr>
            <p:ph type="body" sz="quarter" idx="40" hasCustomPrompt="1"/>
          </p:nvPr>
        </p:nvSpPr>
        <p:spPr>
          <a:xfrm>
            <a:off x="9353343" y="3981860"/>
            <a:ext cx="3205624" cy="792000"/>
          </a:xfrm>
          <a:prstGeom prst="rect">
            <a:avLst/>
          </a:prstGeom>
          <a:solidFill>
            <a:srgbClr val="D1F5EA"/>
          </a:solidFill>
        </p:spPr>
        <p:txBody>
          <a:bodyPr wrap="square" tIns="72000" numCol="1" spcCol="720000" anchor="ctr">
            <a:noAutofit/>
          </a:bodyPr>
          <a:lstStyle>
            <a:lvl1pPr marL="0" indent="0" algn="ctr">
              <a:lnSpc>
                <a:spcPct val="100000"/>
              </a:lnSpc>
              <a:spcBef>
                <a:spcPts val="0"/>
              </a:spcBef>
              <a:buFont typeface="Arial" panose="020B0604020202020204" pitchFamily="34" charset="0"/>
              <a:buNone/>
              <a:defRPr sz="1311" b="0" i="0">
                <a:solidFill>
                  <a:schemeClr val="tx2"/>
                </a:solidFill>
                <a:latin typeface="Equip Extended" panose="02000503030000020004" pitchFamily="2" charset="77"/>
              </a:defRPr>
            </a:lvl1pPr>
          </a:lstStyle>
          <a:p>
            <a:pPr lvl="0"/>
            <a:r>
              <a:rPr lang="en-GB"/>
              <a:t>Edit description</a:t>
            </a:r>
          </a:p>
        </p:txBody>
      </p:sp>
      <p:sp>
        <p:nvSpPr>
          <p:cNvPr id="53" name="Text Placeholder 7">
            <a:extLst>
              <a:ext uri="{FF2B5EF4-FFF2-40B4-BE49-F238E27FC236}">
                <a16:creationId xmlns:a16="http://schemas.microsoft.com/office/drawing/2014/main" id="{48ABF11D-9DAF-5440-8B39-8A165F464FD2}"/>
              </a:ext>
            </a:extLst>
          </p:cNvPr>
          <p:cNvSpPr>
            <a:spLocks noGrp="1"/>
          </p:cNvSpPr>
          <p:nvPr>
            <p:ph type="body" sz="quarter" idx="42" hasCustomPrompt="1"/>
          </p:nvPr>
        </p:nvSpPr>
        <p:spPr>
          <a:xfrm>
            <a:off x="6205172" y="4896264"/>
            <a:ext cx="3205624" cy="792000"/>
          </a:xfrm>
          <a:prstGeom prst="rect">
            <a:avLst/>
          </a:prstGeom>
          <a:solidFill>
            <a:srgbClr val="3AAB94"/>
          </a:solidFill>
        </p:spPr>
        <p:txBody>
          <a:bodyPr wrap="square" tIns="72000" numCol="1" spcCol="720000" anchor="ctr">
            <a:noAutofit/>
          </a:bodyPr>
          <a:lstStyle>
            <a:lvl1pPr marL="0" indent="0" algn="ctr">
              <a:lnSpc>
                <a:spcPct val="100000"/>
              </a:lnSpc>
              <a:spcBef>
                <a:spcPts val="0"/>
              </a:spcBef>
              <a:buFont typeface="Arial" panose="020B0604020202020204" pitchFamily="34" charset="0"/>
              <a:buNone/>
              <a:defRPr sz="1311" b="0" i="0">
                <a:solidFill>
                  <a:schemeClr val="bg1"/>
                </a:solidFill>
                <a:latin typeface="Equip Extended" panose="02000503030000020004" pitchFamily="2" charset="77"/>
              </a:defRPr>
            </a:lvl1pPr>
          </a:lstStyle>
          <a:p>
            <a:pPr lvl="0"/>
            <a:r>
              <a:rPr lang="en-GB"/>
              <a:t>Edit description</a:t>
            </a:r>
          </a:p>
        </p:txBody>
      </p:sp>
      <p:sp>
        <p:nvSpPr>
          <p:cNvPr id="54" name="Text Placeholder 7">
            <a:extLst>
              <a:ext uri="{FF2B5EF4-FFF2-40B4-BE49-F238E27FC236}">
                <a16:creationId xmlns:a16="http://schemas.microsoft.com/office/drawing/2014/main" id="{9677DE9D-2501-444A-9FCD-D4F0A339AC8D}"/>
              </a:ext>
            </a:extLst>
          </p:cNvPr>
          <p:cNvSpPr>
            <a:spLocks noGrp="1"/>
          </p:cNvSpPr>
          <p:nvPr>
            <p:ph type="body" sz="quarter" idx="43" hasCustomPrompt="1"/>
          </p:nvPr>
        </p:nvSpPr>
        <p:spPr>
          <a:xfrm>
            <a:off x="9353343" y="4896264"/>
            <a:ext cx="3205624" cy="792000"/>
          </a:xfrm>
          <a:prstGeom prst="rect">
            <a:avLst/>
          </a:prstGeom>
          <a:solidFill>
            <a:srgbClr val="D1F5EA"/>
          </a:solidFill>
        </p:spPr>
        <p:txBody>
          <a:bodyPr wrap="square" tIns="72000" numCol="1" spcCol="720000" anchor="ctr">
            <a:noAutofit/>
          </a:bodyPr>
          <a:lstStyle>
            <a:lvl1pPr marL="0" indent="0" algn="ctr">
              <a:lnSpc>
                <a:spcPct val="100000"/>
              </a:lnSpc>
              <a:spcBef>
                <a:spcPts val="0"/>
              </a:spcBef>
              <a:buFont typeface="Arial" panose="020B0604020202020204" pitchFamily="34" charset="0"/>
              <a:buNone/>
              <a:defRPr sz="1311" b="0" i="0">
                <a:solidFill>
                  <a:schemeClr val="tx2"/>
                </a:solidFill>
                <a:latin typeface="Equip Extended" panose="02000503030000020004" pitchFamily="2" charset="77"/>
              </a:defRPr>
            </a:lvl1pPr>
          </a:lstStyle>
          <a:p>
            <a:pPr lvl="0"/>
            <a:r>
              <a:rPr lang="en-GB"/>
              <a:t>Edit description</a:t>
            </a:r>
          </a:p>
        </p:txBody>
      </p:sp>
      <p:sp>
        <p:nvSpPr>
          <p:cNvPr id="57" name="Title 1">
            <a:extLst>
              <a:ext uri="{FF2B5EF4-FFF2-40B4-BE49-F238E27FC236}">
                <a16:creationId xmlns:a16="http://schemas.microsoft.com/office/drawing/2014/main" id="{C0356F5A-298E-1E4F-8A80-AEECD94E44E0}"/>
              </a:ext>
            </a:extLst>
          </p:cNvPr>
          <p:cNvSpPr>
            <a:spLocks noGrp="1"/>
          </p:cNvSpPr>
          <p:nvPr>
            <p:ph type="title" hasCustomPrompt="1"/>
          </p:nvPr>
        </p:nvSpPr>
        <p:spPr>
          <a:xfrm>
            <a:off x="684391" y="481126"/>
            <a:ext cx="4735031" cy="522378"/>
          </a:xfrm>
          <a:prstGeom prst="rect">
            <a:avLst/>
          </a:prstGeom>
        </p:spPr>
        <p:txBody>
          <a:bodyPr wrap="square" tIns="72000" anchor="t">
            <a:spAutoFit/>
          </a:bodyPr>
          <a:lstStyle>
            <a:lvl1pPr>
              <a:lnSpc>
                <a:spcPct val="100000"/>
              </a:lnSpc>
              <a:spcBef>
                <a:spcPts val="0"/>
              </a:spcBef>
              <a:defRPr sz="2622" b="1" i="0">
                <a:solidFill>
                  <a:schemeClr val="tx2"/>
                </a:solidFill>
                <a:latin typeface="Equip Extended" panose="02000503030000020004" pitchFamily="2" charset="77"/>
              </a:defRPr>
            </a:lvl1pPr>
          </a:lstStyle>
          <a:p>
            <a:r>
              <a:rPr lang="en-GB"/>
              <a:t>Edit title</a:t>
            </a:r>
            <a:endParaRPr lang="en-PT"/>
          </a:p>
        </p:txBody>
      </p:sp>
      <p:sp>
        <p:nvSpPr>
          <p:cNvPr id="58" name="Text Placeholder 7">
            <a:extLst>
              <a:ext uri="{FF2B5EF4-FFF2-40B4-BE49-F238E27FC236}">
                <a16:creationId xmlns:a16="http://schemas.microsoft.com/office/drawing/2014/main" id="{67D5818A-2247-974B-9F65-E972B302B00C}"/>
              </a:ext>
            </a:extLst>
          </p:cNvPr>
          <p:cNvSpPr>
            <a:spLocks noGrp="1"/>
          </p:cNvSpPr>
          <p:nvPr>
            <p:ph type="body" sz="quarter" idx="29" hasCustomPrompt="1"/>
          </p:nvPr>
        </p:nvSpPr>
        <p:spPr>
          <a:xfrm>
            <a:off x="684392" y="930189"/>
            <a:ext cx="4735031" cy="387854"/>
          </a:xfrm>
          <a:prstGeom prst="rect">
            <a:avLst/>
          </a:prstGeom>
        </p:spPr>
        <p:txBody>
          <a:bodyPr wrap="square" tIns="72000" anchor="t">
            <a:spAutoFit/>
          </a:bodyPr>
          <a:lstStyle>
            <a:lvl1pPr marL="0" indent="0">
              <a:lnSpc>
                <a:spcPct val="100000"/>
              </a:lnSpc>
              <a:spcBef>
                <a:spcPts val="0"/>
              </a:spcBef>
              <a:buNone/>
              <a:defRPr sz="1748" b="0" i="0">
                <a:solidFill>
                  <a:schemeClr val="tx2"/>
                </a:solidFill>
                <a:latin typeface="Equip Extended Light" panose="02000503000000020004" pitchFamily="2" charset="77"/>
              </a:defRPr>
            </a:lvl1pPr>
          </a:lstStyle>
          <a:p>
            <a:pPr lvl="0"/>
            <a:r>
              <a:rPr lang="en-GB"/>
              <a:t>Edit subtitle</a:t>
            </a:r>
          </a:p>
        </p:txBody>
      </p:sp>
      <p:sp>
        <p:nvSpPr>
          <p:cNvPr id="59" name="Text Placeholder 7">
            <a:extLst>
              <a:ext uri="{FF2B5EF4-FFF2-40B4-BE49-F238E27FC236}">
                <a16:creationId xmlns:a16="http://schemas.microsoft.com/office/drawing/2014/main" id="{E27AFBE8-0396-9444-919D-54BF4ACA73AE}"/>
              </a:ext>
            </a:extLst>
          </p:cNvPr>
          <p:cNvSpPr>
            <a:spLocks noGrp="1"/>
          </p:cNvSpPr>
          <p:nvPr>
            <p:ph type="body" sz="quarter" idx="35" hasCustomPrompt="1"/>
          </p:nvPr>
        </p:nvSpPr>
        <p:spPr>
          <a:xfrm>
            <a:off x="8999348" y="2225053"/>
            <a:ext cx="707991" cy="643225"/>
          </a:xfrm>
          <a:prstGeom prst="ellipse">
            <a:avLst/>
          </a:prstGeom>
          <a:solidFill>
            <a:schemeClr val="accent4"/>
          </a:solidFill>
        </p:spPr>
        <p:txBody>
          <a:bodyPr wrap="none" tIns="72000" numCol="1" spcCol="720000" anchor="ctr" anchorCtr="0">
            <a:noAutofit/>
          </a:bodyPr>
          <a:lstStyle>
            <a:lvl1pPr marL="0" indent="0" algn="ctr">
              <a:lnSpc>
                <a:spcPct val="100000"/>
              </a:lnSpc>
              <a:spcBef>
                <a:spcPts val="0"/>
              </a:spcBef>
              <a:buFont typeface="Arial" panose="020B0604020202020204" pitchFamily="34" charset="0"/>
              <a:buNone/>
              <a:defRPr sz="1202" b="0" i="1">
                <a:solidFill>
                  <a:schemeClr val="bg1"/>
                </a:solidFill>
                <a:latin typeface="Equip" panose="02000503030000020004" pitchFamily="2" charset="77"/>
              </a:defRPr>
            </a:lvl1pPr>
          </a:lstStyle>
          <a:p>
            <a:pPr lvl="0"/>
            <a:r>
              <a:rPr lang="en-GB"/>
              <a:t>Over</a:t>
            </a:r>
          </a:p>
        </p:txBody>
      </p:sp>
      <p:sp>
        <p:nvSpPr>
          <p:cNvPr id="60" name="Text Placeholder 7">
            <a:extLst>
              <a:ext uri="{FF2B5EF4-FFF2-40B4-BE49-F238E27FC236}">
                <a16:creationId xmlns:a16="http://schemas.microsoft.com/office/drawing/2014/main" id="{F61821AA-302A-9944-ACB0-C3BEEFF95619}"/>
              </a:ext>
            </a:extLst>
          </p:cNvPr>
          <p:cNvSpPr>
            <a:spLocks noGrp="1"/>
          </p:cNvSpPr>
          <p:nvPr>
            <p:ph type="body" sz="quarter" idx="44" hasCustomPrompt="1"/>
          </p:nvPr>
        </p:nvSpPr>
        <p:spPr>
          <a:xfrm>
            <a:off x="8999348" y="3140440"/>
            <a:ext cx="707991" cy="643225"/>
          </a:xfrm>
          <a:prstGeom prst="ellipse">
            <a:avLst/>
          </a:prstGeom>
          <a:solidFill>
            <a:schemeClr val="accent4"/>
          </a:solidFill>
        </p:spPr>
        <p:txBody>
          <a:bodyPr wrap="none" tIns="72000" numCol="1" spcCol="720000" anchor="ctr" anchorCtr="0">
            <a:noAutofit/>
          </a:bodyPr>
          <a:lstStyle>
            <a:lvl1pPr marL="0" indent="0" algn="ctr">
              <a:lnSpc>
                <a:spcPct val="100000"/>
              </a:lnSpc>
              <a:spcBef>
                <a:spcPts val="0"/>
              </a:spcBef>
              <a:buFont typeface="Arial" panose="020B0604020202020204" pitchFamily="34" charset="0"/>
              <a:buNone/>
              <a:defRPr sz="1202" b="0" i="1">
                <a:solidFill>
                  <a:schemeClr val="bg1"/>
                </a:solidFill>
                <a:latin typeface="Equip" panose="02000503030000020004" pitchFamily="2" charset="77"/>
              </a:defRPr>
            </a:lvl1pPr>
          </a:lstStyle>
          <a:p>
            <a:pPr lvl="0"/>
            <a:r>
              <a:rPr lang="en-GB"/>
              <a:t>Over</a:t>
            </a:r>
          </a:p>
        </p:txBody>
      </p:sp>
      <p:sp>
        <p:nvSpPr>
          <p:cNvPr id="61" name="Text Placeholder 7">
            <a:extLst>
              <a:ext uri="{FF2B5EF4-FFF2-40B4-BE49-F238E27FC236}">
                <a16:creationId xmlns:a16="http://schemas.microsoft.com/office/drawing/2014/main" id="{A761C271-209A-CB4A-8CE6-9EC6EC5D5DA3}"/>
              </a:ext>
            </a:extLst>
          </p:cNvPr>
          <p:cNvSpPr>
            <a:spLocks noGrp="1"/>
          </p:cNvSpPr>
          <p:nvPr>
            <p:ph type="body" sz="quarter" idx="45" hasCustomPrompt="1"/>
          </p:nvPr>
        </p:nvSpPr>
        <p:spPr>
          <a:xfrm>
            <a:off x="8999348" y="4056248"/>
            <a:ext cx="707991" cy="643225"/>
          </a:xfrm>
          <a:prstGeom prst="ellipse">
            <a:avLst/>
          </a:prstGeom>
          <a:solidFill>
            <a:schemeClr val="accent4"/>
          </a:solidFill>
        </p:spPr>
        <p:txBody>
          <a:bodyPr wrap="none" tIns="72000" numCol="1" spcCol="720000" anchor="ctr" anchorCtr="0">
            <a:noAutofit/>
          </a:bodyPr>
          <a:lstStyle>
            <a:lvl1pPr marL="0" indent="0" algn="ctr">
              <a:lnSpc>
                <a:spcPct val="100000"/>
              </a:lnSpc>
              <a:spcBef>
                <a:spcPts val="0"/>
              </a:spcBef>
              <a:buFont typeface="Arial" panose="020B0604020202020204" pitchFamily="34" charset="0"/>
              <a:buNone/>
              <a:defRPr sz="1202" b="0" i="1">
                <a:solidFill>
                  <a:schemeClr val="bg1"/>
                </a:solidFill>
                <a:latin typeface="Equip" panose="02000503030000020004" pitchFamily="2" charset="77"/>
              </a:defRPr>
            </a:lvl1pPr>
          </a:lstStyle>
          <a:p>
            <a:pPr lvl="0"/>
            <a:r>
              <a:rPr lang="en-GB"/>
              <a:t>Over</a:t>
            </a:r>
          </a:p>
        </p:txBody>
      </p:sp>
      <p:sp>
        <p:nvSpPr>
          <p:cNvPr id="62" name="Text Placeholder 7">
            <a:extLst>
              <a:ext uri="{FF2B5EF4-FFF2-40B4-BE49-F238E27FC236}">
                <a16:creationId xmlns:a16="http://schemas.microsoft.com/office/drawing/2014/main" id="{F3D16181-B31F-1245-8E9F-D5471F4CBD4E}"/>
              </a:ext>
            </a:extLst>
          </p:cNvPr>
          <p:cNvSpPr>
            <a:spLocks noGrp="1"/>
          </p:cNvSpPr>
          <p:nvPr>
            <p:ph type="body" sz="quarter" idx="46" hasCustomPrompt="1"/>
          </p:nvPr>
        </p:nvSpPr>
        <p:spPr>
          <a:xfrm>
            <a:off x="8999348" y="4970652"/>
            <a:ext cx="707991" cy="643225"/>
          </a:xfrm>
          <a:prstGeom prst="ellipse">
            <a:avLst/>
          </a:prstGeom>
          <a:solidFill>
            <a:schemeClr val="accent4"/>
          </a:solidFill>
        </p:spPr>
        <p:txBody>
          <a:bodyPr wrap="none" tIns="72000" numCol="1" spcCol="720000" anchor="ctr" anchorCtr="0">
            <a:noAutofit/>
          </a:bodyPr>
          <a:lstStyle>
            <a:lvl1pPr marL="0" indent="0" algn="ctr">
              <a:lnSpc>
                <a:spcPct val="100000"/>
              </a:lnSpc>
              <a:spcBef>
                <a:spcPts val="0"/>
              </a:spcBef>
              <a:buFont typeface="Arial" panose="020B0604020202020204" pitchFamily="34" charset="0"/>
              <a:buNone/>
              <a:defRPr sz="1202" b="0" i="1">
                <a:solidFill>
                  <a:schemeClr val="bg1"/>
                </a:solidFill>
                <a:latin typeface="Equip" panose="02000503030000020004" pitchFamily="2" charset="77"/>
              </a:defRPr>
            </a:lvl1pPr>
          </a:lstStyle>
          <a:p>
            <a:pPr lvl="0"/>
            <a:r>
              <a:rPr lang="en-GB"/>
              <a:t>Over</a:t>
            </a:r>
          </a:p>
        </p:txBody>
      </p:sp>
      <p:sp>
        <p:nvSpPr>
          <p:cNvPr id="23" name="Text Placeholder 7">
            <a:extLst>
              <a:ext uri="{FF2B5EF4-FFF2-40B4-BE49-F238E27FC236}">
                <a16:creationId xmlns:a16="http://schemas.microsoft.com/office/drawing/2014/main" id="{AE58BBC7-CF1F-453F-9C1F-689F4BAB23A5}"/>
              </a:ext>
            </a:extLst>
          </p:cNvPr>
          <p:cNvSpPr>
            <a:spLocks noGrp="1"/>
          </p:cNvSpPr>
          <p:nvPr>
            <p:ph type="body" sz="quarter" idx="10" hasCustomPrompt="1"/>
          </p:nvPr>
        </p:nvSpPr>
        <p:spPr>
          <a:xfrm>
            <a:off x="684392" y="5876516"/>
            <a:ext cx="11867938" cy="498475"/>
          </a:xfrm>
        </p:spPr>
        <p:txBody>
          <a:bodyPr anchor="ctr">
            <a:noAutofit/>
          </a:bodyPr>
          <a:lstStyle>
            <a:lvl1pPr marL="0" indent="0">
              <a:spcBef>
                <a:spcPts val="0"/>
              </a:spcBef>
              <a:buNone/>
              <a:defRPr sz="1093" b="0" i="0">
                <a:solidFill>
                  <a:schemeClr val="bg2"/>
                </a:solidFill>
                <a:latin typeface="Equip Extended Light" panose="02000503000000020004" pitchFamily="2" charset="77"/>
              </a:defRPr>
            </a:lvl1pPr>
          </a:lstStyle>
          <a:p>
            <a:pPr lvl="0"/>
            <a:r>
              <a:rPr lang="en-GB"/>
              <a:t>Edit Footnote</a:t>
            </a:r>
          </a:p>
        </p:txBody>
      </p:sp>
    </p:spTree>
    <p:extLst>
      <p:ext uri="{BB962C8B-B14F-4D97-AF65-F5344CB8AC3E}">
        <p14:creationId xmlns:p14="http://schemas.microsoft.com/office/powerpoint/2010/main" val="21894391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2_1_Quotes Blue">
    <p:bg>
      <p:bgPr>
        <a:solidFill>
          <a:schemeClr val="accent4"/>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803778" y="379903"/>
            <a:ext cx="888921" cy="715078"/>
          </a:xfrm>
          <a:prstGeom prst="rect">
            <a:avLst/>
          </a:prstGeom>
        </p:spPr>
      </p:pic>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2123968" y="3769143"/>
            <a:ext cx="3056160" cy="320591"/>
          </a:xfrm>
          <a:prstGeom prst="rect">
            <a:avLst/>
          </a:prstGeom>
        </p:spPr>
        <p:txBody>
          <a:bodyPr wrap="square" tIns="72000" anchor="t">
            <a:spAutoFit/>
          </a:bodyPr>
          <a:lstStyle>
            <a:lvl1pPr marL="0" indent="0">
              <a:lnSpc>
                <a:spcPct val="100000"/>
              </a:lnSpc>
              <a:spcBef>
                <a:spcPts val="0"/>
              </a:spcBef>
              <a:buNone/>
              <a:defRPr sz="1311" b="0" i="0">
                <a:solidFill>
                  <a:schemeClr val="bg1"/>
                </a:solidFill>
                <a:latin typeface="Equip Light" panose="02000503000000020004" pitchFamily="2" charset="77"/>
              </a:defRPr>
            </a:lvl1pPr>
          </a:lstStyle>
          <a:p>
            <a:pPr lvl="0"/>
            <a:r>
              <a:rPr lang="en-GB"/>
              <a:t>Edit position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2123968" y="3445709"/>
            <a:ext cx="3056160" cy="337391"/>
          </a:xfrm>
          <a:prstGeom prst="rect">
            <a:avLst/>
          </a:prstGeom>
        </p:spPr>
        <p:txBody>
          <a:bodyPr wrap="square" tIns="72000" anchor="t">
            <a:spAutoFit/>
          </a:bodyPr>
          <a:lstStyle>
            <a:lvl1pPr marL="0" indent="0">
              <a:lnSpc>
                <a:spcPct val="100000"/>
              </a:lnSpc>
              <a:spcBef>
                <a:spcPts val="0"/>
              </a:spcBef>
              <a:buNone/>
              <a:defRPr sz="1420" b="1" i="0">
                <a:solidFill>
                  <a:schemeClr val="tx1"/>
                </a:solidFill>
                <a:latin typeface="Equip Extended" panose="02000503030000020004" pitchFamily="2" charset="77"/>
              </a:defRPr>
            </a:lvl1pPr>
          </a:lstStyle>
          <a:p>
            <a:pPr lvl="0"/>
            <a:r>
              <a:rPr lang="en-GB"/>
              <a:t>Edit name</a:t>
            </a:r>
          </a:p>
        </p:txBody>
      </p:sp>
      <p:sp>
        <p:nvSpPr>
          <p:cNvPr id="3" name="TextBox 2">
            <a:extLst>
              <a:ext uri="{FF2B5EF4-FFF2-40B4-BE49-F238E27FC236}">
                <a16:creationId xmlns:a16="http://schemas.microsoft.com/office/drawing/2014/main" id="{887C61D2-B01E-A14D-A3C4-B70E84D40EC0}"/>
              </a:ext>
            </a:extLst>
          </p:cNvPr>
          <p:cNvSpPr txBox="1"/>
          <p:nvPr userDrawn="1"/>
        </p:nvSpPr>
        <p:spPr>
          <a:xfrm>
            <a:off x="1056283" y="1379959"/>
            <a:ext cx="670376" cy="1437445"/>
          </a:xfrm>
          <a:prstGeom prst="rect">
            <a:avLst/>
          </a:prstGeom>
          <a:noFill/>
        </p:spPr>
        <p:txBody>
          <a:bodyPr wrap="none" rtlCol="0">
            <a:spAutoFit/>
          </a:bodyPr>
          <a:lstStyle/>
          <a:p>
            <a:pPr>
              <a:spcBef>
                <a:spcPts val="0"/>
              </a:spcBef>
            </a:pPr>
            <a:r>
              <a:rPr lang="en-PT" sz="8741" b="1" i="0">
                <a:solidFill>
                  <a:schemeClr val="tx1"/>
                </a:solidFill>
                <a:latin typeface="Equip Extended" panose="02000503030000020004" pitchFamily="2" charset="77"/>
              </a:rPr>
              <a:t>“</a:t>
            </a:r>
          </a:p>
        </p:txBody>
      </p:sp>
      <p:sp>
        <p:nvSpPr>
          <p:cNvPr id="20" name="TextBox 19">
            <a:extLst>
              <a:ext uri="{FF2B5EF4-FFF2-40B4-BE49-F238E27FC236}">
                <a16:creationId xmlns:a16="http://schemas.microsoft.com/office/drawing/2014/main" id="{649D3518-BE06-3C4F-9B82-13D47749E849}"/>
              </a:ext>
            </a:extLst>
          </p:cNvPr>
          <p:cNvSpPr txBox="1"/>
          <p:nvPr userDrawn="1"/>
        </p:nvSpPr>
        <p:spPr>
          <a:xfrm>
            <a:off x="11584413" y="5051552"/>
            <a:ext cx="686902" cy="1323439"/>
          </a:xfrm>
          <a:prstGeom prst="rect">
            <a:avLst/>
          </a:prstGeom>
          <a:noFill/>
        </p:spPr>
        <p:txBody>
          <a:bodyPr wrap="none" rtlCol="0" anchor="b">
            <a:noAutofit/>
          </a:bodyPr>
          <a:lstStyle/>
          <a:p>
            <a:pPr>
              <a:spcBef>
                <a:spcPts val="0"/>
              </a:spcBef>
            </a:pPr>
            <a:r>
              <a:rPr lang="en-PT" sz="8741" b="1" i="0">
                <a:solidFill>
                  <a:schemeClr val="tx1"/>
                </a:solidFill>
                <a:latin typeface="Equip Extended" panose="02000503030000020004" pitchFamily="2" charset="77"/>
              </a:rPr>
              <a:t>”</a:t>
            </a:r>
          </a:p>
        </p:txBody>
      </p:sp>
      <p:sp>
        <p:nvSpPr>
          <p:cNvPr id="21" name="Text Placeholder 7">
            <a:extLst>
              <a:ext uri="{FF2B5EF4-FFF2-40B4-BE49-F238E27FC236}">
                <a16:creationId xmlns:a16="http://schemas.microsoft.com/office/drawing/2014/main" id="{C1B2D925-6381-9A47-8EBA-795195C8ABB8}"/>
              </a:ext>
            </a:extLst>
          </p:cNvPr>
          <p:cNvSpPr>
            <a:spLocks noGrp="1"/>
          </p:cNvSpPr>
          <p:nvPr>
            <p:ph type="body" sz="quarter" idx="34" hasCustomPrompt="1"/>
          </p:nvPr>
        </p:nvSpPr>
        <p:spPr>
          <a:xfrm>
            <a:off x="2123970" y="2131812"/>
            <a:ext cx="4220411" cy="1060666"/>
          </a:xfrm>
          <a:prstGeom prst="rect">
            <a:avLst/>
          </a:prstGeom>
        </p:spPr>
        <p:txBody>
          <a:bodyPr wrap="square" tIns="72000" anchor="b">
            <a:spAutoFit/>
          </a:bodyPr>
          <a:lstStyle>
            <a:lvl1pPr marL="0" indent="0">
              <a:lnSpc>
                <a:spcPct val="100000"/>
              </a:lnSpc>
              <a:spcBef>
                <a:spcPts val="0"/>
              </a:spcBef>
              <a:buNone/>
              <a:defRPr sz="1530" b="0" i="1">
                <a:solidFill>
                  <a:schemeClr val="bg1"/>
                </a:solidFill>
                <a:latin typeface="Equip Extended Light" panose="02000503000000020004" pitchFamily="2" charset="77"/>
              </a:defRPr>
            </a:lvl1pPr>
          </a:lstStyle>
          <a:p>
            <a:pPr lvl="0"/>
            <a:r>
              <a:rPr lang="en-GB"/>
              <a:t>Nagarro behaves like a start-up,  ready for anything, very result  oriented and not dwindling until  we as a customer have gotten  what we want. </a:t>
            </a:r>
          </a:p>
        </p:txBody>
      </p:sp>
      <p:sp>
        <p:nvSpPr>
          <p:cNvPr id="22" name="Image">
            <a:extLst>
              <a:ext uri="{FF2B5EF4-FFF2-40B4-BE49-F238E27FC236}">
                <a16:creationId xmlns:a16="http://schemas.microsoft.com/office/drawing/2014/main" id="{822A80EC-B1B0-3442-829C-CAFABB882D10}"/>
              </a:ext>
            </a:extLst>
          </p:cNvPr>
          <p:cNvSpPr>
            <a:spLocks noGrp="1" noChangeAspect="1"/>
          </p:cNvSpPr>
          <p:nvPr>
            <p:ph type="pic" sz="quarter" idx="30"/>
          </p:nvPr>
        </p:nvSpPr>
        <p:spPr>
          <a:xfrm>
            <a:off x="5493928" y="3340920"/>
            <a:ext cx="865322" cy="792000"/>
          </a:xfrm>
          <a:prstGeom prst="ellipse">
            <a:avLst/>
          </a:prstGeom>
          <a:effectLst>
            <a:softEdge rad="0"/>
          </a:effectLst>
        </p:spPr>
        <p:txBody>
          <a:bodyPr lIns="91439" tIns="45719" rIns="91439" bIns="45719">
            <a:noAutofit/>
          </a:bodyPr>
          <a:lstStyle>
            <a:lvl1pPr marL="0" indent="0">
              <a:spcBef>
                <a:spcPts val="0"/>
              </a:spcBef>
              <a:buNone/>
              <a:defRPr>
                <a:noFill/>
              </a:defRPr>
            </a:lvl1pPr>
          </a:lstStyle>
          <a:p>
            <a:r>
              <a:rPr lang="en-US"/>
              <a:t>Click icon to add picture</a:t>
            </a:r>
            <a:endParaRPr/>
          </a:p>
        </p:txBody>
      </p:sp>
      <p:sp>
        <p:nvSpPr>
          <p:cNvPr id="23" name="Text Placeholder 7">
            <a:extLst>
              <a:ext uri="{FF2B5EF4-FFF2-40B4-BE49-F238E27FC236}">
                <a16:creationId xmlns:a16="http://schemas.microsoft.com/office/drawing/2014/main" id="{8355F0FD-0400-F544-A20A-FFD2420BD67F}"/>
              </a:ext>
            </a:extLst>
          </p:cNvPr>
          <p:cNvSpPr>
            <a:spLocks noGrp="1"/>
          </p:cNvSpPr>
          <p:nvPr>
            <p:ph type="body" sz="quarter" idx="35" hasCustomPrompt="1"/>
          </p:nvPr>
        </p:nvSpPr>
        <p:spPr>
          <a:xfrm>
            <a:off x="6961462" y="4194182"/>
            <a:ext cx="3056160" cy="320591"/>
          </a:xfrm>
          <a:prstGeom prst="rect">
            <a:avLst/>
          </a:prstGeom>
        </p:spPr>
        <p:txBody>
          <a:bodyPr wrap="square" tIns="72000" anchor="t">
            <a:spAutoFit/>
          </a:bodyPr>
          <a:lstStyle>
            <a:lvl1pPr marL="0" indent="0">
              <a:lnSpc>
                <a:spcPct val="100000"/>
              </a:lnSpc>
              <a:spcBef>
                <a:spcPts val="0"/>
              </a:spcBef>
              <a:buNone/>
              <a:defRPr sz="1311" b="0" i="0">
                <a:solidFill>
                  <a:schemeClr val="bg1"/>
                </a:solidFill>
                <a:latin typeface="Equip Light" panose="02000503000000020004" pitchFamily="2" charset="77"/>
              </a:defRPr>
            </a:lvl1pPr>
          </a:lstStyle>
          <a:p>
            <a:pPr lvl="0"/>
            <a:r>
              <a:rPr lang="en-GB"/>
              <a:t>Edit position</a:t>
            </a:r>
          </a:p>
        </p:txBody>
      </p:sp>
      <p:sp>
        <p:nvSpPr>
          <p:cNvPr id="24" name="Text Placeholder 7">
            <a:extLst>
              <a:ext uri="{FF2B5EF4-FFF2-40B4-BE49-F238E27FC236}">
                <a16:creationId xmlns:a16="http://schemas.microsoft.com/office/drawing/2014/main" id="{CEE37377-A5FF-9646-B596-C7E6C7268FEA}"/>
              </a:ext>
            </a:extLst>
          </p:cNvPr>
          <p:cNvSpPr>
            <a:spLocks noGrp="1"/>
          </p:cNvSpPr>
          <p:nvPr>
            <p:ph type="body" sz="quarter" idx="36" hasCustomPrompt="1"/>
          </p:nvPr>
        </p:nvSpPr>
        <p:spPr>
          <a:xfrm>
            <a:off x="6961462" y="3870748"/>
            <a:ext cx="3056160" cy="337391"/>
          </a:xfrm>
          <a:prstGeom prst="rect">
            <a:avLst/>
          </a:prstGeom>
        </p:spPr>
        <p:txBody>
          <a:bodyPr wrap="square" tIns="72000" anchor="t">
            <a:spAutoFit/>
          </a:bodyPr>
          <a:lstStyle>
            <a:lvl1pPr marL="0" indent="0">
              <a:lnSpc>
                <a:spcPct val="100000"/>
              </a:lnSpc>
              <a:spcBef>
                <a:spcPts val="0"/>
              </a:spcBef>
              <a:buNone/>
              <a:defRPr sz="1420" b="1" i="0">
                <a:solidFill>
                  <a:schemeClr val="tx1"/>
                </a:solidFill>
                <a:latin typeface="Equip Extended" panose="02000503030000020004" pitchFamily="2" charset="77"/>
              </a:defRPr>
            </a:lvl1pPr>
          </a:lstStyle>
          <a:p>
            <a:pPr lvl="0"/>
            <a:r>
              <a:rPr lang="en-GB"/>
              <a:t>Edit name</a:t>
            </a:r>
          </a:p>
        </p:txBody>
      </p:sp>
      <p:sp>
        <p:nvSpPr>
          <p:cNvPr id="31" name="Text Placeholder 7">
            <a:extLst>
              <a:ext uri="{FF2B5EF4-FFF2-40B4-BE49-F238E27FC236}">
                <a16:creationId xmlns:a16="http://schemas.microsoft.com/office/drawing/2014/main" id="{D30342F4-2876-3240-A7F5-9346EEB55FF4}"/>
              </a:ext>
            </a:extLst>
          </p:cNvPr>
          <p:cNvSpPr>
            <a:spLocks noGrp="1"/>
          </p:cNvSpPr>
          <p:nvPr>
            <p:ph type="body" sz="quarter" idx="37" hasCustomPrompt="1"/>
          </p:nvPr>
        </p:nvSpPr>
        <p:spPr>
          <a:xfrm>
            <a:off x="6961463" y="2556851"/>
            <a:ext cx="4220411" cy="1060666"/>
          </a:xfrm>
          <a:prstGeom prst="rect">
            <a:avLst/>
          </a:prstGeom>
        </p:spPr>
        <p:txBody>
          <a:bodyPr wrap="square" tIns="72000" anchor="b">
            <a:spAutoFit/>
          </a:bodyPr>
          <a:lstStyle>
            <a:lvl1pPr marL="0" indent="0">
              <a:lnSpc>
                <a:spcPct val="100000"/>
              </a:lnSpc>
              <a:spcBef>
                <a:spcPts val="0"/>
              </a:spcBef>
              <a:buNone/>
              <a:defRPr sz="1530" b="0" i="1">
                <a:solidFill>
                  <a:schemeClr val="bg1"/>
                </a:solidFill>
                <a:latin typeface="Equip Extended Light" panose="02000503000000020004" pitchFamily="2" charset="77"/>
              </a:defRPr>
            </a:lvl1pPr>
          </a:lstStyle>
          <a:p>
            <a:pPr lvl="0"/>
            <a:r>
              <a:rPr lang="en-GB"/>
              <a:t>Nagarro behaves like a start-up,  ready for anything, very result  oriented and not dwindling until  we as a customer have gotten  what we want. </a:t>
            </a:r>
          </a:p>
        </p:txBody>
      </p:sp>
      <p:sp>
        <p:nvSpPr>
          <p:cNvPr id="33" name="Image">
            <a:extLst>
              <a:ext uri="{FF2B5EF4-FFF2-40B4-BE49-F238E27FC236}">
                <a16:creationId xmlns:a16="http://schemas.microsoft.com/office/drawing/2014/main" id="{A8684A1C-A560-DE49-AD50-647BDB254A86}"/>
              </a:ext>
            </a:extLst>
          </p:cNvPr>
          <p:cNvSpPr>
            <a:spLocks noGrp="1" noChangeAspect="1"/>
          </p:cNvSpPr>
          <p:nvPr>
            <p:ph type="pic" sz="quarter" idx="38"/>
          </p:nvPr>
        </p:nvSpPr>
        <p:spPr>
          <a:xfrm>
            <a:off x="10331421" y="3765959"/>
            <a:ext cx="865322" cy="792000"/>
          </a:xfrm>
          <a:prstGeom prst="ellipse">
            <a:avLst/>
          </a:prstGeom>
          <a:effectLst>
            <a:softEdge rad="0"/>
          </a:effectLst>
        </p:spPr>
        <p:txBody>
          <a:bodyPr lIns="91439" tIns="45719" rIns="91439" bIns="45719">
            <a:noAutofit/>
          </a:bodyPr>
          <a:lstStyle>
            <a:lvl1pPr marL="0" indent="0">
              <a:spcBef>
                <a:spcPts val="0"/>
              </a:spcBef>
              <a:buNone/>
              <a:defRPr>
                <a:noFill/>
              </a:defRPr>
            </a:lvl1pPr>
          </a:lstStyle>
          <a:p>
            <a:r>
              <a:rPr lang="en-US"/>
              <a:t>Click icon to add picture</a:t>
            </a:r>
            <a:endParaRPr/>
          </a:p>
        </p:txBody>
      </p:sp>
      <p:sp>
        <p:nvSpPr>
          <p:cNvPr id="34" name="Title 1">
            <a:extLst>
              <a:ext uri="{FF2B5EF4-FFF2-40B4-BE49-F238E27FC236}">
                <a16:creationId xmlns:a16="http://schemas.microsoft.com/office/drawing/2014/main" id="{072889E0-E7E5-E147-843C-BE83DEDDF915}"/>
              </a:ext>
            </a:extLst>
          </p:cNvPr>
          <p:cNvSpPr>
            <a:spLocks noGrp="1"/>
          </p:cNvSpPr>
          <p:nvPr>
            <p:ph type="title" hasCustomPrompt="1"/>
          </p:nvPr>
        </p:nvSpPr>
        <p:spPr>
          <a:xfrm>
            <a:off x="684390" y="481126"/>
            <a:ext cx="5534126" cy="522378"/>
          </a:xfrm>
          <a:prstGeom prst="rect">
            <a:avLst/>
          </a:prstGeom>
        </p:spPr>
        <p:txBody>
          <a:bodyPr tIns="72000" anchor="t">
            <a:spAutoFit/>
          </a:bodyPr>
          <a:lstStyle>
            <a:lvl1pPr>
              <a:lnSpc>
                <a:spcPct val="100000"/>
              </a:lnSpc>
              <a:spcBef>
                <a:spcPts val="0"/>
              </a:spcBef>
              <a:defRPr sz="2622" b="1" i="0">
                <a:solidFill>
                  <a:schemeClr val="bg1"/>
                </a:solidFill>
                <a:latin typeface="Equip Extended" panose="02000503030000020004" pitchFamily="2" charset="77"/>
              </a:defRPr>
            </a:lvl1pPr>
          </a:lstStyle>
          <a:p>
            <a:r>
              <a:rPr lang="en-GB"/>
              <a:t>Edit title</a:t>
            </a:r>
            <a:endParaRPr lang="en-PT"/>
          </a:p>
        </p:txBody>
      </p:sp>
      <p:sp>
        <p:nvSpPr>
          <p:cNvPr id="35" name="Text Placeholder 7">
            <a:extLst>
              <a:ext uri="{FF2B5EF4-FFF2-40B4-BE49-F238E27FC236}">
                <a16:creationId xmlns:a16="http://schemas.microsoft.com/office/drawing/2014/main" id="{191DEFED-AA81-4D42-88DF-A4B7EFBEDCBB}"/>
              </a:ext>
            </a:extLst>
          </p:cNvPr>
          <p:cNvSpPr>
            <a:spLocks noGrp="1"/>
          </p:cNvSpPr>
          <p:nvPr>
            <p:ph type="body" sz="quarter" idx="29" hasCustomPrompt="1"/>
          </p:nvPr>
        </p:nvSpPr>
        <p:spPr>
          <a:xfrm>
            <a:off x="684392" y="930189"/>
            <a:ext cx="5534127" cy="387854"/>
          </a:xfrm>
          <a:prstGeom prst="rect">
            <a:avLst/>
          </a:prstGeom>
        </p:spPr>
        <p:txBody>
          <a:bodyPr wrap="square" tIns="72000" anchor="t">
            <a:spAutoFit/>
          </a:bodyPr>
          <a:lstStyle>
            <a:lvl1pPr marL="0" indent="0">
              <a:lnSpc>
                <a:spcPct val="100000"/>
              </a:lnSpc>
              <a:spcBef>
                <a:spcPts val="0"/>
              </a:spcBef>
              <a:buNone/>
              <a:defRPr sz="1748" b="0" i="0">
                <a:solidFill>
                  <a:schemeClr val="bg1"/>
                </a:solidFill>
                <a:latin typeface="Equip Extended Light" panose="02000503000000020004" pitchFamily="2" charset="77"/>
              </a:defRPr>
            </a:lvl1pPr>
          </a:lstStyle>
          <a:p>
            <a:pPr lvl="0"/>
            <a:r>
              <a:rPr lang="en-GB"/>
              <a:t>Edit subtitle</a:t>
            </a:r>
          </a:p>
        </p:txBody>
      </p:sp>
      <p:sp>
        <p:nvSpPr>
          <p:cNvPr id="16" name="Text Placeholder 7">
            <a:extLst>
              <a:ext uri="{FF2B5EF4-FFF2-40B4-BE49-F238E27FC236}">
                <a16:creationId xmlns:a16="http://schemas.microsoft.com/office/drawing/2014/main" id="{220A6E3E-99C1-41A7-AE9D-48E132545F1F}"/>
              </a:ext>
            </a:extLst>
          </p:cNvPr>
          <p:cNvSpPr>
            <a:spLocks noGrp="1"/>
          </p:cNvSpPr>
          <p:nvPr>
            <p:ph type="body" sz="quarter" idx="10" hasCustomPrompt="1"/>
          </p:nvPr>
        </p:nvSpPr>
        <p:spPr>
          <a:xfrm>
            <a:off x="684392" y="5876516"/>
            <a:ext cx="11867938" cy="498475"/>
          </a:xfrm>
        </p:spPr>
        <p:txBody>
          <a:bodyPr anchor="ctr">
            <a:noAutofit/>
          </a:bodyPr>
          <a:lstStyle>
            <a:lvl1pPr marL="0" indent="0">
              <a:spcBef>
                <a:spcPts val="0"/>
              </a:spcBef>
              <a:buNone/>
              <a:defRPr sz="1093" b="0" i="0">
                <a:solidFill>
                  <a:schemeClr val="bg2"/>
                </a:solidFill>
                <a:latin typeface="Equip Extended Light" panose="02000503000000020004" pitchFamily="2" charset="77"/>
              </a:defRPr>
            </a:lvl1pPr>
          </a:lstStyle>
          <a:p>
            <a:pPr lvl="0"/>
            <a:r>
              <a:rPr lang="en-GB"/>
              <a:t>Edit Footnote</a:t>
            </a:r>
          </a:p>
        </p:txBody>
      </p:sp>
    </p:spTree>
    <p:extLst>
      <p:ext uri="{BB962C8B-B14F-4D97-AF65-F5344CB8AC3E}">
        <p14:creationId xmlns:p14="http://schemas.microsoft.com/office/powerpoint/2010/main" val="30346834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2_Section Big Title Blue">
    <p:bg>
      <p:bgPr>
        <a:solidFill>
          <a:schemeClr val="accent4"/>
        </a:solidFill>
        <a:effectLst/>
      </p:bgPr>
    </p:bg>
    <p:spTree>
      <p:nvGrpSpPr>
        <p:cNvPr id="1" name=""/>
        <p:cNvGrpSpPr/>
        <p:nvPr/>
      </p:nvGrpSpPr>
      <p:grpSpPr>
        <a:xfrm>
          <a:off x="0" y="0"/>
          <a:ext cx="0" cy="0"/>
          <a:chOff x="0" y="0"/>
          <a:chExt cx="0" cy="0"/>
        </a:xfrm>
      </p:grpSpPr>
      <p:pic>
        <p:nvPicPr>
          <p:cNvPr id="8" name="r1Artboard 3 copy 7edsw.pdf" descr="r1Artboard 3 copy 7edsw.pdf">
            <a:extLst>
              <a:ext uri="{FF2B5EF4-FFF2-40B4-BE49-F238E27FC236}">
                <a16:creationId xmlns:a16="http://schemas.microsoft.com/office/drawing/2014/main" id="{DB2CB175-7699-BF45-8858-F8C4DBF892A4}"/>
              </a:ext>
            </a:extLst>
          </p:cNvPr>
          <p:cNvPicPr>
            <a:picLocks noChangeAspect="1"/>
          </p:cNvPicPr>
          <p:nvPr userDrawn="1"/>
        </p:nvPicPr>
        <p:blipFill rotWithShape="1">
          <a:blip r:embed="rId2" cstate="screen">
            <a:alphaModFix amt="60000"/>
            <a:extLst>
              <a:ext uri="{28A0092B-C50C-407E-A947-70E740481C1C}">
                <a14:useLocalDpi xmlns:a14="http://schemas.microsoft.com/office/drawing/2010/main"/>
              </a:ext>
            </a:extLst>
          </a:blip>
          <a:srcRect/>
          <a:stretch/>
        </p:blipFill>
        <p:spPr>
          <a:xfrm>
            <a:off x="4140434" y="0"/>
            <a:ext cx="9180279" cy="6858000"/>
          </a:xfrm>
          <a:prstGeom prst="rect">
            <a:avLst/>
          </a:prstGeom>
          <a:ln w="12700">
            <a:miter lim="400000"/>
          </a:ln>
        </p:spPr>
      </p:pic>
      <p:pic>
        <p:nvPicPr>
          <p:cNvPr id="3" name="Graphic 2">
            <a:extLst>
              <a:ext uri="{FF2B5EF4-FFF2-40B4-BE49-F238E27FC236}">
                <a16:creationId xmlns:a16="http://schemas.microsoft.com/office/drawing/2014/main" id="{73A8F63C-93A7-DA4F-8C8B-03DCFB7B5A2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89992" y="2"/>
            <a:ext cx="2163305" cy="1485001"/>
          </a:xfrm>
          <a:prstGeom prst="rect">
            <a:avLst/>
          </a:prstGeom>
        </p:spPr>
      </p:pic>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98580" y="5876516"/>
            <a:ext cx="10563477" cy="498475"/>
          </a:xfrm>
        </p:spPr>
        <p:txBody>
          <a:bodyPr anchor="ctr">
            <a:noAutofit/>
          </a:bodyPr>
          <a:lstStyle>
            <a:lvl1pPr marL="0" indent="0">
              <a:buNone/>
              <a:defRPr sz="1093" b="0" i="0">
                <a:solidFill>
                  <a:schemeClr val="bg1"/>
                </a:solidFill>
                <a:latin typeface="Equip Extended Light" panose="02000503000000020004" pitchFamily="2" charset="77"/>
              </a:defRPr>
            </a:lvl1pPr>
          </a:lstStyle>
          <a:p>
            <a:pPr lvl="0"/>
            <a:r>
              <a:rPr lang="en-GB"/>
              <a:t>Edit Footnote</a:t>
            </a:r>
          </a:p>
        </p:txBody>
      </p:sp>
      <p:sp>
        <p:nvSpPr>
          <p:cNvPr id="12" name="Title 1">
            <a:extLst>
              <a:ext uri="{FF2B5EF4-FFF2-40B4-BE49-F238E27FC236}">
                <a16:creationId xmlns:a16="http://schemas.microsoft.com/office/drawing/2014/main" id="{29D59645-33BD-F041-9140-5802DD717353}"/>
              </a:ext>
            </a:extLst>
          </p:cNvPr>
          <p:cNvSpPr>
            <a:spLocks noGrp="1"/>
          </p:cNvSpPr>
          <p:nvPr>
            <p:ph type="title" hasCustomPrompt="1"/>
          </p:nvPr>
        </p:nvSpPr>
        <p:spPr>
          <a:xfrm>
            <a:off x="696242" y="2867256"/>
            <a:ext cx="10672065" cy="1302985"/>
          </a:xfrm>
          <a:prstGeom prst="rect">
            <a:avLst/>
          </a:prstGeom>
        </p:spPr>
        <p:txBody>
          <a:bodyPr lIns="72000" anchor="b">
            <a:spAutoFit/>
          </a:bodyPr>
          <a:lstStyle>
            <a:lvl1pPr>
              <a:lnSpc>
                <a:spcPct val="100000"/>
              </a:lnSpc>
              <a:defRPr sz="7867" b="1" i="0">
                <a:solidFill>
                  <a:schemeClr val="bg1"/>
                </a:solidFill>
                <a:latin typeface="Equip Extended" panose="02000503030000020004" pitchFamily="2" charset="77"/>
              </a:defRPr>
            </a:lvl1pPr>
          </a:lstStyle>
          <a:p>
            <a:r>
              <a:rPr lang="en-GB"/>
              <a:t>Edit section title</a:t>
            </a:r>
            <a:endParaRPr lang="en-PT"/>
          </a:p>
        </p:txBody>
      </p:sp>
      <p:sp>
        <p:nvSpPr>
          <p:cNvPr id="11" name="Text Placeholder 7">
            <a:extLst>
              <a:ext uri="{FF2B5EF4-FFF2-40B4-BE49-F238E27FC236}">
                <a16:creationId xmlns:a16="http://schemas.microsoft.com/office/drawing/2014/main" id="{3DA0C077-5EC7-6940-8AED-92F032F44DAA}"/>
              </a:ext>
            </a:extLst>
          </p:cNvPr>
          <p:cNvSpPr>
            <a:spLocks noGrp="1"/>
          </p:cNvSpPr>
          <p:nvPr>
            <p:ph type="body" sz="quarter" idx="12" hasCustomPrompt="1"/>
          </p:nvPr>
        </p:nvSpPr>
        <p:spPr>
          <a:xfrm>
            <a:off x="698579" y="4407492"/>
            <a:ext cx="10672065" cy="491467"/>
          </a:xfrm>
        </p:spPr>
        <p:txBody>
          <a:bodyPr tIns="108000" anchor="t">
            <a:spAutoFit/>
          </a:bodyPr>
          <a:lstStyle>
            <a:lvl1pPr marL="0" indent="0">
              <a:lnSpc>
                <a:spcPct val="100000"/>
              </a:lnSpc>
              <a:buNone/>
              <a:defRPr sz="2185" b="0" i="0">
                <a:solidFill>
                  <a:schemeClr val="bg1"/>
                </a:solidFill>
                <a:latin typeface="Equip Extended Thin" panose="02000503030000020004" pitchFamily="2" charset="77"/>
              </a:defRPr>
            </a:lvl1pPr>
          </a:lstStyle>
          <a:p>
            <a:pPr lvl="0"/>
            <a:r>
              <a:rPr lang="en-GB"/>
              <a:t>Edit description</a:t>
            </a:r>
          </a:p>
        </p:txBody>
      </p:sp>
    </p:spTree>
    <p:extLst>
      <p:ext uri="{BB962C8B-B14F-4D97-AF65-F5344CB8AC3E}">
        <p14:creationId xmlns:p14="http://schemas.microsoft.com/office/powerpoint/2010/main" val="211323418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2_2_Quotes Purple">
    <p:bg>
      <p:bgPr>
        <a:solidFill>
          <a:schemeClr val="accent2"/>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803778" y="379903"/>
            <a:ext cx="888921" cy="715078"/>
          </a:xfrm>
          <a:prstGeom prst="rect">
            <a:avLst/>
          </a:prstGeom>
        </p:spPr>
      </p:pic>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2123968" y="3769143"/>
            <a:ext cx="3056160" cy="320591"/>
          </a:xfrm>
          <a:prstGeom prst="rect">
            <a:avLst/>
          </a:prstGeom>
        </p:spPr>
        <p:txBody>
          <a:bodyPr wrap="square" tIns="72000" anchor="t">
            <a:spAutoFit/>
          </a:bodyPr>
          <a:lstStyle>
            <a:lvl1pPr marL="0" indent="0">
              <a:lnSpc>
                <a:spcPct val="100000"/>
              </a:lnSpc>
              <a:spcBef>
                <a:spcPts val="0"/>
              </a:spcBef>
              <a:buNone/>
              <a:defRPr sz="1311" b="0" i="0">
                <a:solidFill>
                  <a:schemeClr val="bg1"/>
                </a:solidFill>
                <a:latin typeface="Equip Light" panose="02000503000000020004" pitchFamily="2" charset="77"/>
              </a:defRPr>
            </a:lvl1pPr>
          </a:lstStyle>
          <a:p>
            <a:pPr lvl="0"/>
            <a:r>
              <a:rPr lang="en-GB"/>
              <a:t>Edit position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2123968" y="3445709"/>
            <a:ext cx="3056160" cy="337391"/>
          </a:xfrm>
          <a:prstGeom prst="rect">
            <a:avLst/>
          </a:prstGeom>
        </p:spPr>
        <p:txBody>
          <a:bodyPr wrap="square" tIns="72000" anchor="t">
            <a:spAutoFit/>
          </a:bodyPr>
          <a:lstStyle>
            <a:lvl1pPr marL="0" indent="0">
              <a:lnSpc>
                <a:spcPct val="100000"/>
              </a:lnSpc>
              <a:spcBef>
                <a:spcPts val="0"/>
              </a:spcBef>
              <a:buNone/>
              <a:defRPr sz="1420" b="1" i="0">
                <a:solidFill>
                  <a:schemeClr val="tx1"/>
                </a:solidFill>
                <a:latin typeface="Equip Extended" panose="02000503030000020004" pitchFamily="2" charset="77"/>
              </a:defRPr>
            </a:lvl1pPr>
          </a:lstStyle>
          <a:p>
            <a:pPr lvl="0"/>
            <a:r>
              <a:rPr lang="en-GB"/>
              <a:t>Edit name</a:t>
            </a:r>
          </a:p>
        </p:txBody>
      </p:sp>
      <p:sp>
        <p:nvSpPr>
          <p:cNvPr id="3" name="TextBox 2">
            <a:extLst>
              <a:ext uri="{FF2B5EF4-FFF2-40B4-BE49-F238E27FC236}">
                <a16:creationId xmlns:a16="http://schemas.microsoft.com/office/drawing/2014/main" id="{887C61D2-B01E-A14D-A3C4-B70E84D40EC0}"/>
              </a:ext>
            </a:extLst>
          </p:cNvPr>
          <p:cNvSpPr txBox="1"/>
          <p:nvPr userDrawn="1"/>
        </p:nvSpPr>
        <p:spPr>
          <a:xfrm>
            <a:off x="1056283" y="1379959"/>
            <a:ext cx="670376" cy="1437445"/>
          </a:xfrm>
          <a:prstGeom prst="rect">
            <a:avLst/>
          </a:prstGeom>
          <a:noFill/>
        </p:spPr>
        <p:txBody>
          <a:bodyPr wrap="none" rtlCol="0">
            <a:spAutoFit/>
          </a:bodyPr>
          <a:lstStyle/>
          <a:p>
            <a:pPr>
              <a:spcBef>
                <a:spcPts val="0"/>
              </a:spcBef>
            </a:pPr>
            <a:r>
              <a:rPr lang="en-PT" sz="8741" b="1" i="0">
                <a:solidFill>
                  <a:schemeClr val="tx1"/>
                </a:solidFill>
                <a:latin typeface="Equip Extended" panose="02000503030000020004" pitchFamily="2" charset="77"/>
              </a:rPr>
              <a:t>“</a:t>
            </a:r>
          </a:p>
        </p:txBody>
      </p:sp>
      <p:sp>
        <p:nvSpPr>
          <p:cNvPr id="20" name="TextBox 19">
            <a:extLst>
              <a:ext uri="{FF2B5EF4-FFF2-40B4-BE49-F238E27FC236}">
                <a16:creationId xmlns:a16="http://schemas.microsoft.com/office/drawing/2014/main" id="{649D3518-BE06-3C4F-9B82-13D47749E849}"/>
              </a:ext>
            </a:extLst>
          </p:cNvPr>
          <p:cNvSpPr txBox="1"/>
          <p:nvPr userDrawn="1"/>
        </p:nvSpPr>
        <p:spPr>
          <a:xfrm>
            <a:off x="11584413" y="5051552"/>
            <a:ext cx="686902" cy="1323439"/>
          </a:xfrm>
          <a:prstGeom prst="rect">
            <a:avLst/>
          </a:prstGeom>
          <a:noFill/>
        </p:spPr>
        <p:txBody>
          <a:bodyPr wrap="none" rtlCol="0" anchor="b">
            <a:noAutofit/>
          </a:bodyPr>
          <a:lstStyle/>
          <a:p>
            <a:pPr>
              <a:spcBef>
                <a:spcPts val="0"/>
              </a:spcBef>
            </a:pPr>
            <a:r>
              <a:rPr lang="en-PT" sz="8741" b="1" i="0">
                <a:solidFill>
                  <a:schemeClr val="accent1"/>
                </a:solidFill>
                <a:latin typeface="Equip Extended" panose="02000503030000020004" pitchFamily="2" charset="77"/>
              </a:rPr>
              <a:t>”</a:t>
            </a:r>
          </a:p>
        </p:txBody>
      </p:sp>
      <p:sp>
        <p:nvSpPr>
          <p:cNvPr id="21" name="Text Placeholder 7">
            <a:extLst>
              <a:ext uri="{FF2B5EF4-FFF2-40B4-BE49-F238E27FC236}">
                <a16:creationId xmlns:a16="http://schemas.microsoft.com/office/drawing/2014/main" id="{C1B2D925-6381-9A47-8EBA-795195C8ABB8}"/>
              </a:ext>
            </a:extLst>
          </p:cNvPr>
          <p:cNvSpPr>
            <a:spLocks noGrp="1"/>
          </p:cNvSpPr>
          <p:nvPr>
            <p:ph type="body" sz="quarter" idx="34" hasCustomPrompt="1"/>
          </p:nvPr>
        </p:nvSpPr>
        <p:spPr>
          <a:xfrm>
            <a:off x="2123970" y="2131812"/>
            <a:ext cx="4220411" cy="1060666"/>
          </a:xfrm>
          <a:prstGeom prst="rect">
            <a:avLst/>
          </a:prstGeom>
        </p:spPr>
        <p:txBody>
          <a:bodyPr wrap="square" tIns="72000" anchor="b">
            <a:spAutoFit/>
          </a:bodyPr>
          <a:lstStyle>
            <a:lvl1pPr marL="0" indent="0">
              <a:lnSpc>
                <a:spcPct val="100000"/>
              </a:lnSpc>
              <a:spcBef>
                <a:spcPts val="0"/>
              </a:spcBef>
              <a:buNone/>
              <a:defRPr sz="1530" b="0" i="1">
                <a:solidFill>
                  <a:schemeClr val="bg1"/>
                </a:solidFill>
                <a:latin typeface="Equip Extended Light" panose="02000503000000020004" pitchFamily="2" charset="77"/>
              </a:defRPr>
            </a:lvl1pPr>
          </a:lstStyle>
          <a:p>
            <a:pPr lvl="0"/>
            <a:r>
              <a:rPr lang="en-GB"/>
              <a:t>Nagarro behaves like a start-up,  ready for anything, very result  oriented and not dwindling until  we as a customer have gotten  what we want. </a:t>
            </a:r>
          </a:p>
        </p:txBody>
      </p:sp>
      <p:sp>
        <p:nvSpPr>
          <p:cNvPr id="22" name="Image">
            <a:extLst>
              <a:ext uri="{FF2B5EF4-FFF2-40B4-BE49-F238E27FC236}">
                <a16:creationId xmlns:a16="http://schemas.microsoft.com/office/drawing/2014/main" id="{822A80EC-B1B0-3442-829C-CAFABB882D10}"/>
              </a:ext>
            </a:extLst>
          </p:cNvPr>
          <p:cNvSpPr>
            <a:spLocks noGrp="1" noChangeAspect="1"/>
          </p:cNvSpPr>
          <p:nvPr>
            <p:ph type="pic" sz="quarter" idx="30"/>
          </p:nvPr>
        </p:nvSpPr>
        <p:spPr>
          <a:xfrm>
            <a:off x="5493928" y="3340920"/>
            <a:ext cx="865322" cy="792000"/>
          </a:xfrm>
          <a:prstGeom prst="ellipse">
            <a:avLst/>
          </a:prstGeom>
          <a:effectLst>
            <a:softEdge rad="0"/>
          </a:effectLst>
        </p:spPr>
        <p:txBody>
          <a:bodyPr lIns="91439" tIns="45719" rIns="91439" bIns="45719">
            <a:noAutofit/>
          </a:bodyPr>
          <a:lstStyle>
            <a:lvl1pPr marL="0" indent="0">
              <a:spcBef>
                <a:spcPts val="0"/>
              </a:spcBef>
              <a:buNone/>
              <a:defRPr>
                <a:noFill/>
              </a:defRPr>
            </a:lvl1pPr>
          </a:lstStyle>
          <a:p>
            <a:r>
              <a:rPr lang="en-US"/>
              <a:t>Click icon to add picture</a:t>
            </a:r>
            <a:endParaRPr/>
          </a:p>
        </p:txBody>
      </p:sp>
      <p:sp>
        <p:nvSpPr>
          <p:cNvPr id="23" name="Text Placeholder 7">
            <a:extLst>
              <a:ext uri="{FF2B5EF4-FFF2-40B4-BE49-F238E27FC236}">
                <a16:creationId xmlns:a16="http://schemas.microsoft.com/office/drawing/2014/main" id="{8355F0FD-0400-F544-A20A-FFD2420BD67F}"/>
              </a:ext>
            </a:extLst>
          </p:cNvPr>
          <p:cNvSpPr>
            <a:spLocks noGrp="1"/>
          </p:cNvSpPr>
          <p:nvPr>
            <p:ph type="body" sz="quarter" idx="35" hasCustomPrompt="1"/>
          </p:nvPr>
        </p:nvSpPr>
        <p:spPr>
          <a:xfrm>
            <a:off x="6961462" y="4194182"/>
            <a:ext cx="3056160" cy="320591"/>
          </a:xfrm>
          <a:prstGeom prst="rect">
            <a:avLst/>
          </a:prstGeom>
        </p:spPr>
        <p:txBody>
          <a:bodyPr wrap="square" tIns="72000" anchor="t">
            <a:spAutoFit/>
          </a:bodyPr>
          <a:lstStyle>
            <a:lvl1pPr marL="0" indent="0">
              <a:lnSpc>
                <a:spcPct val="100000"/>
              </a:lnSpc>
              <a:spcBef>
                <a:spcPts val="0"/>
              </a:spcBef>
              <a:buNone/>
              <a:defRPr sz="1311" b="0" i="0">
                <a:solidFill>
                  <a:schemeClr val="bg1"/>
                </a:solidFill>
                <a:latin typeface="Equip Light" panose="02000503000000020004" pitchFamily="2" charset="77"/>
              </a:defRPr>
            </a:lvl1pPr>
          </a:lstStyle>
          <a:p>
            <a:pPr lvl="0"/>
            <a:r>
              <a:rPr lang="en-GB"/>
              <a:t>Edit position</a:t>
            </a:r>
          </a:p>
        </p:txBody>
      </p:sp>
      <p:sp>
        <p:nvSpPr>
          <p:cNvPr id="24" name="Text Placeholder 7">
            <a:extLst>
              <a:ext uri="{FF2B5EF4-FFF2-40B4-BE49-F238E27FC236}">
                <a16:creationId xmlns:a16="http://schemas.microsoft.com/office/drawing/2014/main" id="{CEE37377-A5FF-9646-B596-C7E6C7268FEA}"/>
              </a:ext>
            </a:extLst>
          </p:cNvPr>
          <p:cNvSpPr>
            <a:spLocks noGrp="1"/>
          </p:cNvSpPr>
          <p:nvPr>
            <p:ph type="body" sz="quarter" idx="36" hasCustomPrompt="1"/>
          </p:nvPr>
        </p:nvSpPr>
        <p:spPr>
          <a:xfrm>
            <a:off x="6961462" y="3870748"/>
            <a:ext cx="3056160" cy="337391"/>
          </a:xfrm>
          <a:prstGeom prst="rect">
            <a:avLst/>
          </a:prstGeom>
        </p:spPr>
        <p:txBody>
          <a:bodyPr wrap="square" tIns="72000" anchor="t">
            <a:spAutoFit/>
          </a:bodyPr>
          <a:lstStyle>
            <a:lvl1pPr marL="0" indent="0">
              <a:lnSpc>
                <a:spcPct val="100000"/>
              </a:lnSpc>
              <a:spcBef>
                <a:spcPts val="0"/>
              </a:spcBef>
              <a:buNone/>
              <a:defRPr sz="1420" b="1" i="0">
                <a:solidFill>
                  <a:schemeClr val="tx1"/>
                </a:solidFill>
                <a:latin typeface="Equip Extended" panose="02000503030000020004" pitchFamily="2" charset="77"/>
              </a:defRPr>
            </a:lvl1pPr>
          </a:lstStyle>
          <a:p>
            <a:pPr lvl="0"/>
            <a:r>
              <a:rPr lang="en-GB"/>
              <a:t>Edit name</a:t>
            </a:r>
          </a:p>
        </p:txBody>
      </p:sp>
      <p:sp>
        <p:nvSpPr>
          <p:cNvPr id="31" name="Text Placeholder 7">
            <a:extLst>
              <a:ext uri="{FF2B5EF4-FFF2-40B4-BE49-F238E27FC236}">
                <a16:creationId xmlns:a16="http://schemas.microsoft.com/office/drawing/2014/main" id="{D30342F4-2876-3240-A7F5-9346EEB55FF4}"/>
              </a:ext>
            </a:extLst>
          </p:cNvPr>
          <p:cNvSpPr>
            <a:spLocks noGrp="1"/>
          </p:cNvSpPr>
          <p:nvPr>
            <p:ph type="body" sz="quarter" idx="37" hasCustomPrompt="1"/>
          </p:nvPr>
        </p:nvSpPr>
        <p:spPr>
          <a:xfrm>
            <a:off x="6961463" y="2556851"/>
            <a:ext cx="4220411" cy="1060666"/>
          </a:xfrm>
          <a:prstGeom prst="rect">
            <a:avLst/>
          </a:prstGeom>
        </p:spPr>
        <p:txBody>
          <a:bodyPr wrap="square" tIns="72000" anchor="b">
            <a:spAutoFit/>
          </a:bodyPr>
          <a:lstStyle>
            <a:lvl1pPr marL="0" indent="0">
              <a:lnSpc>
                <a:spcPct val="100000"/>
              </a:lnSpc>
              <a:spcBef>
                <a:spcPts val="0"/>
              </a:spcBef>
              <a:buNone/>
              <a:defRPr sz="1530" b="0" i="1">
                <a:solidFill>
                  <a:schemeClr val="bg1"/>
                </a:solidFill>
                <a:latin typeface="Equip Extended Light" panose="02000503000000020004" pitchFamily="2" charset="77"/>
              </a:defRPr>
            </a:lvl1pPr>
          </a:lstStyle>
          <a:p>
            <a:pPr lvl="0"/>
            <a:r>
              <a:rPr lang="en-GB"/>
              <a:t>Nagarro behaves like a start-up,  ready for anything, very result  oriented and not dwindling until  we as a customer have gotten  what we want. </a:t>
            </a:r>
          </a:p>
        </p:txBody>
      </p:sp>
      <p:sp>
        <p:nvSpPr>
          <p:cNvPr id="33" name="Image">
            <a:extLst>
              <a:ext uri="{FF2B5EF4-FFF2-40B4-BE49-F238E27FC236}">
                <a16:creationId xmlns:a16="http://schemas.microsoft.com/office/drawing/2014/main" id="{A8684A1C-A560-DE49-AD50-647BDB254A86}"/>
              </a:ext>
            </a:extLst>
          </p:cNvPr>
          <p:cNvSpPr>
            <a:spLocks noGrp="1" noChangeAspect="1"/>
          </p:cNvSpPr>
          <p:nvPr>
            <p:ph type="pic" sz="quarter" idx="38"/>
          </p:nvPr>
        </p:nvSpPr>
        <p:spPr>
          <a:xfrm>
            <a:off x="10331421" y="3765959"/>
            <a:ext cx="865322" cy="792000"/>
          </a:xfrm>
          <a:prstGeom prst="ellipse">
            <a:avLst/>
          </a:prstGeom>
          <a:effectLst>
            <a:softEdge rad="0"/>
          </a:effectLst>
        </p:spPr>
        <p:txBody>
          <a:bodyPr lIns="91439" tIns="45719" rIns="91439" bIns="45719">
            <a:noAutofit/>
          </a:bodyPr>
          <a:lstStyle>
            <a:lvl1pPr marL="0" indent="0">
              <a:spcBef>
                <a:spcPts val="0"/>
              </a:spcBef>
              <a:buNone/>
              <a:defRPr>
                <a:noFill/>
              </a:defRPr>
            </a:lvl1pPr>
          </a:lstStyle>
          <a:p>
            <a:r>
              <a:rPr lang="en-US"/>
              <a:t>Click icon to add picture</a:t>
            </a:r>
            <a:endParaRPr/>
          </a:p>
        </p:txBody>
      </p:sp>
      <p:sp>
        <p:nvSpPr>
          <p:cNvPr id="34" name="Title 1">
            <a:extLst>
              <a:ext uri="{FF2B5EF4-FFF2-40B4-BE49-F238E27FC236}">
                <a16:creationId xmlns:a16="http://schemas.microsoft.com/office/drawing/2014/main" id="{072889E0-E7E5-E147-843C-BE83DEDDF915}"/>
              </a:ext>
            </a:extLst>
          </p:cNvPr>
          <p:cNvSpPr>
            <a:spLocks noGrp="1"/>
          </p:cNvSpPr>
          <p:nvPr>
            <p:ph type="title" hasCustomPrompt="1"/>
          </p:nvPr>
        </p:nvSpPr>
        <p:spPr>
          <a:xfrm>
            <a:off x="684390" y="481126"/>
            <a:ext cx="5534126" cy="522378"/>
          </a:xfrm>
          <a:prstGeom prst="rect">
            <a:avLst/>
          </a:prstGeom>
        </p:spPr>
        <p:txBody>
          <a:bodyPr tIns="72000" anchor="t">
            <a:spAutoFit/>
          </a:bodyPr>
          <a:lstStyle>
            <a:lvl1pPr>
              <a:lnSpc>
                <a:spcPct val="100000"/>
              </a:lnSpc>
              <a:spcBef>
                <a:spcPts val="0"/>
              </a:spcBef>
              <a:defRPr sz="2622" b="1" i="0">
                <a:solidFill>
                  <a:schemeClr val="bg1"/>
                </a:solidFill>
                <a:latin typeface="Equip Extended" panose="02000503030000020004" pitchFamily="2" charset="77"/>
              </a:defRPr>
            </a:lvl1pPr>
          </a:lstStyle>
          <a:p>
            <a:r>
              <a:rPr lang="en-GB"/>
              <a:t>Edit title</a:t>
            </a:r>
            <a:endParaRPr lang="en-PT"/>
          </a:p>
        </p:txBody>
      </p:sp>
      <p:sp>
        <p:nvSpPr>
          <p:cNvPr id="35" name="Text Placeholder 7">
            <a:extLst>
              <a:ext uri="{FF2B5EF4-FFF2-40B4-BE49-F238E27FC236}">
                <a16:creationId xmlns:a16="http://schemas.microsoft.com/office/drawing/2014/main" id="{191DEFED-AA81-4D42-88DF-A4B7EFBEDCBB}"/>
              </a:ext>
            </a:extLst>
          </p:cNvPr>
          <p:cNvSpPr>
            <a:spLocks noGrp="1"/>
          </p:cNvSpPr>
          <p:nvPr>
            <p:ph type="body" sz="quarter" idx="29" hasCustomPrompt="1"/>
          </p:nvPr>
        </p:nvSpPr>
        <p:spPr>
          <a:xfrm>
            <a:off x="684392" y="930189"/>
            <a:ext cx="5534127" cy="387854"/>
          </a:xfrm>
          <a:prstGeom prst="rect">
            <a:avLst/>
          </a:prstGeom>
        </p:spPr>
        <p:txBody>
          <a:bodyPr wrap="square" tIns="72000" anchor="t">
            <a:spAutoFit/>
          </a:bodyPr>
          <a:lstStyle>
            <a:lvl1pPr marL="0" indent="0">
              <a:lnSpc>
                <a:spcPct val="100000"/>
              </a:lnSpc>
              <a:spcBef>
                <a:spcPts val="0"/>
              </a:spcBef>
              <a:buNone/>
              <a:defRPr sz="1748" b="0" i="0">
                <a:solidFill>
                  <a:schemeClr val="bg1"/>
                </a:solidFill>
                <a:latin typeface="Equip Extended Light" panose="02000503000000020004" pitchFamily="2" charset="77"/>
              </a:defRPr>
            </a:lvl1pPr>
          </a:lstStyle>
          <a:p>
            <a:pPr lvl="0"/>
            <a:r>
              <a:rPr lang="en-GB"/>
              <a:t>Edit subtitle</a:t>
            </a:r>
          </a:p>
        </p:txBody>
      </p:sp>
      <p:sp>
        <p:nvSpPr>
          <p:cNvPr id="16" name="Text Placeholder 7">
            <a:extLst>
              <a:ext uri="{FF2B5EF4-FFF2-40B4-BE49-F238E27FC236}">
                <a16:creationId xmlns:a16="http://schemas.microsoft.com/office/drawing/2014/main" id="{889CA3F5-9F1B-42C2-82DF-139FEB3C19FB}"/>
              </a:ext>
            </a:extLst>
          </p:cNvPr>
          <p:cNvSpPr>
            <a:spLocks noGrp="1"/>
          </p:cNvSpPr>
          <p:nvPr>
            <p:ph type="body" sz="quarter" idx="10" hasCustomPrompt="1"/>
          </p:nvPr>
        </p:nvSpPr>
        <p:spPr>
          <a:xfrm>
            <a:off x="684392" y="5876516"/>
            <a:ext cx="11867938" cy="498475"/>
          </a:xfrm>
        </p:spPr>
        <p:txBody>
          <a:bodyPr anchor="ctr">
            <a:noAutofit/>
          </a:bodyPr>
          <a:lstStyle>
            <a:lvl1pPr marL="0" indent="0">
              <a:spcBef>
                <a:spcPts val="0"/>
              </a:spcBef>
              <a:buNone/>
              <a:defRPr sz="1093" b="0" i="0">
                <a:solidFill>
                  <a:schemeClr val="bg2"/>
                </a:solidFill>
                <a:latin typeface="Equip Extended Light" panose="02000503000000020004" pitchFamily="2" charset="77"/>
              </a:defRPr>
            </a:lvl1pPr>
          </a:lstStyle>
          <a:p>
            <a:pPr lvl="0"/>
            <a:r>
              <a:rPr lang="en-GB"/>
              <a:t>Edit Footnote</a:t>
            </a:r>
          </a:p>
        </p:txBody>
      </p:sp>
    </p:spTree>
    <p:extLst>
      <p:ext uri="{BB962C8B-B14F-4D97-AF65-F5344CB8AC3E}">
        <p14:creationId xmlns:p14="http://schemas.microsoft.com/office/powerpoint/2010/main" val="239974904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2_3_Info Quotes Blue">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FA87CDB-10A3-0E42-8920-0747E24E9DEE}"/>
              </a:ext>
            </a:extLst>
          </p:cNvPr>
          <p:cNvSpPr/>
          <p:nvPr userDrawn="1"/>
        </p:nvSpPr>
        <p:spPr>
          <a:xfrm>
            <a:off x="6218516" y="0"/>
            <a:ext cx="7102197"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sz="1967"/>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803778" y="379903"/>
            <a:ext cx="888921" cy="715078"/>
          </a:xfrm>
          <a:prstGeom prst="rect">
            <a:avLst/>
          </a:prstGeom>
        </p:spPr>
      </p:pic>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7659409" y="2602168"/>
            <a:ext cx="3056160" cy="303857"/>
          </a:xfrm>
          <a:prstGeom prst="rect">
            <a:avLst/>
          </a:prstGeom>
        </p:spPr>
        <p:txBody>
          <a:bodyPr wrap="square" tIns="72000" anchor="t">
            <a:spAutoFit/>
          </a:bodyPr>
          <a:lstStyle>
            <a:lvl1pPr marL="0" indent="0">
              <a:lnSpc>
                <a:spcPct val="100000"/>
              </a:lnSpc>
              <a:spcBef>
                <a:spcPts val="0"/>
              </a:spcBef>
              <a:buNone/>
              <a:defRPr sz="1202" b="0" i="0">
                <a:solidFill>
                  <a:schemeClr val="bg1"/>
                </a:solidFill>
                <a:latin typeface="Equip Light" panose="02000503000000020004" pitchFamily="2" charset="77"/>
              </a:defRPr>
            </a:lvl1pPr>
          </a:lstStyle>
          <a:p>
            <a:pPr lvl="0"/>
            <a:r>
              <a:rPr lang="en-GB"/>
              <a:t>Edit position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7659409" y="2278733"/>
            <a:ext cx="3056160" cy="320591"/>
          </a:xfrm>
          <a:prstGeom prst="rect">
            <a:avLst/>
          </a:prstGeom>
        </p:spPr>
        <p:txBody>
          <a:bodyPr wrap="square" tIns="72000" anchor="t">
            <a:spAutoFit/>
          </a:bodyPr>
          <a:lstStyle>
            <a:lvl1pPr marL="0" indent="0">
              <a:lnSpc>
                <a:spcPct val="100000"/>
              </a:lnSpc>
              <a:spcBef>
                <a:spcPts val="0"/>
              </a:spcBef>
              <a:buNone/>
              <a:defRPr sz="1311" b="1" i="0">
                <a:solidFill>
                  <a:schemeClr val="tx1"/>
                </a:solidFill>
                <a:latin typeface="Equip Extended" panose="02000503030000020004" pitchFamily="2" charset="77"/>
              </a:defRPr>
            </a:lvl1pPr>
          </a:lstStyle>
          <a:p>
            <a:pPr lvl="0"/>
            <a:r>
              <a:rPr lang="en-GB"/>
              <a:t>Edit name</a:t>
            </a:r>
          </a:p>
        </p:txBody>
      </p:sp>
      <p:sp>
        <p:nvSpPr>
          <p:cNvPr id="3" name="TextBox 2">
            <a:extLst>
              <a:ext uri="{FF2B5EF4-FFF2-40B4-BE49-F238E27FC236}">
                <a16:creationId xmlns:a16="http://schemas.microsoft.com/office/drawing/2014/main" id="{887C61D2-B01E-A14D-A3C4-B70E84D40EC0}"/>
              </a:ext>
            </a:extLst>
          </p:cNvPr>
          <p:cNvSpPr txBox="1"/>
          <p:nvPr userDrawn="1"/>
        </p:nvSpPr>
        <p:spPr>
          <a:xfrm>
            <a:off x="6919468" y="326195"/>
            <a:ext cx="670376" cy="1437445"/>
          </a:xfrm>
          <a:prstGeom prst="rect">
            <a:avLst/>
          </a:prstGeom>
          <a:noFill/>
        </p:spPr>
        <p:txBody>
          <a:bodyPr wrap="none" rtlCol="0">
            <a:spAutoFit/>
          </a:bodyPr>
          <a:lstStyle/>
          <a:p>
            <a:pPr>
              <a:spcBef>
                <a:spcPts val="0"/>
              </a:spcBef>
            </a:pPr>
            <a:r>
              <a:rPr lang="en-PT" sz="8741" b="1" i="0">
                <a:solidFill>
                  <a:schemeClr val="tx1"/>
                </a:solidFill>
                <a:latin typeface="Equip Extended" panose="02000503030000020004" pitchFamily="2" charset="77"/>
              </a:rPr>
              <a:t>“</a:t>
            </a:r>
          </a:p>
        </p:txBody>
      </p:sp>
      <p:sp>
        <p:nvSpPr>
          <p:cNvPr id="20" name="TextBox 19">
            <a:extLst>
              <a:ext uri="{FF2B5EF4-FFF2-40B4-BE49-F238E27FC236}">
                <a16:creationId xmlns:a16="http://schemas.microsoft.com/office/drawing/2014/main" id="{649D3518-BE06-3C4F-9B82-13D47749E849}"/>
              </a:ext>
            </a:extLst>
          </p:cNvPr>
          <p:cNvSpPr txBox="1"/>
          <p:nvPr userDrawn="1"/>
        </p:nvSpPr>
        <p:spPr>
          <a:xfrm>
            <a:off x="11936473" y="5626331"/>
            <a:ext cx="686902" cy="1323439"/>
          </a:xfrm>
          <a:prstGeom prst="rect">
            <a:avLst/>
          </a:prstGeom>
          <a:noFill/>
        </p:spPr>
        <p:txBody>
          <a:bodyPr wrap="none" rtlCol="0" anchor="b">
            <a:noAutofit/>
          </a:bodyPr>
          <a:lstStyle/>
          <a:p>
            <a:pPr>
              <a:spcBef>
                <a:spcPts val="0"/>
              </a:spcBef>
            </a:pPr>
            <a:r>
              <a:rPr lang="en-PT" sz="8741" b="1" i="0">
                <a:solidFill>
                  <a:schemeClr val="tx1"/>
                </a:solidFill>
                <a:latin typeface="Equip Extended" panose="02000503030000020004" pitchFamily="2" charset="77"/>
              </a:rPr>
              <a:t>”</a:t>
            </a:r>
          </a:p>
        </p:txBody>
      </p:sp>
      <p:sp>
        <p:nvSpPr>
          <p:cNvPr id="21" name="Text Placeholder 7">
            <a:extLst>
              <a:ext uri="{FF2B5EF4-FFF2-40B4-BE49-F238E27FC236}">
                <a16:creationId xmlns:a16="http://schemas.microsoft.com/office/drawing/2014/main" id="{C1B2D925-6381-9A47-8EBA-795195C8ABB8}"/>
              </a:ext>
            </a:extLst>
          </p:cNvPr>
          <p:cNvSpPr>
            <a:spLocks noGrp="1"/>
          </p:cNvSpPr>
          <p:nvPr>
            <p:ph type="body" sz="quarter" idx="34" hasCustomPrompt="1"/>
          </p:nvPr>
        </p:nvSpPr>
        <p:spPr>
          <a:xfrm>
            <a:off x="7659410" y="1220224"/>
            <a:ext cx="4220411" cy="925757"/>
          </a:xfrm>
          <a:prstGeom prst="rect">
            <a:avLst/>
          </a:prstGeom>
        </p:spPr>
        <p:txBody>
          <a:bodyPr wrap="square" tIns="72000" anchor="t">
            <a:spAutoFit/>
          </a:bodyPr>
          <a:lstStyle>
            <a:lvl1pPr marL="0" indent="0">
              <a:lnSpc>
                <a:spcPct val="100000"/>
              </a:lnSpc>
              <a:spcBef>
                <a:spcPts val="0"/>
              </a:spcBef>
              <a:buNone/>
              <a:defRPr sz="1311" b="0" i="1">
                <a:solidFill>
                  <a:schemeClr val="bg1"/>
                </a:solidFill>
                <a:latin typeface="Equip Extended Light" panose="02000503000000020004" pitchFamily="2" charset="77"/>
              </a:defRPr>
            </a:lvl1pPr>
          </a:lstStyle>
          <a:p>
            <a:pPr lvl="0"/>
            <a:r>
              <a:rPr lang="en-GB"/>
              <a:t>Nagarro behaves like a start-up,  ready for anything, very result  oriented and not dwindling until  we as a customer have gotten  what we want. </a:t>
            </a:r>
          </a:p>
        </p:txBody>
      </p:sp>
      <p:sp>
        <p:nvSpPr>
          <p:cNvPr id="22" name="Image">
            <a:extLst>
              <a:ext uri="{FF2B5EF4-FFF2-40B4-BE49-F238E27FC236}">
                <a16:creationId xmlns:a16="http://schemas.microsoft.com/office/drawing/2014/main" id="{822A80EC-B1B0-3442-829C-CAFABB882D10}"/>
              </a:ext>
            </a:extLst>
          </p:cNvPr>
          <p:cNvSpPr>
            <a:spLocks noGrp="1" noChangeAspect="1"/>
          </p:cNvSpPr>
          <p:nvPr>
            <p:ph type="pic" sz="quarter" idx="30"/>
          </p:nvPr>
        </p:nvSpPr>
        <p:spPr>
          <a:xfrm>
            <a:off x="11029368" y="2173944"/>
            <a:ext cx="865322" cy="792000"/>
          </a:xfrm>
          <a:prstGeom prst="ellipse">
            <a:avLst/>
          </a:prstGeom>
          <a:effectLst>
            <a:softEdge rad="0"/>
          </a:effectLst>
        </p:spPr>
        <p:txBody>
          <a:bodyPr lIns="91439" tIns="45719" rIns="91439" bIns="45719">
            <a:noAutofit/>
          </a:bodyPr>
          <a:lstStyle>
            <a:lvl1pPr marL="0" indent="0">
              <a:spcBef>
                <a:spcPts val="0"/>
              </a:spcBef>
              <a:buNone/>
              <a:defRPr>
                <a:noFill/>
              </a:defRPr>
            </a:lvl1pPr>
          </a:lstStyle>
          <a:p>
            <a:r>
              <a:rPr lang="en-US"/>
              <a:t>Click icon to add picture</a:t>
            </a:r>
            <a:endParaRPr/>
          </a:p>
        </p:txBody>
      </p:sp>
      <p:sp>
        <p:nvSpPr>
          <p:cNvPr id="23" name="Text Placeholder 7">
            <a:extLst>
              <a:ext uri="{FF2B5EF4-FFF2-40B4-BE49-F238E27FC236}">
                <a16:creationId xmlns:a16="http://schemas.microsoft.com/office/drawing/2014/main" id="{8355F0FD-0400-F544-A20A-FFD2420BD67F}"/>
              </a:ext>
            </a:extLst>
          </p:cNvPr>
          <p:cNvSpPr>
            <a:spLocks noGrp="1"/>
          </p:cNvSpPr>
          <p:nvPr>
            <p:ph type="body" sz="quarter" idx="35" hasCustomPrompt="1"/>
          </p:nvPr>
        </p:nvSpPr>
        <p:spPr>
          <a:xfrm>
            <a:off x="7659409" y="4794191"/>
            <a:ext cx="3056160" cy="303857"/>
          </a:xfrm>
          <a:prstGeom prst="rect">
            <a:avLst/>
          </a:prstGeom>
        </p:spPr>
        <p:txBody>
          <a:bodyPr wrap="square" tIns="72000" anchor="t">
            <a:spAutoFit/>
          </a:bodyPr>
          <a:lstStyle>
            <a:lvl1pPr marL="0" indent="0">
              <a:lnSpc>
                <a:spcPct val="100000"/>
              </a:lnSpc>
              <a:spcBef>
                <a:spcPts val="0"/>
              </a:spcBef>
              <a:buNone/>
              <a:defRPr sz="1202" b="0" i="0">
                <a:solidFill>
                  <a:schemeClr val="bg1"/>
                </a:solidFill>
                <a:latin typeface="Equip Light" panose="02000503000000020004" pitchFamily="2" charset="77"/>
              </a:defRPr>
            </a:lvl1pPr>
          </a:lstStyle>
          <a:p>
            <a:pPr lvl="0"/>
            <a:r>
              <a:rPr lang="en-GB"/>
              <a:t>Edit position</a:t>
            </a:r>
          </a:p>
        </p:txBody>
      </p:sp>
      <p:sp>
        <p:nvSpPr>
          <p:cNvPr id="24" name="Text Placeholder 7">
            <a:extLst>
              <a:ext uri="{FF2B5EF4-FFF2-40B4-BE49-F238E27FC236}">
                <a16:creationId xmlns:a16="http://schemas.microsoft.com/office/drawing/2014/main" id="{CEE37377-A5FF-9646-B596-C7E6C7268FEA}"/>
              </a:ext>
            </a:extLst>
          </p:cNvPr>
          <p:cNvSpPr>
            <a:spLocks noGrp="1"/>
          </p:cNvSpPr>
          <p:nvPr>
            <p:ph type="body" sz="quarter" idx="36" hasCustomPrompt="1"/>
          </p:nvPr>
        </p:nvSpPr>
        <p:spPr>
          <a:xfrm>
            <a:off x="7659409" y="4470756"/>
            <a:ext cx="3056160" cy="320591"/>
          </a:xfrm>
          <a:prstGeom prst="rect">
            <a:avLst/>
          </a:prstGeom>
        </p:spPr>
        <p:txBody>
          <a:bodyPr wrap="square" tIns="72000" anchor="t">
            <a:spAutoFit/>
          </a:bodyPr>
          <a:lstStyle>
            <a:lvl1pPr marL="0" indent="0">
              <a:lnSpc>
                <a:spcPct val="100000"/>
              </a:lnSpc>
              <a:spcBef>
                <a:spcPts val="0"/>
              </a:spcBef>
              <a:buNone/>
              <a:defRPr sz="1311" b="1" i="0">
                <a:solidFill>
                  <a:schemeClr val="tx1"/>
                </a:solidFill>
                <a:latin typeface="Equip Extended" panose="02000503030000020004" pitchFamily="2" charset="77"/>
              </a:defRPr>
            </a:lvl1pPr>
          </a:lstStyle>
          <a:p>
            <a:pPr lvl="0"/>
            <a:r>
              <a:rPr lang="en-GB"/>
              <a:t>Edit name</a:t>
            </a:r>
          </a:p>
        </p:txBody>
      </p:sp>
      <p:sp>
        <p:nvSpPr>
          <p:cNvPr id="31" name="Text Placeholder 7">
            <a:extLst>
              <a:ext uri="{FF2B5EF4-FFF2-40B4-BE49-F238E27FC236}">
                <a16:creationId xmlns:a16="http://schemas.microsoft.com/office/drawing/2014/main" id="{D30342F4-2876-3240-A7F5-9346EEB55FF4}"/>
              </a:ext>
            </a:extLst>
          </p:cNvPr>
          <p:cNvSpPr>
            <a:spLocks noGrp="1"/>
          </p:cNvSpPr>
          <p:nvPr>
            <p:ph type="body" sz="quarter" idx="37" hasCustomPrompt="1"/>
          </p:nvPr>
        </p:nvSpPr>
        <p:spPr>
          <a:xfrm>
            <a:off x="7659410" y="3412247"/>
            <a:ext cx="4220411" cy="925757"/>
          </a:xfrm>
          <a:prstGeom prst="rect">
            <a:avLst/>
          </a:prstGeom>
        </p:spPr>
        <p:txBody>
          <a:bodyPr wrap="square" tIns="72000" anchor="t">
            <a:spAutoFit/>
          </a:bodyPr>
          <a:lstStyle>
            <a:lvl1pPr marL="0" indent="0">
              <a:lnSpc>
                <a:spcPct val="100000"/>
              </a:lnSpc>
              <a:spcBef>
                <a:spcPts val="0"/>
              </a:spcBef>
              <a:buNone/>
              <a:defRPr sz="1311" b="0" i="1">
                <a:solidFill>
                  <a:schemeClr val="bg1"/>
                </a:solidFill>
                <a:latin typeface="Equip Extended Light" panose="02000503000000020004" pitchFamily="2" charset="77"/>
              </a:defRPr>
            </a:lvl1pPr>
          </a:lstStyle>
          <a:p>
            <a:pPr lvl="0"/>
            <a:r>
              <a:rPr lang="en-GB"/>
              <a:t>Nagarro behaves like a start-up,  ready for anything, very result  oriented and not dwindling until  we as a customer have gotten  what we want. </a:t>
            </a:r>
          </a:p>
        </p:txBody>
      </p:sp>
      <p:sp>
        <p:nvSpPr>
          <p:cNvPr id="33" name="Image">
            <a:extLst>
              <a:ext uri="{FF2B5EF4-FFF2-40B4-BE49-F238E27FC236}">
                <a16:creationId xmlns:a16="http://schemas.microsoft.com/office/drawing/2014/main" id="{A8684A1C-A560-DE49-AD50-647BDB254A86}"/>
              </a:ext>
            </a:extLst>
          </p:cNvPr>
          <p:cNvSpPr>
            <a:spLocks noGrp="1" noChangeAspect="1"/>
          </p:cNvSpPr>
          <p:nvPr>
            <p:ph type="pic" sz="quarter" idx="38"/>
          </p:nvPr>
        </p:nvSpPr>
        <p:spPr>
          <a:xfrm>
            <a:off x="11029368" y="4365967"/>
            <a:ext cx="865322" cy="792000"/>
          </a:xfrm>
          <a:prstGeom prst="ellipse">
            <a:avLst/>
          </a:prstGeom>
          <a:effectLst>
            <a:softEdge rad="0"/>
          </a:effectLst>
        </p:spPr>
        <p:txBody>
          <a:bodyPr lIns="91439" tIns="45719" rIns="91439" bIns="45719">
            <a:noAutofit/>
          </a:bodyPr>
          <a:lstStyle>
            <a:lvl1pPr marL="0" indent="0">
              <a:spcBef>
                <a:spcPts val="0"/>
              </a:spcBef>
              <a:buNone/>
              <a:defRPr>
                <a:noFill/>
              </a:defRPr>
            </a:lvl1pPr>
          </a:lstStyle>
          <a:p>
            <a:r>
              <a:rPr lang="en-US"/>
              <a:t>Click icon to add picture</a:t>
            </a:r>
            <a:endParaRPr/>
          </a:p>
        </p:txBody>
      </p:sp>
      <p:sp>
        <p:nvSpPr>
          <p:cNvPr id="17" name="Text Placeholder 7">
            <a:extLst>
              <a:ext uri="{FF2B5EF4-FFF2-40B4-BE49-F238E27FC236}">
                <a16:creationId xmlns:a16="http://schemas.microsoft.com/office/drawing/2014/main" id="{C4E74E73-E5E9-9A4B-B770-38AF5E5DD240}"/>
              </a:ext>
            </a:extLst>
          </p:cNvPr>
          <p:cNvSpPr>
            <a:spLocks noGrp="1"/>
          </p:cNvSpPr>
          <p:nvPr>
            <p:ph type="body" sz="quarter" idx="10" hasCustomPrompt="1"/>
          </p:nvPr>
        </p:nvSpPr>
        <p:spPr>
          <a:xfrm>
            <a:off x="698579" y="5876516"/>
            <a:ext cx="4733281" cy="498475"/>
          </a:xfrm>
        </p:spPr>
        <p:txBody>
          <a:bodyPr anchor="ctr">
            <a:noAutofit/>
          </a:bodyPr>
          <a:lstStyle>
            <a:lvl1pPr marL="0" indent="0">
              <a:spcBef>
                <a:spcPts val="0"/>
              </a:spcBef>
              <a:buNone/>
              <a:defRPr sz="1093" b="0" i="0">
                <a:solidFill>
                  <a:schemeClr val="bg2"/>
                </a:solidFill>
                <a:latin typeface="Equip Extended Light" panose="02000503000000020004" pitchFamily="2" charset="77"/>
              </a:defRPr>
            </a:lvl1pPr>
          </a:lstStyle>
          <a:p>
            <a:pPr lvl="0"/>
            <a:r>
              <a:rPr lang="en-GB"/>
              <a:t>Edit Footnote</a:t>
            </a:r>
          </a:p>
        </p:txBody>
      </p:sp>
      <p:sp>
        <p:nvSpPr>
          <p:cNvPr id="26" name="Content Placeholder 5">
            <a:extLst>
              <a:ext uri="{FF2B5EF4-FFF2-40B4-BE49-F238E27FC236}">
                <a16:creationId xmlns:a16="http://schemas.microsoft.com/office/drawing/2014/main" id="{687D0E9D-AC0E-0C40-84D7-30F7F044763B}"/>
              </a:ext>
            </a:extLst>
          </p:cNvPr>
          <p:cNvSpPr>
            <a:spLocks noGrp="1"/>
          </p:cNvSpPr>
          <p:nvPr>
            <p:ph sz="quarter" idx="11"/>
          </p:nvPr>
        </p:nvSpPr>
        <p:spPr>
          <a:xfrm>
            <a:off x="684392" y="1602250"/>
            <a:ext cx="4733281" cy="4024080"/>
          </a:xfrm>
        </p:spPr>
        <p:txBody>
          <a:bodyPr/>
          <a:lstStyle>
            <a:lvl1pPr>
              <a:spcBef>
                <a:spcPts val="0"/>
              </a:spcBef>
              <a:defRPr>
                <a:solidFill>
                  <a:schemeClr val="tx2"/>
                </a:solidFill>
              </a:defRPr>
            </a:lvl1pPr>
            <a:lvl2pPr>
              <a:spcBef>
                <a:spcPts val="0"/>
              </a:spcBef>
              <a:defRPr>
                <a:solidFill>
                  <a:schemeClr val="tx2"/>
                </a:solidFill>
              </a:defRPr>
            </a:lvl2pPr>
            <a:lvl3pPr>
              <a:spcBef>
                <a:spcPts val="0"/>
              </a:spcBef>
              <a:defRPr>
                <a:solidFill>
                  <a:schemeClr val="tx2"/>
                </a:solidFill>
              </a:defRPr>
            </a:lvl3pPr>
            <a:lvl4pPr>
              <a:spcBef>
                <a:spcPts val="0"/>
              </a:spcBef>
              <a:defRPr>
                <a:solidFill>
                  <a:schemeClr val="tx2"/>
                </a:solidFill>
              </a:defRPr>
            </a:lvl4pPr>
            <a:lvl5pPr>
              <a:spcBef>
                <a:spcPts val="0"/>
              </a:spcBef>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T"/>
          </a:p>
        </p:txBody>
      </p:sp>
      <p:sp>
        <p:nvSpPr>
          <p:cNvPr id="27" name="Title 1">
            <a:extLst>
              <a:ext uri="{FF2B5EF4-FFF2-40B4-BE49-F238E27FC236}">
                <a16:creationId xmlns:a16="http://schemas.microsoft.com/office/drawing/2014/main" id="{70F09E0D-5EBD-9240-BAA8-80440A6FA27A}"/>
              </a:ext>
            </a:extLst>
          </p:cNvPr>
          <p:cNvSpPr>
            <a:spLocks noGrp="1"/>
          </p:cNvSpPr>
          <p:nvPr>
            <p:ph type="title" hasCustomPrompt="1"/>
          </p:nvPr>
        </p:nvSpPr>
        <p:spPr>
          <a:xfrm>
            <a:off x="684391" y="481126"/>
            <a:ext cx="4733280" cy="522378"/>
          </a:xfrm>
          <a:prstGeom prst="rect">
            <a:avLst/>
          </a:prstGeom>
        </p:spPr>
        <p:txBody>
          <a:bodyPr wrap="square" tIns="72000" anchor="t">
            <a:spAutoFit/>
          </a:bodyPr>
          <a:lstStyle>
            <a:lvl1pPr>
              <a:lnSpc>
                <a:spcPct val="100000"/>
              </a:lnSpc>
              <a:spcBef>
                <a:spcPts val="0"/>
              </a:spcBef>
              <a:defRPr sz="2622" b="1" i="0">
                <a:solidFill>
                  <a:schemeClr val="tx2"/>
                </a:solidFill>
                <a:latin typeface="Equip Extended" panose="02000503030000020004" pitchFamily="2" charset="77"/>
              </a:defRPr>
            </a:lvl1pPr>
          </a:lstStyle>
          <a:p>
            <a:r>
              <a:rPr lang="en-GB"/>
              <a:t>Edit title</a:t>
            </a:r>
            <a:endParaRPr lang="en-PT"/>
          </a:p>
        </p:txBody>
      </p:sp>
      <p:sp>
        <p:nvSpPr>
          <p:cNvPr id="28" name="Text Placeholder 7">
            <a:extLst>
              <a:ext uri="{FF2B5EF4-FFF2-40B4-BE49-F238E27FC236}">
                <a16:creationId xmlns:a16="http://schemas.microsoft.com/office/drawing/2014/main" id="{CEAD30E0-4523-D945-A80B-BD0036983D2D}"/>
              </a:ext>
            </a:extLst>
          </p:cNvPr>
          <p:cNvSpPr>
            <a:spLocks noGrp="1"/>
          </p:cNvSpPr>
          <p:nvPr>
            <p:ph type="body" sz="quarter" idx="29" hasCustomPrompt="1"/>
          </p:nvPr>
        </p:nvSpPr>
        <p:spPr>
          <a:xfrm>
            <a:off x="684393" y="930189"/>
            <a:ext cx="4733279" cy="387854"/>
          </a:xfrm>
          <a:prstGeom prst="rect">
            <a:avLst/>
          </a:prstGeom>
        </p:spPr>
        <p:txBody>
          <a:bodyPr wrap="square" tIns="72000" anchor="t">
            <a:spAutoFit/>
          </a:bodyPr>
          <a:lstStyle>
            <a:lvl1pPr marL="0" indent="0">
              <a:lnSpc>
                <a:spcPct val="100000"/>
              </a:lnSpc>
              <a:spcBef>
                <a:spcPts val="0"/>
              </a:spcBef>
              <a:buNone/>
              <a:defRPr sz="1748" b="0" i="0">
                <a:solidFill>
                  <a:schemeClr val="tx2"/>
                </a:solidFill>
                <a:latin typeface="Equip Extended Light" panose="02000503000000020004" pitchFamily="2" charset="77"/>
              </a:defRPr>
            </a:lvl1pPr>
          </a:lstStyle>
          <a:p>
            <a:pPr lvl="0"/>
            <a:r>
              <a:rPr lang="en-GB"/>
              <a:t>Edit subtitle</a:t>
            </a:r>
          </a:p>
        </p:txBody>
      </p:sp>
    </p:spTree>
    <p:extLst>
      <p:ext uri="{BB962C8B-B14F-4D97-AF65-F5344CB8AC3E}">
        <p14:creationId xmlns:p14="http://schemas.microsoft.com/office/powerpoint/2010/main" val="193907679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2_4_Info Quotes Purple">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FA87CDB-10A3-0E42-8920-0747E24E9DEE}"/>
              </a:ext>
            </a:extLst>
          </p:cNvPr>
          <p:cNvSpPr/>
          <p:nvPr userDrawn="1"/>
        </p:nvSpPr>
        <p:spPr>
          <a:xfrm>
            <a:off x="6218516" y="0"/>
            <a:ext cx="7102197"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sz="1967"/>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803778" y="379903"/>
            <a:ext cx="888921" cy="715078"/>
          </a:xfrm>
          <a:prstGeom prst="rect">
            <a:avLst/>
          </a:prstGeom>
        </p:spPr>
      </p:pic>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7659409" y="2602168"/>
            <a:ext cx="3056160" cy="303857"/>
          </a:xfrm>
          <a:prstGeom prst="rect">
            <a:avLst/>
          </a:prstGeom>
        </p:spPr>
        <p:txBody>
          <a:bodyPr wrap="square" tIns="72000" anchor="t">
            <a:spAutoFit/>
          </a:bodyPr>
          <a:lstStyle>
            <a:lvl1pPr marL="0" indent="0">
              <a:lnSpc>
                <a:spcPct val="100000"/>
              </a:lnSpc>
              <a:spcBef>
                <a:spcPts val="0"/>
              </a:spcBef>
              <a:buNone/>
              <a:defRPr sz="1202" b="0" i="0">
                <a:solidFill>
                  <a:schemeClr val="bg1"/>
                </a:solidFill>
                <a:latin typeface="Equip Light" panose="02000503000000020004" pitchFamily="2" charset="77"/>
              </a:defRPr>
            </a:lvl1pPr>
          </a:lstStyle>
          <a:p>
            <a:pPr lvl="0"/>
            <a:r>
              <a:rPr lang="en-GB"/>
              <a:t>Edit position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7659409" y="2278733"/>
            <a:ext cx="3056160" cy="320591"/>
          </a:xfrm>
          <a:prstGeom prst="rect">
            <a:avLst/>
          </a:prstGeom>
        </p:spPr>
        <p:txBody>
          <a:bodyPr wrap="square" tIns="72000" anchor="t">
            <a:spAutoFit/>
          </a:bodyPr>
          <a:lstStyle>
            <a:lvl1pPr marL="0" indent="0">
              <a:lnSpc>
                <a:spcPct val="100000"/>
              </a:lnSpc>
              <a:spcBef>
                <a:spcPts val="0"/>
              </a:spcBef>
              <a:buNone/>
              <a:defRPr sz="1311" b="1" i="0">
                <a:solidFill>
                  <a:schemeClr val="tx1"/>
                </a:solidFill>
                <a:latin typeface="Equip Extended" panose="02000503030000020004" pitchFamily="2" charset="77"/>
              </a:defRPr>
            </a:lvl1pPr>
          </a:lstStyle>
          <a:p>
            <a:pPr lvl="0"/>
            <a:r>
              <a:rPr lang="en-GB"/>
              <a:t>Edit name</a:t>
            </a:r>
          </a:p>
        </p:txBody>
      </p:sp>
      <p:sp>
        <p:nvSpPr>
          <p:cNvPr id="3" name="TextBox 2">
            <a:extLst>
              <a:ext uri="{FF2B5EF4-FFF2-40B4-BE49-F238E27FC236}">
                <a16:creationId xmlns:a16="http://schemas.microsoft.com/office/drawing/2014/main" id="{887C61D2-B01E-A14D-A3C4-B70E84D40EC0}"/>
              </a:ext>
            </a:extLst>
          </p:cNvPr>
          <p:cNvSpPr txBox="1"/>
          <p:nvPr userDrawn="1"/>
        </p:nvSpPr>
        <p:spPr>
          <a:xfrm>
            <a:off x="6919468" y="326195"/>
            <a:ext cx="670376" cy="1437445"/>
          </a:xfrm>
          <a:prstGeom prst="rect">
            <a:avLst/>
          </a:prstGeom>
          <a:noFill/>
        </p:spPr>
        <p:txBody>
          <a:bodyPr wrap="none" rtlCol="0">
            <a:spAutoFit/>
          </a:bodyPr>
          <a:lstStyle/>
          <a:p>
            <a:pPr>
              <a:spcBef>
                <a:spcPts val="0"/>
              </a:spcBef>
            </a:pPr>
            <a:r>
              <a:rPr lang="en-PT" sz="8741" b="1" i="0">
                <a:solidFill>
                  <a:schemeClr val="tx1"/>
                </a:solidFill>
                <a:latin typeface="Equip Extended" panose="02000503030000020004" pitchFamily="2" charset="77"/>
              </a:rPr>
              <a:t>“</a:t>
            </a:r>
          </a:p>
        </p:txBody>
      </p:sp>
      <p:sp>
        <p:nvSpPr>
          <p:cNvPr id="20" name="TextBox 19">
            <a:extLst>
              <a:ext uri="{FF2B5EF4-FFF2-40B4-BE49-F238E27FC236}">
                <a16:creationId xmlns:a16="http://schemas.microsoft.com/office/drawing/2014/main" id="{649D3518-BE06-3C4F-9B82-13D47749E849}"/>
              </a:ext>
            </a:extLst>
          </p:cNvPr>
          <p:cNvSpPr txBox="1"/>
          <p:nvPr userDrawn="1"/>
        </p:nvSpPr>
        <p:spPr>
          <a:xfrm>
            <a:off x="11936473" y="5626331"/>
            <a:ext cx="686902" cy="1323439"/>
          </a:xfrm>
          <a:prstGeom prst="rect">
            <a:avLst/>
          </a:prstGeom>
          <a:noFill/>
        </p:spPr>
        <p:txBody>
          <a:bodyPr wrap="none" rtlCol="0" anchor="b">
            <a:noAutofit/>
          </a:bodyPr>
          <a:lstStyle/>
          <a:p>
            <a:pPr>
              <a:spcBef>
                <a:spcPts val="0"/>
              </a:spcBef>
            </a:pPr>
            <a:r>
              <a:rPr lang="en-PT" sz="8741" b="1" i="0">
                <a:solidFill>
                  <a:schemeClr val="tx1"/>
                </a:solidFill>
                <a:latin typeface="Equip Extended" panose="02000503030000020004" pitchFamily="2" charset="77"/>
              </a:rPr>
              <a:t>”</a:t>
            </a:r>
          </a:p>
        </p:txBody>
      </p:sp>
      <p:sp>
        <p:nvSpPr>
          <p:cNvPr id="21" name="Text Placeholder 7">
            <a:extLst>
              <a:ext uri="{FF2B5EF4-FFF2-40B4-BE49-F238E27FC236}">
                <a16:creationId xmlns:a16="http://schemas.microsoft.com/office/drawing/2014/main" id="{C1B2D925-6381-9A47-8EBA-795195C8ABB8}"/>
              </a:ext>
            </a:extLst>
          </p:cNvPr>
          <p:cNvSpPr>
            <a:spLocks noGrp="1"/>
          </p:cNvSpPr>
          <p:nvPr>
            <p:ph type="body" sz="quarter" idx="34" hasCustomPrompt="1"/>
          </p:nvPr>
        </p:nvSpPr>
        <p:spPr>
          <a:xfrm>
            <a:off x="7659410" y="1220224"/>
            <a:ext cx="4220411" cy="925757"/>
          </a:xfrm>
          <a:prstGeom prst="rect">
            <a:avLst/>
          </a:prstGeom>
        </p:spPr>
        <p:txBody>
          <a:bodyPr wrap="square" tIns="72000" anchor="t">
            <a:spAutoFit/>
          </a:bodyPr>
          <a:lstStyle>
            <a:lvl1pPr marL="0" indent="0">
              <a:lnSpc>
                <a:spcPct val="100000"/>
              </a:lnSpc>
              <a:spcBef>
                <a:spcPts val="0"/>
              </a:spcBef>
              <a:buNone/>
              <a:defRPr sz="1311" b="0" i="1">
                <a:solidFill>
                  <a:schemeClr val="bg1"/>
                </a:solidFill>
                <a:latin typeface="Equip Extended Light" panose="02000503000000020004" pitchFamily="2" charset="77"/>
              </a:defRPr>
            </a:lvl1pPr>
          </a:lstStyle>
          <a:p>
            <a:pPr lvl="0"/>
            <a:r>
              <a:rPr lang="en-GB"/>
              <a:t>Nagarro behaves like a start-up,  ready for anything, very result  oriented and not dwindling until  we as a customer have gotten  what we want. </a:t>
            </a:r>
          </a:p>
        </p:txBody>
      </p:sp>
      <p:sp>
        <p:nvSpPr>
          <p:cNvPr id="22" name="Image">
            <a:extLst>
              <a:ext uri="{FF2B5EF4-FFF2-40B4-BE49-F238E27FC236}">
                <a16:creationId xmlns:a16="http://schemas.microsoft.com/office/drawing/2014/main" id="{822A80EC-B1B0-3442-829C-CAFABB882D10}"/>
              </a:ext>
            </a:extLst>
          </p:cNvPr>
          <p:cNvSpPr>
            <a:spLocks noGrp="1" noChangeAspect="1"/>
          </p:cNvSpPr>
          <p:nvPr>
            <p:ph type="pic" sz="quarter" idx="30"/>
          </p:nvPr>
        </p:nvSpPr>
        <p:spPr>
          <a:xfrm>
            <a:off x="11029368" y="2173944"/>
            <a:ext cx="865322" cy="792000"/>
          </a:xfrm>
          <a:prstGeom prst="ellipse">
            <a:avLst/>
          </a:prstGeom>
          <a:effectLst>
            <a:softEdge rad="0"/>
          </a:effectLst>
        </p:spPr>
        <p:txBody>
          <a:bodyPr lIns="91439" tIns="45719" rIns="91439" bIns="45719">
            <a:noAutofit/>
          </a:bodyPr>
          <a:lstStyle>
            <a:lvl1pPr marL="0" indent="0">
              <a:spcBef>
                <a:spcPts val="0"/>
              </a:spcBef>
              <a:buNone/>
              <a:defRPr>
                <a:noFill/>
              </a:defRPr>
            </a:lvl1pPr>
          </a:lstStyle>
          <a:p>
            <a:r>
              <a:rPr lang="en-US"/>
              <a:t>Click icon to add picture</a:t>
            </a:r>
            <a:endParaRPr/>
          </a:p>
        </p:txBody>
      </p:sp>
      <p:sp>
        <p:nvSpPr>
          <p:cNvPr id="23" name="Text Placeholder 7">
            <a:extLst>
              <a:ext uri="{FF2B5EF4-FFF2-40B4-BE49-F238E27FC236}">
                <a16:creationId xmlns:a16="http://schemas.microsoft.com/office/drawing/2014/main" id="{8355F0FD-0400-F544-A20A-FFD2420BD67F}"/>
              </a:ext>
            </a:extLst>
          </p:cNvPr>
          <p:cNvSpPr>
            <a:spLocks noGrp="1"/>
          </p:cNvSpPr>
          <p:nvPr>
            <p:ph type="body" sz="quarter" idx="35" hasCustomPrompt="1"/>
          </p:nvPr>
        </p:nvSpPr>
        <p:spPr>
          <a:xfrm>
            <a:off x="7659409" y="4794191"/>
            <a:ext cx="3056160" cy="303857"/>
          </a:xfrm>
          <a:prstGeom prst="rect">
            <a:avLst/>
          </a:prstGeom>
        </p:spPr>
        <p:txBody>
          <a:bodyPr wrap="square" tIns="72000" anchor="t">
            <a:spAutoFit/>
          </a:bodyPr>
          <a:lstStyle>
            <a:lvl1pPr marL="0" indent="0">
              <a:lnSpc>
                <a:spcPct val="100000"/>
              </a:lnSpc>
              <a:spcBef>
                <a:spcPts val="0"/>
              </a:spcBef>
              <a:buNone/>
              <a:defRPr sz="1202" b="0" i="0">
                <a:solidFill>
                  <a:schemeClr val="bg1"/>
                </a:solidFill>
                <a:latin typeface="Equip Light" panose="02000503000000020004" pitchFamily="2" charset="77"/>
              </a:defRPr>
            </a:lvl1pPr>
          </a:lstStyle>
          <a:p>
            <a:pPr lvl="0"/>
            <a:r>
              <a:rPr lang="en-GB"/>
              <a:t>Edit position</a:t>
            </a:r>
          </a:p>
        </p:txBody>
      </p:sp>
      <p:sp>
        <p:nvSpPr>
          <p:cNvPr id="24" name="Text Placeholder 7">
            <a:extLst>
              <a:ext uri="{FF2B5EF4-FFF2-40B4-BE49-F238E27FC236}">
                <a16:creationId xmlns:a16="http://schemas.microsoft.com/office/drawing/2014/main" id="{CEE37377-A5FF-9646-B596-C7E6C7268FEA}"/>
              </a:ext>
            </a:extLst>
          </p:cNvPr>
          <p:cNvSpPr>
            <a:spLocks noGrp="1"/>
          </p:cNvSpPr>
          <p:nvPr>
            <p:ph type="body" sz="quarter" idx="36" hasCustomPrompt="1"/>
          </p:nvPr>
        </p:nvSpPr>
        <p:spPr>
          <a:xfrm>
            <a:off x="7659409" y="4470756"/>
            <a:ext cx="3056160" cy="320591"/>
          </a:xfrm>
          <a:prstGeom prst="rect">
            <a:avLst/>
          </a:prstGeom>
        </p:spPr>
        <p:txBody>
          <a:bodyPr wrap="square" tIns="72000" anchor="t">
            <a:spAutoFit/>
          </a:bodyPr>
          <a:lstStyle>
            <a:lvl1pPr marL="0" indent="0">
              <a:lnSpc>
                <a:spcPct val="100000"/>
              </a:lnSpc>
              <a:spcBef>
                <a:spcPts val="0"/>
              </a:spcBef>
              <a:buNone/>
              <a:defRPr sz="1311" b="1" i="0">
                <a:solidFill>
                  <a:schemeClr val="tx1"/>
                </a:solidFill>
                <a:latin typeface="Equip Extended" panose="02000503030000020004" pitchFamily="2" charset="77"/>
              </a:defRPr>
            </a:lvl1pPr>
          </a:lstStyle>
          <a:p>
            <a:pPr lvl="0"/>
            <a:r>
              <a:rPr lang="en-GB"/>
              <a:t>Edit name</a:t>
            </a:r>
          </a:p>
        </p:txBody>
      </p:sp>
      <p:sp>
        <p:nvSpPr>
          <p:cNvPr id="31" name="Text Placeholder 7">
            <a:extLst>
              <a:ext uri="{FF2B5EF4-FFF2-40B4-BE49-F238E27FC236}">
                <a16:creationId xmlns:a16="http://schemas.microsoft.com/office/drawing/2014/main" id="{D30342F4-2876-3240-A7F5-9346EEB55FF4}"/>
              </a:ext>
            </a:extLst>
          </p:cNvPr>
          <p:cNvSpPr>
            <a:spLocks noGrp="1"/>
          </p:cNvSpPr>
          <p:nvPr>
            <p:ph type="body" sz="quarter" idx="37" hasCustomPrompt="1"/>
          </p:nvPr>
        </p:nvSpPr>
        <p:spPr>
          <a:xfrm>
            <a:off x="7659410" y="3412247"/>
            <a:ext cx="4220411" cy="925757"/>
          </a:xfrm>
          <a:prstGeom prst="rect">
            <a:avLst/>
          </a:prstGeom>
        </p:spPr>
        <p:txBody>
          <a:bodyPr wrap="square" tIns="72000" anchor="t">
            <a:spAutoFit/>
          </a:bodyPr>
          <a:lstStyle>
            <a:lvl1pPr marL="0" indent="0">
              <a:lnSpc>
                <a:spcPct val="100000"/>
              </a:lnSpc>
              <a:spcBef>
                <a:spcPts val="0"/>
              </a:spcBef>
              <a:buNone/>
              <a:defRPr sz="1311" b="0" i="1">
                <a:solidFill>
                  <a:schemeClr val="bg1"/>
                </a:solidFill>
                <a:latin typeface="Equip Extended Light" panose="02000503000000020004" pitchFamily="2" charset="77"/>
              </a:defRPr>
            </a:lvl1pPr>
          </a:lstStyle>
          <a:p>
            <a:pPr lvl="0"/>
            <a:r>
              <a:rPr lang="en-GB"/>
              <a:t>Nagarro behaves like a start-up,  ready for anything, very result  oriented and not dwindling until  we as a customer have gotten  what we want. </a:t>
            </a:r>
          </a:p>
        </p:txBody>
      </p:sp>
      <p:sp>
        <p:nvSpPr>
          <p:cNvPr id="33" name="Image">
            <a:extLst>
              <a:ext uri="{FF2B5EF4-FFF2-40B4-BE49-F238E27FC236}">
                <a16:creationId xmlns:a16="http://schemas.microsoft.com/office/drawing/2014/main" id="{A8684A1C-A560-DE49-AD50-647BDB254A86}"/>
              </a:ext>
            </a:extLst>
          </p:cNvPr>
          <p:cNvSpPr>
            <a:spLocks noGrp="1" noChangeAspect="1"/>
          </p:cNvSpPr>
          <p:nvPr>
            <p:ph type="pic" sz="quarter" idx="38"/>
          </p:nvPr>
        </p:nvSpPr>
        <p:spPr>
          <a:xfrm>
            <a:off x="11029368" y="4365967"/>
            <a:ext cx="865322" cy="792000"/>
          </a:xfrm>
          <a:prstGeom prst="ellipse">
            <a:avLst/>
          </a:prstGeom>
          <a:effectLst>
            <a:softEdge rad="0"/>
          </a:effectLst>
        </p:spPr>
        <p:txBody>
          <a:bodyPr lIns="91439" tIns="45719" rIns="91439" bIns="45719">
            <a:noAutofit/>
          </a:bodyPr>
          <a:lstStyle>
            <a:lvl1pPr marL="0" indent="0">
              <a:spcBef>
                <a:spcPts val="0"/>
              </a:spcBef>
              <a:buNone/>
              <a:defRPr>
                <a:noFill/>
              </a:defRPr>
            </a:lvl1pPr>
          </a:lstStyle>
          <a:p>
            <a:r>
              <a:rPr lang="en-US"/>
              <a:t>Click icon to add picture</a:t>
            </a:r>
            <a:endParaRPr/>
          </a:p>
        </p:txBody>
      </p:sp>
      <p:sp>
        <p:nvSpPr>
          <p:cNvPr id="17" name="Text Placeholder 7">
            <a:extLst>
              <a:ext uri="{FF2B5EF4-FFF2-40B4-BE49-F238E27FC236}">
                <a16:creationId xmlns:a16="http://schemas.microsoft.com/office/drawing/2014/main" id="{C4E74E73-E5E9-9A4B-B770-38AF5E5DD240}"/>
              </a:ext>
            </a:extLst>
          </p:cNvPr>
          <p:cNvSpPr>
            <a:spLocks noGrp="1"/>
          </p:cNvSpPr>
          <p:nvPr>
            <p:ph type="body" sz="quarter" idx="10" hasCustomPrompt="1"/>
          </p:nvPr>
        </p:nvSpPr>
        <p:spPr>
          <a:xfrm>
            <a:off x="698579" y="5876516"/>
            <a:ext cx="4733281" cy="498475"/>
          </a:xfrm>
        </p:spPr>
        <p:txBody>
          <a:bodyPr anchor="ctr">
            <a:noAutofit/>
          </a:bodyPr>
          <a:lstStyle>
            <a:lvl1pPr marL="0" indent="0">
              <a:spcBef>
                <a:spcPts val="0"/>
              </a:spcBef>
              <a:buNone/>
              <a:defRPr sz="1093" b="0" i="0">
                <a:solidFill>
                  <a:schemeClr val="bg2"/>
                </a:solidFill>
                <a:latin typeface="Equip Extended Light" panose="02000503000000020004" pitchFamily="2" charset="77"/>
              </a:defRPr>
            </a:lvl1pPr>
          </a:lstStyle>
          <a:p>
            <a:pPr lvl="0"/>
            <a:r>
              <a:rPr lang="en-GB"/>
              <a:t>Edit Footnote</a:t>
            </a:r>
          </a:p>
        </p:txBody>
      </p:sp>
      <p:sp>
        <p:nvSpPr>
          <p:cNvPr id="26" name="Content Placeholder 5">
            <a:extLst>
              <a:ext uri="{FF2B5EF4-FFF2-40B4-BE49-F238E27FC236}">
                <a16:creationId xmlns:a16="http://schemas.microsoft.com/office/drawing/2014/main" id="{687D0E9D-AC0E-0C40-84D7-30F7F044763B}"/>
              </a:ext>
            </a:extLst>
          </p:cNvPr>
          <p:cNvSpPr>
            <a:spLocks noGrp="1"/>
          </p:cNvSpPr>
          <p:nvPr>
            <p:ph sz="quarter" idx="11"/>
          </p:nvPr>
        </p:nvSpPr>
        <p:spPr>
          <a:xfrm>
            <a:off x="684392" y="1602250"/>
            <a:ext cx="4733281" cy="4024080"/>
          </a:xfrm>
        </p:spPr>
        <p:txBody>
          <a:bodyPr/>
          <a:lstStyle>
            <a:lvl1pPr>
              <a:spcBef>
                <a:spcPts val="0"/>
              </a:spcBef>
              <a:defRPr>
                <a:solidFill>
                  <a:schemeClr val="tx2"/>
                </a:solidFill>
              </a:defRPr>
            </a:lvl1pPr>
            <a:lvl2pPr>
              <a:spcBef>
                <a:spcPts val="0"/>
              </a:spcBef>
              <a:defRPr>
                <a:solidFill>
                  <a:schemeClr val="tx2"/>
                </a:solidFill>
              </a:defRPr>
            </a:lvl2pPr>
            <a:lvl3pPr>
              <a:spcBef>
                <a:spcPts val="0"/>
              </a:spcBef>
              <a:defRPr>
                <a:solidFill>
                  <a:schemeClr val="tx2"/>
                </a:solidFill>
              </a:defRPr>
            </a:lvl3pPr>
            <a:lvl4pPr>
              <a:spcBef>
                <a:spcPts val="0"/>
              </a:spcBef>
              <a:defRPr>
                <a:solidFill>
                  <a:schemeClr val="tx2"/>
                </a:solidFill>
              </a:defRPr>
            </a:lvl4pPr>
            <a:lvl5pPr>
              <a:spcBef>
                <a:spcPts val="0"/>
              </a:spcBef>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T"/>
          </a:p>
        </p:txBody>
      </p:sp>
      <p:sp>
        <p:nvSpPr>
          <p:cNvPr id="27" name="Title 1">
            <a:extLst>
              <a:ext uri="{FF2B5EF4-FFF2-40B4-BE49-F238E27FC236}">
                <a16:creationId xmlns:a16="http://schemas.microsoft.com/office/drawing/2014/main" id="{70F09E0D-5EBD-9240-BAA8-80440A6FA27A}"/>
              </a:ext>
            </a:extLst>
          </p:cNvPr>
          <p:cNvSpPr>
            <a:spLocks noGrp="1"/>
          </p:cNvSpPr>
          <p:nvPr>
            <p:ph type="title" hasCustomPrompt="1"/>
          </p:nvPr>
        </p:nvSpPr>
        <p:spPr>
          <a:xfrm>
            <a:off x="684391" y="481126"/>
            <a:ext cx="4733280" cy="522378"/>
          </a:xfrm>
          <a:prstGeom prst="rect">
            <a:avLst/>
          </a:prstGeom>
        </p:spPr>
        <p:txBody>
          <a:bodyPr wrap="square" tIns="72000" anchor="t">
            <a:spAutoFit/>
          </a:bodyPr>
          <a:lstStyle>
            <a:lvl1pPr>
              <a:lnSpc>
                <a:spcPct val="100000"/>
              </a:lnSpc>
              <a:spcBef>
                <a:spcPts val="0"/>
              </a:spcBef>
              <a:defRPr sz="2622" b="1" i="0">
                <a:solidFill>
                  <a:schemeClr val="tx2"/>
                </a:solidFill>
                <a:latin typeface="Equip Extended" panose="02000503030000020004" pitchFamily="2" charset="77"/>
              </a:defRPr>
            </a:lvl1pPr>
          </a:lstStyle>
          <a:p>
            <a:r>
              <a:rPr lang="en-GB"/>
              <a:t>Edit title</a:t>
            </a:r>
            <a:endParaRPr lang="en-PT"/>
          </a:p>
        </p:txBody>
      </p:sp>
      <p:sp>
        <p:nvSpPr>
          <p:cNvPr id="28" name="Text Placeholder 7">
            <a:extLst>
              <a:ext uri="{FF2B5EF4-FFF2-40B4-BE49-F238E27FC236}">
                <a16:creationId xmlns:a16="http://schemas.microsoft.com/office/drawing/2014/main" id="{CEAD30E0-4523-D945-A80B-BD0036983D2D}"/>
              </a:ext>
            </a:extLst>
          </p:cNvPr>
          <p:cNvSpPr>
            <a:spLocks noGrp="1"/>
          </p:cNvSpPr>
          <p:nvPr>
            <p:ph type="body" sz="quarter" idx="29" hasCustomPrompt="1"/>
          </p:nvPr>
        </p:nvSpPr>
        <p:spPr>
          <a:xfrm>
            <a:off x="684393" y="930189"/>
            <a:ext cx="4733279" cy="387854"/>
          </a:xfrm>
          <a:prstGeom prst="rect">
            <a:avLst/>
          </a:prstGeom>
        </p:spPr>
        <p:txBody>
          <a:bodyPr wrap="square" tIns="72000" anchor="t">
            <a:spAutoFit/>
          </a:bodyPr>
          <a:lstStyle>
            <a:lvl1pPr marL="0" indent="0">
              <a:lnSpc>
                <a:spcPct val="100000"/>
              </a:lnSpc>
              <a:spcBef>
                <a:spcPts val="0"/>
              </a:spcBef>
              <a:buNone/>
              <a:defRPr sz="1748" b="0" i="0">
                <a:solidFill>
                  <a:schemeClr val="tx2"/>
                </a:solidFill>
                <a:latin typeface="Equip Extended Light" panose="02000503000000020004" pitchFamily="2" charset="77"/>
              </a:defRPr>
            </a:lvl1pPr>
          </a:lstStyle>
          <a:p>
            <a:pPr lvl="0"/>
            <a:r>
              <a:rPr lang="en-GB"/>
              <a:t>Edit subtitle</a:t>
            </a:r>
          </a:p>
        </p:txBody>
      </p:sp>
    </p:spTree>
    <p:extLst>
      <p:ext uri="{BB962C8B-B14F-4D97-AF65-F5344CB8AC3E}">
        <p14:creationId xmlns:p14="http://schemas.microsoft.com/office/powerpoint/2010/main" val="36270442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3_1_Presenter">
    <p:bg>
      <p:bgPr>
        <a:solidFill>
          <a:schemeClr val="bg1"/>
        </a:solidFill>
        <a:effectLst/>
      </p:bgPr>
    </p:bg>
    <p:spTree>
      <p:nvGrpSpPr>
        <p:cNvPr id="1" name=""/>
        <p:cNvGrpSpPr/>
        <p:nvPr/>
      </p:nvGrpSpPr>
      <p:grpSpPr>
        <a:xfrm>
          <a:off x="0" y="0"/>
          <a:ext cx="0" cy="0"/>
          <a:chOff x="0" y="0"/>
          <a:chExt cx="0" cy="0"/>
        </a:xfrm>
      </p:grpSpPr>
      <p:pic>
        <p:nvPicPr>
          <p:cNvPr id="25" name="r1Artboard 2edsw.pdf" descr="r1Artboard 2edsw.pdf">
            <a:extLst>
              <a:ext uri="{FF2B5EF4-FFF2-40B4-BE49-F238E27FC236}">
                <a16:creationId xmlns:a16="http://schemas.microsoft.com/office/drawing/2014/main" id="{26EA4B65-F354-BD45-A431-FFC265BFA1DE}"/>
              </a:ext>
            </a:extLst>
          </p:cNvPr>
          <p:cNvPicPr>
            <a:picLocks noChangeAspect="1"/>
          </p:cNvPicPr>
          <p:nvPr userDrawn="1"/>
        </p:nvPicPr>
        <p:blipFill rotWithShape="1">
          <a:blip r:embed="rId2">
            <a:alphaModFix amt="13000"/>
          </a:blip>
          <a:srcRect l="26596" b="37450"/>
          <a:stretch/>
        </p:blipFill>
        <p:spPr>
          <a:xfrm>
            <a:off x="0" y="3936274"/>
            <a:ext cx="5448918" cy="2921726"/>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803778" y="379903"/>
            <a:ext cx="888921" cy="715078"/>
          </a:xfrm>
          <a:prstGeom prst="rect">
            <a:avLst/>
          </a:prstGeom>
        </p:spPr>
      </p:pic>
      <p:sp>
        <p:nvSpPr>
          <p:cNvPr id="12" name="Title 1">
            <a:extLst>
              <a:ext uri="{FF2B5EF4-FFF2-40B4-BE49-F238E27FC236}">
                <a16:creationId xmlns:a16="http://schemas.microsoft.com/office/drawing/2014/main" id="{E858A0AE-64B3-9A46-9934-8EC169C8ACA3}"/>
              </a:ext>
            </a:extLst>
          </p:cNvPr>
          <p:cNvSpPr>
            <a:spLocks noGrp="1"/>
          </p:cNvSpPr>
          <p:nvPr>
            <p:ph type="title" hasCustomPrompt="1"/>
          </p:nvPr>
        </p:nvSpPr>
        <p:spPr>
          <a:xfrm>
            <a:off x="5427928" y="2821033"/>
            <a:ext cx="6006121" cy="589640"/>
          </a:xfrm>
          <a:prstGeom prst="rect">
            <a:avLst/>
          </a:prstGeom>
        </p:spPr>
        <p:txBody>
          <a:bodyPr wrap="square" tIns="72000" anchor="b">
            <a:spAutoFit/>
          </a:bodyPr>
          <a:lstStyle>
            <a:lvl1pPr>
              <a:lnSpc>
                <a:spcPct val="100000"/>
              </a:lnSpc>
              <a:spcBef>
                <a:spcPts val="0"/>
              </a:spcBef>
              <a:defRPr sz="3059" b="1" i="0">
                <a:solidFill>
                  <a:schemeClr val="tx2"/>
                </a:solidFill>
                <a:latin typeface="Equip Extended" panose="02000503030000020004" pitchFamily="2" charset="77"/>
              </a:defRPr>
            </a:lvl1pPr>
          </a:lstStyle>
          <a:p>
            <a:r>
              <a:rPr lang="en-GB"/>
              <a:t>Edit presenter name</a:t>
            </a:r>
            <a:endParaRPr lang="en-PT"/>
          </a:p>
        </p:txBody>
      </p:sp>
      <p:sp>
        <p:nvSpPr>
          <p:cNvPr id="19" name="Image">
            <a:extLst>
              <a:ext uri="{FF2B5EF4-FFF2-40B4-BE49-F238E27FC236}">
                <a16:creationId xmlns:a16="http://schemas.microsoft.com/office/drawing/2014/main" id="{46144688-C808-6349-8B8D-D1950044CF86}"/>
              </a:ext>
            </a:extLst>
          </p:cNvPr>
          <p:cNvSpPr>
            <a:spLocks noGrp="1" noChangeAspect="1"/>
          </p:cNvSpPr>
          <p:nvPr>
            <p:ph type="pic" sz="quarter" idx="33"/>
          </p:nvPr>
        </p:nvSpPr>
        <p:spPr>
          <a:xfrm>
            <a:off x="1887975" y="2173875"/>
            <a:ext cx="3146625" cy="2880000"/>
          </a:xfrm>
          <a:prstGeom prst="ellipse">
            <a:avLst/>
          </a:prstGeom>
          <a:effectLst>
            <a:softEdge rad="0"/>
          </a:effectLst>
        </p:spPr>
        <p:txBody>
          <a:bodyPr lIns="91439" tIns="45719" rIns="91439" bIns="45719">
            <a:noAutofit/>
          </a:bodyPr>
          <a:lstStyle>
            <a:lvl1pPr marL="0" indent="0">
              <a:spcBef>
                <a:spcPts val="0"/>
              </a:spcBef>
              <a:buNone/>
              <a:defRPr>
                <a:noFill/>
              </a:defRPr>
            </a:lvl1pPr>
          </a:lstStyle>
          <a:p>
            <a:r>
              <a:rPr lang="en-US"/>
              <a:t>Click icon to add picture</a:t>
            </a:r>
            <a:endParaRPr/>
          </a:p>
        </p:txBody>
      </p:sp>
      <p:sp>
        <p:nvSpPr>
          <p:cNvPr id="23" name="Text Placeholder 7">
            <a:extLst>
              <a:ext uri="{FF2B5EF4-FFF2-40B4-BE49-F238E27FC236}">
                <a16:creationId xmlns:a16="http://schemas.microsoft.com/office/drawing/2014/main" id="{53E2DAEE-C7DC-F043-BE94-094D16A69615}"/>
              </a:ext>
            </a:extLst>
          </p:cNvPr>
          <p:cNvSpPr>
            <a:spLocks noGrp="1"/>
          </p:cNvSpPr>
          <p:nvPr>
            <p:ph type="body" sz="quarter" idx="31" hasCustomPrompt="1"/>
          </p:nvPr>
        </p:nvSpPr>
        <p:spPr>
          <a:xfrm>
            <a:off x="5427928" y="3554233"/>
            <a:ext cx="6004810" cy="354319"/>
          </a:xfrm>
          <a:prstGeom prst="rect">
            <a:avLst/>
          </a:prstGeom>
        </p:spPr>
        <p:txBody>
          <a:bodyPr wrap="square" tIns="72000" numCol="1" spcCol="720000" anchor="t">
            <a:spAutoFit/>
          </a:bodyPr>
          <a:lstStyle>
            <a:lvl1pPr marL="0" indent="0">
              <a:lnSpc>
                <a:spcPct val="100000"/>
              </a:lnSpc>
              <a:spcBef>
                <a:spcPts val="0"/>
              </a:spcBef>
              <a:buFont typeface="Arial" panose="020B0604020202020204" pitchFamily="34" charset="0"/>
              <a:buNone/>
              <a:defRPr sz="1530" b="0" i="0">
                <a:solidFill>
                  <a:schemeClr val="tx2"/>
                </a:solidFill>
                <a:latin typeface="Equip Light" panose="02000503000000020004" pitchFamily="2" charset="77"/>
              </a:defRPr>
            </a:lvl1pPr>
          </a:lstStyle>
          <a:p>
            <a:pPr lvl="0"/>
            <a:r>
              <a:rPr lang="en-GB"/>
              <a:t>Edit position</a:t>
            </a:r>
          </a:p>
        </p:txBody>
      </p:sp>
      <p:sp>
        <p:nvSpPr>
          <p:cNvPr id="24" name="Text Placeholder 7">
            <a:extLst>
              <a:ext uri="{FF2B5EF4-FFF2-40B4-BE49-F238E27FC236}">
                <a16:creationId xmlns:a16="http://schemas.microsoft.com/office/drawing/2014/main" id="{32C581C7-8539-3445-8206-42D8C9D0B822}"/>
              </a:ext>
            </a:extLst>
          </p:cNvPr>
          <p:cNvSpPr>
            <a:spLocks noGrp="1"/>
          </p:cNvSpPr>
          <p:nvPr>
            <p:ph type="body" sz="quarter" idx="34" hasCustomPrompt="1"/>
          </p:nvPr>
        </p:nvSpPr>
        <p:spPr>
          <a:xfrm>
            <a:off x="5427928" y="3910025"/>
            <a:ext cx="6004810" cy="354319"/>
          </a:xfrm>
          <a:prstGeom prst="rect">
            <a:avLst/>
          </a:prstGeom>
        </p:spPr>
        <p:txBody>
          <a:bodyPr wrap="square" tIns="72000" numCol="1" spcCol="720000" anchor="t">
            <a:spAutoFit/>
          </a:bodyPr>
          <a:lstStyle>
            <a:lvl1pPr marL="0" indent="0">
              <a:lnSpc>
                <a:spcPct val="100000"/>
              </a:lnSpc>
              <a:spcBef>
                <a:spcPts val="0"/>
              </a:spcBef>
              <a:buFont typeface="Arial" panose="020B0604020202020204" pitchFamily="34" charset="0"/>
              <a:buNone/>
              <a:defRPr sz="1530" b="0" i="0">
                <a:solidFill>
                  <a:schemeClr val="tx2"/>
                </a:solidFill>
                <a:latin typeface="Equip Light" panose="02000503000000020004" pitchFamily="2" charset="77"/>
              </a:defRPr>
            </a:lvl1pPr>
          </a:lstStyle>
          <a:p>
            <a:pPr lvl="0"/>
            <a:r>
              <a:rPr lang="en-GB"/>
              <a:t>Edit e-mail address</a:t>
            </a:r>
          </a:p>
        </p:txBody>
      </p:sp>
      <p:sp>
        <p:nvSpPr>
          <p:cNvPr id="26" name="Text Placeholder 7">
            <a:extLst>
              <a:ext uri="{FF2B5EF4-FFF2-40B4-BE49-F238E27FC236}">
                <a16:creationId xmlns:a16="http://schemas.microsoft.com/office/drawing/2014/main" id="{C29918FB-C01F-D24A-A6B2-74875BF98E28}"/>
              </a:ext>
            </a:extLst>
          </p:cNvPr>
          <p:cNvSpPr>
            <a:spLocks noGrp="1"/>
          </p:cNvSpPr>
          <p:nvPr>
            <p:ph type="body" sz="quarter" idx="35" hasCustomPrompt="1"/>
          </p:nvPr>
        </p:nvSpPr>
        <p:spPr>
          <a:xfrm>
            <a:off x="5427928" y="4265817"/>
            <a:ext cx="6004810" cy="354319"/>
          </a:xfrm>
          <a:prstGeom prst="rect">
            <a:avLst/>
          </a:prstGeom>
        </p:spPr>
        <p:txBody>
          <a:bodyPr wrap="square" tIns="72000" numCol="1" spcCol="720000" anchor="t">
            <a:spAutoFit/>
          </a:bodyPr>
          <a:lstStyle>
            <a:lvl1pPr marL="0" indent="0">
              <a:lnSpc>
                <a:spcPct val="100000"/>
              </a:lnSpc>
              <a:spcBef>
                <a:spcPts val="0"/>
              </a:spcBef>
              <a:buFont typeface="Arial" panose="020B0604020202020204" pitchFamily="34" charset="0"/>
              <a:buNone/>
              <a:defRPr sz="1530" b="0" i="0">
                <a:solidFill>
                  <a:schemeClr val="tx2"/>
                </a:solidFill>
                <a:latin typeface="Equip Light" panose="02000503000000020004" pitchFamily="2" charset="77"/>
              </a:defRPr>
            </a:lvl1pPr>
          </a:lstStyle>
          <a:p>
            <a:pPr lvl="0"/>
            <a:r>
              <a:rPr lang="en-GB"/>
              <a:t>Edit social networks</a:t>
            </a:r>
          </a:p>
        </p:txBody>
      </p:sp>
      <p:sp>
        <p:nvSpPr>
          <p:cNvPr id="13" name="Text Placeholder 7">
            <a:extLst>
              <a:ext uri="{FF2B5EF4-FFF2-40B4-BE49-F238E27FC236}">
                <a16:creationId xmlns:a16="http://schemas.microsoft.com/office/drawing/2014/main" id="{F634E174-39DB-4E0C-A260-E49357C5582A}"/>
              </a:ext>
            </a:extLst>
          </p:cNvPr>
          <p:cNvSpPr>
            <a:spLocks noGrp="1"/>
          </p:cNvSpPr>
          <p:nvPr>
            <p:ph type="body" sz="quarter" idx="29" hasCustomPrompt="1"/>
          </p:nvPr>
        </p:nvSpPr>
        <p:spPr>
          <a:xfrm>
            <a:off x="684392" y="930189"/>
            <a:ext cx="7866563" cy="387854"/>
          </a:xfrm>
          <a:prstGeom prst="rect">
            <a:avLst/>
          </a:prstGeom>
        </p:spPr>
        <p:txBody>
          <a:bodyPr wrap="square" tIns="72000" anchor="t">
            <a:spAutoFit/>
          </a:bodyPr>
          <a:lstStyle>
            <a:lvl1pPr marL="0" indent="0">
              <a:lnSpc>
                <a:spcPct val="100000"/>
              </a:lnSpc>
              <a:spcBef>
                <a:spcPts val="0"/>
              </a:spcBef>
              <a:buNone/>
              <a:defRPr sz="1748" b="0" i="0">
                <a:solidFill>
                  <a:schemeClr val="tx2"/>
                </a:solidFill>
                <a:latin typeface="Equip Extended Light" panose="02000503000000020004" pitchFamily="2" charset="77"/>
              </a:defRPr>
            </a:lvl1pPr>
          </a:lstStyle>
          <a:p>
            <a:pPr lvl="0"/>
            <a:r>
              <a:rPr lang="en-GB"/>
              <a:t>Edit subtitle</a:t>
            </a:r>
          </a:p>
        </p:txBody>
      </p:sp>
      <p:sp>
        <p:nvSpPr>
          <p:cNvPr id="15" name="Text Placeholder 7">
            <a:extLst>
              <a:ext uri="{FF2B5EF4-FFF2-40B4-BE49-F238E27FC236}">
                <a16:creationId xmlns:a16="http://schemas.microsoft.com/office/drawing/2014/main" id="{314068BC-756A-4B0A-8184-CD7AFE28AEDD}"/>
              </a:ext>
            </a:extLst>
          </p:cNvPr>
          <p:cNvSpPr>
            <a:spLocks noGrp="1"/>
          </p:cNvSpPr>
          <p:nvPr>
            <p:ph type="body" sz="quarter" idx="36" hasCustomPrompt="1"/>
          </p:nvPr>
        </p:nvSpPr>
        <p:spPr>
          <a:xfrm>
            <a:off x="684385" y="481627"/>
            <a:ext cx="7866563" cy="522378"/>
          </a:xfrm>
          <a:prstGeom prst="rect">
            <a:avLst/>
          </a:prstGeom>
        </p:spPr>
        <p:txBody>
          <a:bodyPr wrap="square" tIns="72000" anchor="t">
            <a:spAutoFit/>
          </a:bodyPr>
          <a:lstStyle>
            <a:lvl1pPr marL="0" indent="0">
              <a:lnSpc>
                <a:spcPct val="100000"/>
              </a:lnSpc>
              <a:spcBef>
                <a:spcPts val="0"/>
              </a:spcBef>
              <a:buNone/>
              <a:defRPr sz="2622" b="1" i="0">
                <a:solidFill>
                  <a:schemeClr val="tx2"/>
                </a:solidFill>
                <a:latin typeface="Equip Extended" panose="02000503030000020004" pitchFamily="50" charset="0"/>
              </a:defRPr>
            </a:lvl1pPr>
          </a:lstStyle>
          <a:p>
            <a:pPr lvl="0"/>
            <a:r>
              <a:rPr lang="en-GB"/>
              <a:t>Edit title</a:t>
            </a:r>
          </a:p>
        </p:txBody>
      </p:sp>
      <p:sp>
        <p:nvSpPr>
          <p:cNvPr id="16" name="Text Placeholder 7">
            <a:extLst>
              <a:ext uri="{FF2B5EF4-FFF2-40B4-BE49-F238E27FC236}">
                <a16:creationId xmlns:a16="http://schemas.microsoft.com/office/drawing/2014/main" id="{CA64DAC7-5948-46AA-927E-66DB0585C7F5}"/>
              </a:ext>
            </a:extLst>
          </p:cNvPr>
          <p:cNvSpPr>
            <a:spLocks noGrp="1"/>
          </p:cNvSpPr>
          <p:nvPr>
            <p:ph type="body" sz="quarter" idx="10" hasCustomPrompt="1"/>
          </p:nvPr>
        </p:nvSpPr>
        <p:spPr>
          <a:xfrm>
            <a:off x="684392" y="5876516"/>
            <a:ext cx="11867938" cy="498475"/>
          </a:xfrm>
        </p:spPr>
        <p:txBody>
          <a:bodyPr anchor="ctr">
            <a:noAutofit/>
          </a:bodyPr>
          <a:lstStyle>
            <a:lvl1pPr marL="0" indent="0">
              <a:spcBef>
                <a:spcPts val="0"/>
              </a:spcBef>
              <a:buNone/>
              <a:defRPr sz="1093" b="0" i="0">
                <a:solidFill>
                  <a:schemeClr val="bg2"/>
                </a:solidFill>
                <a:latin typeface="Equip Extended Light" panose="02000503000000020004" pitchFamily="2" charset="77"/>
              </a:defRPr>
            </a:lvl1pPr>
          </a:lstStyle>
          <a:p>
            <a:pPr lvl="0"/>
            <a:r>
              <a:rPr lang="en-GB"/>
              <a:t>Edit Footnote</a:t>
            </a:r>
          </a:p>
        </p:txBody>
      </p:sp>
    </p:spTree>
    <p:extLst>
      <p:ext uri="{BB962C8B-B14F-4D97-AF65-F5344CB8AC3E}">
        <p14:creationId xmlns:p14="http://schemas.microsoft.com/office/powerpoint/2010/main" val="3359094166"/>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4_1_Two Presenter">
    <p:bg>
      <p:bgPr>
        <a:solidFill>
          <a:schemeClr val="bg1"/>
        </a:solidFill>
        <a:effectLst/>
      </p:bgPr>
    </p:bg>
    <p:spTree>
      <p:nvGrpSpPr>
        <p:cNvPr id="1" name=""/>
        <p:cNvGrpSpPr/>
        <p:nvPr/>
      </p:nvGrpSpPr>
      <p:grpSpPr>
        <a:xfrm>
          <a:off x="0" y="0"/>
          <a:ext cx="0" cy="0"/>
          <a:chOff x="0" y="0"/>
          <a:chExt cx="0" cy="0"/>
        </a:xfrm>
      </p:grpSpPr>
      <p:pic>
        <p:nvPicPr>
          <p:cNvPr id="25" name="r1Artboard 2edsw.pdf" descr="r1Artboard 2edsw.pdf">
            <a:extLst>
              <a:ext uri="{FF2B5EF4-FFF2-40B4-BE49-F238E27FC236}">
                <a16:creationId xmlns:a16="http://schemas.microsoft.com/office/drawing/2014/main" id="{26EA4B65-F354-BD45-A431-FFC265BFA1DE}"/>
              </a:ext>
            </a:extLst>
          </p:cNvPr>
          <p:cNvPicPr>
            <a:picLocks noChangeAspect="1"/>
          </p:cNvPicPr>
          <p:nvPr userDrawn="1"/>
        </p:nvPicPr>
        <p:blipFill rotWithShape="1">
          <a:blip r:embed="rId2">
            <a:alphaModFix amt="13000"/>
          </a:blip>
          <a:srcRect l="26596" b="37450"/>
          <a:stretch/>
        </p:blipFill>
        <p:spPr>
          <a:xfrm>
            <a:off x="0" y="3936274"/>
            <a:ext cx="5448918" cy="2921726"/>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803778" y="379903"/>
            <a:ext cx="888921" cy="715078"/>
          </a:xfrm>
          <a:prstGeom prst="rect">
            <a:avLst/>
          </a:prstGeom>
        </p:spPr>
      </p:pic>
      <p:sp>
        <p:nvSpPr>
          <p:cNvPr id="12" name="Title 1">
            <a:extLst>
              <a:ext uri="{FF2B5EF4-FFF2-40B4-BE49-F238E27FC236}">
                <a16:creationId xmlns:a16="http://schemas.microsoft.com/office/drawing/2014/main" id="{E858A0AE-64B3-9A46-9934-8EC169C8ACA3}"/>
              </a:ext>
            </a:extLst>
          </p:cNvPr>
          <p:cNvSpPr>
            <a:spLocks noGrp="1"/>
          </p:cNvSpPr>
          <p:nvPr>
            <p:ph type="title" hasCustomPrompt="1"/>
          </p:nvPr>
        </p:nvSpPr>
        <p:spPr>
          <a:xfrm>
            <a:off x="930807" y="3894650"/>
            <a:ext cx="5125955" cy="455116"/>
          </a:xfrm>
          <a:prstGeom prst="rect">
            <a:avLst/>
          </a:prstGeom>
        </p:spPr>
        <p:txBody>
          <a:bodyPr wrap="square" lIns="0" tIns="72000" rIns="0" anchor="b">
            <a:spAutoFit/>
          </a:bodyPr>
          <a:lstStyle>
            <a:lvl1pPr>
              <a:lnSpc>
                <a:spcPct val="100000"/>
              </a:lnSpc>
              <a:spcBef>
                <a:spcPts val="0"/>
              </a:spcBef>
              <a:defRPr sz="2185" b="1" i="0">
                <a:solidFill>
                  <a:schemeClr val="tx2"/>
                </a:solidFill>
                <a:latin typeface="Equip Extended" panose="02000503030000020004" pitchFamily="2" charset="77"/>
              </a:defRPr>
            </a:lvl1pPr>
          </a:lstStyle>
          <a:p>
            <a:r>
              <a:rPr lang="en-GB"/>
              <a:t>Edit presenter name</a:t>
            </a:r>
            <a:endParaRPr lang="en-PT"/>
          </a:p>
        </p:txBody>
      </p:sp>
      <p:sp>
        <p:nvSpPr>
          <p:cNvPr id="19" name="Image">
            <a:extLst>
              <a:ext uri="{FF2B5EF4-FFF2-40B4-BE49-F238E27FC236}">
                <a16:creationId xmlns:a16="http://schemas.microsoft.com/office/drawing/2014/main" id="{46144688-C808-6349-8B8D-D1950044CF86}"/>
              </a:ext>
            </a:extLst>
          </p:cNvPr>
          <p:cNvSpPr>
            <a:spLocks noGrp="1" noChangeAspect="1"/>
          </p:cNvSpPr>
          <p:nvPr>
            <p:ph type="pic" sz="quarter" idx="33"/>
          </p:nvPr>
        </p:nvSpPr>
        <p:spPr>
          <a:xfrm>
            <a:off x="899328" y="1726895"/>
            <a:ext cx="2163305" cy="1980000"/>
          </a:xfrm>
          <a:prstGeom prst="ellipse">
            <a:avLst/>
          </a:prstGeom>
          <a:effectLst>
            <a:softEdge rad="0"/>
          </a:effectLst>
        </p:spPr>
        <p:txBody>
          <a:bodyPr lIns="91439" tIns="45719" rIns="91439" bIns="45719">
            <a:noAutofit/>
          </a:bodyPr>
          <a:lstStyle>
            <a:lvl1pPr marL="0" indent="0">
              <a:spcBef>
                <a:spcPts val="0"/>
              </a:spcBef>
              <a:buNone/>
              <a:defRPr>
                <a:noFill/>
              </a:defRPr>
            </a:lvl1pPr>
          </a:lstStyle>
          <a:p>
            <a:r>
              <a:rPr lang="en-US"/>
              <a:t>Click icon to add picture</a:t>
            </a:r>
            <a:endParaRPr/>
          </a:p>
        </p:txBody>
      </p:sp>
      <p:sp>
        <p:nvSpPr>
          <p:cNvPr id="23" name="Text Placeholder 7">
            <a:extLst>
              <a:ext uri="{FF2B5EF4-FFF2-40B4-BE49-F238E27FC236}">
                <a16:creationId xmlns:a16="http://schemas.microsoft.com/office/drawing/2014/main" id="{53E2DAEE-C7DC-F043-BE94-094D16A69615}"/>
              </a:ext>
            </a:extLst>
          </p:cNvPr>
          <p:cNvSpPr>
            <a:spLocks noGrp="1"/>
          </p:cNvSpPr>
          <p:nvPr>
            <p:ph type="body" sz="quarter" idx="31" hasCustomPrompt="1"/>
          </p:nvPr>
        </p:nvSpPr>
        <p:spPr>
          <a:xfrm>
            <a:off x="930807" y="4493327"/>
            <a:ext cx="5124836" cy="354319"/>
          </a:xfrm>
          <a:prstGeom prst="rect">
            <a:avLst/>
          </a:prstGeom>
        </p:spPr>
        <p:txBody>
          <a:bodyPr wrap="square" lIns="0" tIns="72000" rIns="0" numCol="1" spcCol="720000" anchor="t">
            <a:spAutoFit/>
          </a:bodyPr>
          <a:lstStyle>
            <a:lvl1pPr marL="0" indent="0">
              <a:lnSpc>
                <a:spcPct val="100000"/>
              </a:lnSpc>
              <a:spcBef>
                <a:spcPts val="0"/>
              </a:spcBef>
              <a:buFont typeface="Arial" panose="020B0604020202020204" pitchFamily="34" charset="0"/>
              <a:buNone/>
              <a:defRPr sz="1530" b="0" i="0">
                <a:solidFill>
                  <a:schemeClr val="tx2"/>
                </a:solidFill>
                <a:latin typeface="Equip Light" panose="02000503000000020004" pitchFamily="2" charset="77"/>
              </a:defRPr>
            </a:lvl1pPr>
          </a:lstStyle>
          <a:p>
            <a:pPr lvl="0"/>
            <a:r>
              <a:rPr lang="en-GB"/>
              <a:t>Edit position</a:t>
            </a:r>
          </a:p>
        </p:txBody>
      </p:sp>
      <p:sp>
        <p:nvSpPr>
          <p:cNvPr id="24" name="Text Placeholder 7">
            <a:extLst>
              <a:ext uri="{FF2B5EF4-FFF2-40B4-BE49-F238E27FC236}">
                <a16:creationId xmlns:a16="http://schemas.microsoft.com/office/drawing/2014/main" id="{32C581C7-8539-3445-8206-42D8C9D0B822}"/>
              </a:ext>
            </a:extLst>
          </p:cNvPr>
          <p:cNvSpPr>
            <a:spLocks noGrp="1"/>
          </p:cNvSpPr>
          <p:nvPr>
            <p:ph type="body" sz="quarter" idx="34" hasCustomPrompt="1"/>
          </p:nvPr>
        </p:nvSpPr>
        <p:spPr>
          <a:xfrm>
            <a:off x="930807" y="4849119"/>
            <a:ext cx="5124836" cy="354319"/>
          </a:xfrm>
          <a:prstGeom prst="rect">
            <a:avLst/>
          </a:prstGeom>
        </p:spPr>
        <p:txBody>
          <a:bodyPr wrap="square" lIns="0" tIns="72000" rIns="0" numCol="1" spcCol="720000" anchor="t">
            <a:spAutoFit/>
          </a:bodyPr>
          <a:lstStyle>
            <a:lvl1pPr marL="0" indent="0">
              <a:lnSpc>
                <a:spcPct val="100000"/>
              </a:lnSpc>
              <a:spcBef>
                <a:spcPts val="0"/>
              </a:spcBef>
              <a:buFont typeface="Arial" panose="020B0604020202020204" pitchFamily="34" charset="0"/>
              <a:buNone/>
              <a:defRPr sz="1530" b="0" i="0">
                <a:solidFill>
                  <a:schemeClr val="tx2"/>
                </a:solidFill>
                <a:latin typeface="Equip Light" panose="02000503000000020004" pitchFamily="2" charset="77"/>
              </a:defRPr>
            </a:lvl1pPr>
          </a:lstStyle>
          <a:p>
            <a:pPr lvl="0"/>
            <a:r>
              <a:rPr lang="en-GB"/>
              <a:t>Edit e-mail address</a:t>
            </a:r>
          </a:p>
        </p:txBody>
      </p:sp>
      <p:sp>
        <p:nvSpPr>
          <p:cNvPr id="26" name="Text Placeholder 7">
            <a:extLst>
              <a:ext uri="{FF2B5EF4-FFF2-40B4-BE49-F238E27FC236}">
                <a16:creationId xmlns:a16="http://schemas.microsoft.com/office/drawing/2014/main" id="{C29918FB-C01F-D24A-A6B2-74875BF98E28}"/>
              </a:ext>
            </a:extLst>
          </p:cNvPr>
          <p:cNvSpPr>
            <a:spLocks noGrp="1"/>
          </p:cNvSpPr>
          <p:nvPr>
            <p:ph type="body" sz="quarter" idx="35" hasCustomPrompt="1"/>
          </p:nvPr>
        </p:nvSpPr>
        <p:spPr>
          <a:xfrm>
            <a:off x="930807" y="5204911"/>
            <a:ext cx="5124836" cy="354319"/>
          </a:xfrm>
          <a:prstGeom prst="rect">
            <a:avLst/>
          </a:prstGeom>
        </p:spPr>
        <p:txBody>
          <a:bodyPr wrap="square" lIns="0" tIns="72000" rIns="0" numCol="1" spcCol="720000" anchor="t">
            <a:spAutoFit/>
          </a:bodyPr>
          <a:lstStyle>
            <a:lvl1pPr marL="0" indent="0">
              <a:lnSpc>
                <a:spcPct val="100000"/>
              </a:lnSpc>
              <a:spcBef>
                <a:spcPts val="0"/>
              </a:spcBef>
              <a:buFont typeface="Arial" panose="020B0604020202020204" pitchFamily="34" charset="0"/>
              <a:buNone/>
              <a:defRPr sz="1530" b="0" i="0">
                <a:solidFill>
                  <a:schemeClr val="tx2"/>
                </a:solidFill>
                <a:latin typeface="Equip Light" panose="02000503000000020004" pitchFamily="2" charset="77"/>
              </a:defRPr>
            </a:lvl1pPr>
          </a:lstStyle>
          <a:p>
            <a:pPr lvl="0"/>
            <a:r>
              <a:rPr lang="en-GB"/>
              <a:t>Edit social networks</a:t>
            </a:r>
          </a:p>
        </p:txBody>
      </p:sp>
      <p:sp>
        <p:nvSpPr>
          <p:cNvPr id="13" name="Text Placeholder 7">
            <a:extLst>
              <a:ext uri="{FF2B5EF4-FFF2-40B4-BE49-F238E27FC236}">
                <a16:creationId xmlns:a16="http://schemas.microsoft.com/office/drawing/2014/main" id="{F634E174-39DB-4E0C-A260-E49357C5582A}"/>
              </a:ext>
            </a:extLst>
          </p:cNvPr>
          <p:cNvSpPr>
            <a:spLocks noGrp="1"/>
          </p:cNvSpPr>
          <p:nvPr>
            <p:ph type="body" sz="quarter" idx="29" hasCustomPrompt="1"/>
          </p:nvPr>
        </p:nvSpPr>
        <p:spPr>
          <a:xfrm>
            <a:off x="684392" y="930189"/>
            <a:ext cx="7866563" cy="387854"/>
          </a:xfrm>
          <a:prstGeom prst="rect">
            <a:avLst/>
          </a:prstGeom>
        </p:spPr>
        <p:txBody>
          <a:bodyPr wrap="square" tIns="72000" anchor="t">
            <a:spAutoFit/>
          </a:bodyPr>
          <a:lstStyle>
            <a:lvl1pPr marL="0" indent="0">
              <a:lnSpc>
                <a:spcPct val="100000"/>
              </a:lnSpc>
              <a:spcBef>
                <a:spcPts val="0"/>
              </a:spcBef>
              <a:buNone/>
              <a:defRPr sz="1748" b="0" i="0">
                <a:solidFill>
                  <a:schemeClr val="tx2"/>
                </a:solidFill>
                <a:latin typeface="Equip Extended Light" panose="02000503000000020004" pitchFamily="2" charset="77"/>
              </a:defRPr>
            </a:lvl1pPr>
          </a:lstStyle>
          <a:p>
            <a:pPr lvl="0"/>
            <a:r>
              <a:rPr lang="en-GB"/>
              <a:t>Edit subtitle</a:t>
            </a:r>
          </a:p>
        </p:txBody>
      </p:sp>
      <p:sp>
        <p:nvSpPr>
          <p:cNvPr id="21" name="Image">
            <a:extLst>
              <a:ext uri="{FF2B5EF4-FFF2-40B4-BE49-F238E27FC236}">
                <a16:creationId xmlns:a16="http://schemas.microsoft.com/office/drawing/2014/main" id="{BF006E3B-3087-494A-9160-E60B221BEB19}"/>
              </a:ext>
            </a:extLst>
          </p:cNvPr>
          <p:cNvSpPr>
            <a:spLocks noGrp="1" noChangeAspect="1"/>
          </p:cNvSpPr>
          <p:nvPr>
            <p:ph type="pic" sz="quarter" idx="36"/>
          </p:nvPr>
        </p:nvSpPr>
        <p:spPr>
          <a:xfrm>
            <a:off x="6345915" y="1725715"/>
            <a:ext cx="2163305" cy="1980000"/>
          </a:xfrm>
          <a:prstGeom prst="ellipse">
            <a:avLst/>
          </a:prstGeom>
          <a:effectLst>
            <a:softEdge rad="0"/>
          </a:effectLst>
        </p:spPr>
        <p:txBody>
          <a:bodyPr lIns="91439" tIns="45719" rIns="91439" bIns="45719">
            <a:noAutofit/>
          </a:bodyPr>
          <a:lstStyle>
            <a:lvl1pPr marL="0" indent="0">
              <a:spcBef>
                <a:spcPts val="0"/>
              </a:spcBef>
              <a:buNone/>
              <a:defRPr>
                <a:noFill/>
              </a:defRPr>
            </a:lvl1pPr>
          </a:lstStyle>
          <a:p>
            <a:r>
              <a:rPr lang="en-US"/>
              <a:t>Click icon to add picture</a:t>
            </a:r>
            <a:endParaRPr/>
          </a:p>
        </p:txBody>
      </p:sp>
      <p:sp>
        <p:nvSpPr>
          <p:cNvPr id="22" name="Text Placeholder 7">
            <a:extLst>
              <a:ext uri="{FF2B5EF4-FFF2-40B4-BE49-F238E27FC236}">
                <a16:creationId xmlns:a16="http://schemas.microsoft.com/office/drawing/2014/main" id="{8EACED8E-8348-4BF8-9C06-7692BDE774A3}"/>
              </a:ext>
            </a:extLst>
          </p:cNvPr>
          <p:cNvSpPr>
            <a:spLocks noGrp="1"/>
          </p:cNvSpPr>
          <p:nvPr>
            <p:ph type="body" sz="quarter" idx="37" hasCustomPrompt="1"/>
          </p:nvPr>
        </p:nvSpPr>
        <p:spPr>
          <a:xfrm>
            <a:off x="6377393" y="4492147"/>
            <a:ext cx="5124836" cy="354319"/>
          </a:xfrm>
          <a:prstGeom prst="rect">
            <a:avLst/>
          </a:prstGeom>
        </p:spPr>
        <p:txBody>
          <a:bodyPr wrap="square" lIns="0" tIns="72000" rIns="0" numCol="1" spcCol="720000" anchor="t">
            <a:spAutoFit/>
          </a:bodyPr>
          <a:lstStyle>
            <a:lvl1pPr marL="0" indent="0">
              <a:lnSpc>
                <a:spcPct val="100000"/>
              </a:lnSpc>
              <a:spcBef>
                <a:spcPts val="0"/>
              </a:spcBef>
              <a:buFont typeface="Arial" panose="020B0604020202020204" pitchFamily="34" charset="0"/>
              <a:buNone/>
              <a:defRPr sz="1530" b="0" i="0">
                <a:solidFill>
                  <a:schemeClr val="tx2"/>
                </a:solidFill>
                <a:latin typeface="Equip Light" panose="02000503000000020004" pitchFamily="2" charset="77"/>
              </a:defRPr>
            </a:lvl1pPr>
          </a:lstStyle>
          <a:p>
            <a:pPr lvl="0"/>
            <a:r>
              <a:rPr lang="en-GB"/>
              <a:t>Edit position</a:t>
            </a:r>
          </a:p>
        </p:txBody>
      </p:sp>
      <p:sp>
        <p:nvSpPr>
          <p:cNvPr id="28" name="Text Placeholder 7">
            <a:extLst>
              <a:ext uri="{FF2B5EF4-FFF2-40B4-BE49-F238E27FC236}">
                <a16:creationId xmlns:a16="http://schemas.microsoft.com/office/drawing/2014/main" id="{C1744F15-0C62-470C-8188-AEED87A1259D}"/>
              </a:ext>
            </a:extLst>
          </p:cNvPr>
          <p:cNvSpPr>
            <a:spLocks noGrp="1"/>
          </p:cNvSpPr>
          <p:nvPr>
            <p:ph type="body" sz="quarter" idx="38" hasCustomPrompt="1"/>
          </p:nvPr>
        </p:nvSpPr>
        <p:spPr>
          <a:xfrm>
            <a:off x="6377393" y="4847939"/>
            <a:ext cx="5124836" cy="354319"/>
          </a:xfrm>
          <a:prstGeom prst="rect">
            <a:avLst/>
          </a:prstGeom>
        </p:spPr>
        <p:txBody>
          <a:bodyPr wrap="square" lIns="0" tIns="72000" rIns="0" numCol="1" spcCol="720000" anchor="t">
            <a:spAutoFit/>
          </a:bodyPr>
          <a:lstStyle>
            <a:lvl1pPr marL="0" indent="0">
              <a:lnSpc>
                <a:spcPct val="100000"/>
              </a:lnSpc>
              <a:spcBef>
                <a:spcPts val="0"/>
              </a:spcBef>
              <a:buFont typeface="Arial" panose="020B0604020202020204" pitchFamily="34" charset="0"/>
              <a:buNone/>
              <a:defRPr sz="1530" b="0" i="0">
                <a:solidFill>
                  <a:schemeClr val="tx2"/>
                </a:solidFill>
                <a:latin typeface="Equip Light" panose="02000503000000020004" pitchFamily="2" charset="77"/>
              </a:defRPr>
            </a:lvl1pPr>
          </a:lstStyle>
          <a:p>
            <a:pPr lvl="0"/>
            <a:r>
              <a:rPr lang="en-GB"/>
              <a:t>Edit e-mail address</a:t>
            </a:r>
          </a:p>
        </p:txBody>
      </p:sp>
      <p:sp>
        <p:nvSpPr>
          <p:cNvPr id="29" name="Text Placeholder 7">
            <a:extLst>
              <a:ext uri="{FF2B5EF4-FFF2-40B4-BE49-F238E27FC236}">
                <a16:creationId xmlns:a16="http://schemas.microsoft.com/office/drawing/2014/main" id="{EED3C020-7DBC-4130-9410-25BA7A234746}"/>
              </a:ext>
            </a:extLst>
          </p:cNvPr>
          <p:cNvSpPr>
            <a:spLocks noGrp="1"/>
          </p:cNvSpPr>
          <p:nvPr>
            <p:ph type="body" sz="quarter" idx="39" hasCustomPrompt="1"/>
          </p:nvPr>
        </p:nvSpPr>
        <p:spPr>
          <a:xfrm>
            <a:off x="6377393" y="5203731"/>
            <a:ext cx="5124836" cy="354319"/>
          </a:xfrm>
          <a:prstGeom prst="rect">
            <a:avLst/>
          </a:prstGeom>
        </p:spPr>
        <p:txBody>
          <a:bodyPr wrap="square" lIns="0" tIns="72000" rIns="0" numCol="1" spcCol="720000" anchor="t">
            <a:spAutoFit/>
          </a:bodyPr>
          <a:lstStyle>
            <a:lvl1pPr marL="0" indent="0">
              <a:lnSpc>
                <a:spcPct val="100000"/>
              </a:lnSpc>
              <a:spcBef>
                <a:spcPts val="0"/>
              </a:spcBef>
              <a:buFont typeface="Arial" panose="020B0604020202020204" pitchFamily="34" charset="0"/>
              <a:buNone/>
              <a:defRPr sz="1530" b="0" i="0">
                <a:solidFill>
                  <a:schemeClr val="tx2"/>
                </a:solidFill>
                <a:latin typeface="Equip Light" panose="02000503000000020004" pitchFamily="2" charset="77"/>
              </a:defRPr>
            </a:lvl1pPr>
          </a:lstStyle>
          <a:p>
            <a:pPr lvl="0"/>
            <a:r>
              <a:rPr lang="en-GB"/>
              <a:t>Edit social networks</a:t>
            </a:r>
          </a:p>
        </p:txBody>
      </p:sp>
      <p:sp>
        <p:nvSpPr>
          <p:cNvPr id="31" name="Text Placeholder 7">
            <a:extLst>
              <a:ext uri="{FF2B5EF4-FFF2-40B4-BE49-F238E27FC236}">
                <a16:creationId xmlns:a16="http://schemas.microsoft.com/office/drawing/2014/main" id="{B97A538B-BF19-4707-A7FB-B74F61CDCC95}"/>
              </a:ext>
            </a:extLst>
          </p:cNvPr>
          <p:cNvSpPr>
            <a:spLocks noGrp="1"/>
          </p:cNvSpPr>
          <p:nvPr>
            <p:ph type="body" sz="quarter" idx="40" hasCustomPrompt="1"/>
          </p:nvPr>
        </p:nvSpPr>
        <p:spPr>
          <a:xfrm>
            <a:off x="6377393" y="3919232"/>
            <a:ext cx="5124836" cy="455116"/>
          </a:xfrm>
          <a:prstGeom prst="rect">
            <a:avLst/>
          </a:prstGeom>
        </p:spPr>
        <p:txBody>
          <a:bodyPr wrap="square" lIns="0" tIns="72000" rIns="0" numCol="1" spcCol="720000" anchor="t">
            <a:spAutoFit/>
          </a:bodyPr>
          <a:lstStyle>
            <a:lvl1pPr marL="0" indent="0">
              <a:lnSpc>
                <a:spcPct val="100000"/>
              </a:lnSpc>
              <a:spcBef>
                <a:spcPts val="0"/>
              </a:spcBef>
              <a:buFont typeface="Arial" panose="020B0604020202020204" pitchFamily="34" charset="0"/>
              <a:buNone/>
              <a:defRPr sz="2185" b="1" i="0">
                <a:solidFill>
                  <a:schemeClr val="tx2"/>
                </a:solidFill>
                <a:latin typeface="Equip Extended" panose="02000503030000020004" pitchFamily="50" charset="0"/>
              </a:defRPr>
            </a:lvl1pPr>
          </a:lstStyle>
          <a:p>
            <a:pPr lvl="0"/>
            <a:r>
              <a:rPr lang="en-GB"/>
              <a:t>Edit presenter name</a:t>
            </a:r>
          </a:p>
        </p:txBody>
      </p:sp>
      <p:sp>
        <p:nvSpPr>
          <p:cNvPr id="32" name="Text Placeholder 7">
            <a:extLst>
              <a:ext uri="{FF2B5EF4-FFF2-40B4-BE49-F238E27FC236}">
                <a16:creationId xmlns:a16="http://schemas.microsoft.com/office/drawing/2014/main" id="{E25B301F-9F8E-42C1-846C-862E7DD52762}"/>
              </a:ext>
            </a:extLst>
          </p:cNvPr>
          <p:cNvSpPr>
            <a:spLocks noGrp="1"/>
          </p:cNvSpPr>
          <p:nvPr>
            <p:ph type="body" sz="quarter" idx="41" hasCustomPrompt="1"/>
          </p:nvPr>
        </p:nvSpPr>
        <p:spPr>
          <a:xfrm>
            <a:off x="684385" y="481627"/>
            <a:ext cx="7866563" cy="522378"/>
          </a:xfrm>
          <a:prstGeom prst="rect">
            <a:avLst/>
          </a:prstGeom>
        </p:spPr>
        <p:txBody>
          <a:bodyPr wrap="square" tIns="72000" anchor="t">
            <a:spAutoFit/>
          </a:bodyPr>
          <a:lstStyle>
            <a:lvl1pPr marL="0" indent="0">
              <a:lnSpc>
                <a:spcPct val="100000"/>
              </a:lnSpc>
              <a:spcBef>
                <a:spcPts val="0"/>
              </a:spcBef>
              <a:buNone/>
              <a:defRPr sz="2622" b="1" i="0">
                <a:solidFill>
                  <a:schemeClr val="tx2"/>
                </a:solidFill>
                <a:latin typeface="Equip Extended" panose="02000503030000020004" pitchFamily="50" charset="0"/>
              </a:defRPr>
            </a:lvl1pPr>
          </a:lstStyle>
          <a:p>
            <a:pPr lvl="0"/>
            <a:r>
              <a:rPr lang="en-GB"/>
              <a:t>Edit title</a:t>
            </a:r>
          </a:p>
        </p:txBody>
      </p:sp>
      <p:sp>
        <p:nvSpPr>
          <p:cNvPr id="33" name="Text Placeholder 7">
            <a:extLst>
              <a:ext uri="{FF2B5EF4-FFF2-40B4-BE49-F238E27FC236}">
                <a16:creationId xmlns:a16="http://schemas.microsoft.com/office/drawing/2014/main" id="{74CF1EC8-2698-4715-B581-EBDA127C465D}"/>
              </a:ext>
            </a:extLst>
          </p:cNvPr>
          <p:cNvSpPr>
            <a:spLocks noGrp="1"/>
          </p:cNvSpPr>
          <p:nvPr>
            <p:ph type="body" sz="quarter" idx="10" hasCustomPrompt="1"/>
          </p:nvPr>
        </p:nvSpPr>
        <p:spPr>
          <a:xfrm>
            <a:off x="684392" y="5876516"/>
            <a:ext cx="11867938" cy="498475"/>
          </a:xfrm>
        </p:spPr>
        <p:txBody>
          <a:bodyPr anchor="ctr">
            <a:noAutofit/>
          </a:bodyPr>
          <a:lstStyle>
            <a:lvl1pPr marL="0" indent="0">
              <a:spcBef>
                <a:spcPts val="0"/>
              </a:spcBef>
              <a:buNone/>
              <a:defRPr sz="1093" b="0" i="0">
                <a:solidFill>
                  <a:schemeClr val="bg2"/>
                </a:solidFill>
                <a:latin typeface="Equip Extended Light" panose="02000503000000020004" pitchFamily="2" charset="77"/>
              </a:defRPr>
            </a:lvl1pPr>
          </a:lstStyle>
          <a:p>
            <a:pPr lvl="0"/>
            <a:r>
              <a:rPr lang="en-GB"/>
              <a:t>Edit Footnote</a:t>
            </a:r>
          </a:p>
        </p:txBody>
      </p:sp>
    </p:spTree>
    <p:extLst>
      <p:ext uri="{BB962C8B-B14F-4D97-AF65-F5344CB8AC3E}">
        <p14:creationId xmlns:p14="http://schemas.microsoft.com/office/powerpoint/2010/main" val="343137384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4_1_Thank You White">
    <p:bg>
      <p:bgPr>
        <a:solidFill>
          <a:schemeClr val="bg1"/>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35A180E1-0906-AF4F-AD8C-D37F88FAE72A}"/>
              </a:ext>
            </a:extLst>
          </p:cNvPr>
          <p:cNvSpPr>
            <a:spLocks noGrp="1"/>
          </p:cNvSpPr>
          <p:nvPr>
            <p:ph type="title" hasCustomPrompt="1"/>
          </p:nvPr>
        </p:nvSpPr>
        <p:spPr>
          <a:xfrm>
            <a:off x="698919" y="3113851"/>
            <a:ext cx="3162357" cy="630301"/>
          </a:xfrm>
          <a:prstGeom prst="rect">
            <a:avLst/>
          </a:prstGeom>
        </p:spPr>
        <p:txBody>
          <a:bodyPr wrap="square" anchor="ctr">
            <a:spAutoFit/>
          </a:bodyPr>
          <a:lstStyle>
            <a:lvl1pPr>
              <a:lnSpc>
                <a:spcPct val="100000"/>
              </a:lnSpc>
              <a:defRPr sz="3496" b="0" i="0">
                <a:solidFill>
                  <a:schemeClr val="tx2"/>
                </a:solidFill>
                <a:latin typeface="Equip Extended Medium" panose="02000603000000020004" pitchFamily="2" charset="77"/>
              </a:defRPr>
            </a:lvl1pPr>
          </a:lstStyle>
          <a:p>
            <a:r>
              <a:rPr lang="en-GB"/>
              <a:t>Edit title</a:t>
            </a:r>
            <a:endParaRPr lang="en-PT"/>
          </a:p>
        </p:txBody>
      </p:sp>
      <p:pic>
        <p:nvPicPr>
          <p:cNvPr id="6" name="N_3D_transp-updated-color.png" descr="N_3D_transp-updated-color.png">
            <a:extLst>
              <a:ext uri="{FF2B5EF4-FFF2-40B4-BE49-F238E27FC236}">
                <a16:creationId xmlns:a16="http://schemas.microsoft.com/office/drawing/2014/main" id="{B15D0DE5-FF21-6849-BFE2-D55351637875}"/>
              </a:ext>
            </a:extLst>
          </p:cNvPr>
          <p:cNvPicPr>
            <a:picLocks noChangeAspect="1"/>
          </p:cNvPicPr>
          <p:nvPr userDrawn="1"/>
        </p:nvPicPr>
        <p:blipFill>
          <a:blip r:embed="rId2"/>
          <a:srcRect l="26275" t="24199" r="29122" b="27518"/>
          <a:stretch>
            <a:fillRect/>
          </a:stretch>
        </p:blipFill>
        <p:spPr>
          <a:xfrm>
            <a:off x="4616624" y="1997476"/>
            <a:ext cx="4087467" cy="2863048"/>
          </a:xfrm>
          <a:prstGeom prst="rect">
            <a:avLst/>
          </a:prstGeom>
          <a:ln w="12700">
            <a:miter lim="400000"/>
          </a:ln>
        </p:spPr>
      </p:pic>
      <p:sp>
        <p:nvSpPr>
          <p:cNvPr id="7" name="Text Placeholder 7">
            <a:extLst>
              <a:ext uri="{FF2B5EF4-FFF2-40B4-BE49-F238E27FC236}">
                <a16:creationId xmlns:a16="http://schemas.microsoft.com/office/drawing/2014/main" id="{5E0B7015-129F-4264-898E-71D87B52D96A}"/>
              </a:ext>
            </a:extLst>
          </p:cNvPr>
          <p:cNvSpPr>
            <a:spLocks noGrp="1"/>
          </p:cNvSpPr>
          <p:nvPr>
            <p:ph type="body" sz="quarter" idx="10" hasCustomPrompt="1"/>
          </p:nvPr>
        </p:nvSpPr>
        <p:spPr>
          <a:xfrm>
            <a:off x="684392" y="5876516"/>
            <a:ext cx="11867938" cy="498475"/>
          </a:xfrm>
        </p:spPr>
        <p:txBody>
          <a:bodyPr anchor="ctr">
            <a:noAutofit/>
          </a:bodyPr>
          <a:lstStyle>
            <a:lvl1pPr marL="0" indent="0">
              <a:spcBef>
                <a:spcPts val="0"/>
              </a:spcBef>
              <a:buNone/>
              <a:defRPr sz="1093" b="0" i="0">
                <a:solidFill>
                  <a:schemeClr val="bg2"/>
                </a:solidFill>
                <a:latin typeface="Equip Extended Light" panose="02000503000000020004" pitchFamily="2" charset="77"/>
              </a:defRPr>
            </a:lvl1pPr>
          </a:lstStyle>
          <a:p>
            <a:pPr lvl="0"/>
            <a:r>
              <a:rPr lang="en-GB"/>
              <a:t>Edit Footnote</a:t>
            </a:r>
          </a:p>
        </p:txBody>
      </p:sp>
    </p:spTree>
    <p:extLst>
      <p:ext uri="{BB962C8B-B14F-4D97-AF65-F5344CB8AC3E}">
        <p14:creationId xmlns:p14="http://schemas.microsoft.com/office/powerpoint/2010/main" val="2566240276"/>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4_2_Thank You Blue">
    <p:bg>
      <p:bgPr>
        <a:solidFill>
          <a:schemeClr val="accent4"/>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35A180E1-0906-AF4F-AD8C-D37F88FAE72A}"/>
              </a:ext>
            </a:extLst>
          </p:cNvPr>
          <p:cNvSpPr>
            <a:spLocks noGrp="1"/>
          </p:cNvSpPr>
          <p:nvPr>
            <p:ph type="title" hasCustomPrompt="1"/>
          </p:nvPr>
        </p:nvSpPr>
        <p:spPr>
          <a:xfrm>
            <a:off x="698919" y="3113851"/>
            <a:ext cx="3162357" cy="630301"/>
          </a:xfrm>
          <a:prstGeom prst="rect">
            <a:avLst/>
          </a:prstGeom>
        </p:spPr>
        <p:txBody>
          <a:bodyPr wrap="square" anchor="ctr">
            <a:spAutoFit/>
          </a:bodyPr>
          <a:lstStyle>
            <a:lvl1pPr>
              <a:lnSpc>
                <a:spcPct val="100000"/>
              </a:lnSpc>
              <a:defRPr sz="3496" b="0" i="0">
                <a:solidFill>
                  <a:schemeClr val="bg1"/>
                </a:solidFill>
                <a:latin typeface="Equip Extended Medium" panose="02000603000000020004" pitchFamily="2" charset="77"/>
              </a:defRPr>
            </a:lvl1pPr>
          </a:lstStyle>
          <a:p>
            <a:r>
              <a:rPr lang="en-GB"/>
              <a:t>Edit title</a:t>
            </a:r>
            <a:endParaRPr lang="en-PT"/>
          </a:p>
        </p:txBody>
      </p:sp>
      <p:pic>
        <p:nvPicPr>
          <p:cNvPr id="6" name="N_3D_transp-updated-color.png" descr="N_3D_transp-updated-color.png">
            <a:extLst>
              <a:ext uri="{FF2B5EF4-FFF2-40B4-BE49-F238E27FC236}">
                <a16:creationId xmlns:a16="http://schemas.microsoft.com/office/drawing/2014/main" id="{B15D0DE5-FF21-6849-BFE2-D55351637875}"/>
              </a:ext>
            </a:extLst>
          </p:cNvPr>
          <p:cNvPicPr>
            <a:picLocks noChangeAspect="1"/>
          </p:cNvPicPr>
          <p:nvPr userDrawn="1"/>
        </p:nvPicPr>
        <p:blipFill>
          <a:blip r:embed="rId2"/>
          <a:srcRect l="26275" t="24199" r="29122" b="27518"/>
          <a:stretch>
            <a:fillRect/>
          </a:stretch>
        </p:blipFill>
        <p:spPr>
          <a:xfrm>
            <a:off x="4616624" y="1997476"/>
            <a:ext cx="4087467" cy="2863048"/>
          </a:xfrm>
          <a:prstGeom prst="rect">
            <a:avLst/>
          </a:prstGeom>
          <a:ln w="12700">
            <a:miter lim="400000"/>
          </a:ln>
        </p:spPr>
      </p:pic>
      <p:sp>
        <p:nvSpPr>
          <p:cNvPr id="7" name="Text Placeholder 7">
            <a:extLst>
              <a:ext uri="{FF2B5EF4-FFF2-40B4-BE49-F238E27FC236}">
                <a16:creationId xmlns:a16="http://schemas.microsoft.com/office/drawing/2014/main" id="{624D7765-EC03-434F-BD12-80F7B8B0CC95}"/>
              </a:ext>
            </a:extLst>
          </p:cNvPr>
          <p:cNvSpPr>
            <a:spLocks noGrp="1"/>
          </p:cNvSpPr>
          <p:nvPr>
            <p:ph type="body" sz="quarter" idx="10" hasCustomPrompt="1"/>
          </p:nvPr>
        </p:nvSpPr>
        <p:spPr>
          <a:xfrm>
            <a:off x="684392" y="5876516"/>
            <a:ext cx="11867938" cy="498475"/>
          </a:xfrm>
        </p:spPr>
        <p:txBody>
          <a:bodyPr anchor="ctr">
            <a:noAutofit/>
          </a:bodyPr>
          <a:lstStyle>
            <a:lvl1pPr marL="0" indent="0">
              <a:spcBef>
                <a:spcPts val="0"/>
              </a:spcBef>
              <a:buNone/>
              <a:defRPr sz="1093" b="0" i="0">
                <a:solidFill>
                  <a:schemeClr val="bg2"/>
                </a:solidFill>
                <a:latin typeface="Equip Extended Light" panose="02000503000000020004" pitchFamily="2" charset="77"/>
              </a:defRPr>
            </a:lvl1pPr>
          </a:lstStyle>
          <a:p>
            <a:pPr lvl="0"/>
            <a:r>
              <a:rPr lang="en-GB"/>
              <a:t>Edit Footnote</a:t>
            </a:r>
          </a:p>
        </p:txBody>
      </p:sp>
    </p:spTree>
    <p:extLst>
      <p:ext uri="{BB962C8B-B14F-4D97-AF65-F5344CB8AC3E}">
        <p14:creationId xmlns:p14="http://schemas.microsoft.com/office/powerpoint/2010/main" val="3116962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3_Section Big Title Green">
    <p:bg>
      <p:bgPr>
        <a:solidFill>
          <a:schemeClr val="accent1"/>
        </a:solidFill>
        <a:effectLst/>
      </p:bgPr>
    </p:bg>
    <p:spTree>
      <p:nvGrpSpPr>
        <p:cNvPr id="1" name=""/>
        <p:cNvGrpSpPr/>
        <p:nvPr/>
      </p:nvGrpSpPr>
      <p:grpSpPr>
        <a:xfrm>
          <a:off x="0" y="0"/>
          <a:ext cx="0" cy="0"/>
          <a:chOff x="0" y="0"/>
          <a:chExt cx="0" cy="0"/>
        </a:xfrm>
      </p:grpSpPr>
      <p:pic>
        <p:nvPicPr>
          <p:cNvPr id="11" name="r1Artboard 3 copy 34edsw.pdf">
            <a:extLst>
              <a:ext uri="{FF2B5EF4-FFF2-40B4-BE49-F238E27FC236}">
                <a16:creationId xmlns:a16="http://schemas.microsoft.com/office/drawing/2014/main" id="{46733C63-EC4A-6C4E-97F9-41C4DCCF3213}"/>
              </a:ext>
            </a:extLst>
          </p:cNvPr>
          <p:cNvPicPr>
            <a:picLocks noChangeAspect="1"/>
          </p:cNvPicPr>
          <p:nvPr userDrawn="1"/>
        </p:nvPicPr>
        <p:blipFill rotWithShape="1">
          <a:blip r:embed="rId2">
            <a:alphaModFix amt="56000"/>
            <a:extLst>
              <a:ext uri="{28A0092B-C50C-407E-A947-70E740481C1C}">
                <a14:useLocalDpi xmlns:a14="http://schemas.microsoft.com/office/drawing/2010/main" val="0"/>
              </a:ext>
            </a:extLst>
          </a:blip>
          <a:srcRect l="-127" t="37299" r="51849" b="14438"/>
          <a:stretch/>
        </p:blipFill>
        <p:spPr>
          <a:xfrm>
            <a:off x="4106606" y="0"/>
            <a:ext cx="9214107" cy="6858000"/>
          </a:xfrm>
          <a:prstGeom prst="rect">
            <a:avLst/>
          </a:prstGeom>
          <a:ln w="12700">
            <a:miter lim="400000"/>
          </a:ln>
        </p:spPr>
      </p:pic>
      <p:sp>
        <p:nvSpPr>
          <p:cNvPr id="6" name="Text Placeholder 7">
            <a:extLst>
              <a:ext uri="{FF2B5EF4-FFF2-40B4-BE49-F238E27FC236}">
                <a16:creationId xmlns:a16="http://schemas.microsoft.com/office/drawing/2014/main" id="{7ADE9F74-B5D2-0849-8C82-52533EDDA707}"/>
              </a:ext>
            </a:extLst>
          </p:cNvPr>
          <p:cNvSpPr>
            <a:spLocks noGrp="1"/>
          </p:cNvSpPr>
          <p:nvPr>
            <p:ph type="body" sz="quarter" idx="10" hasCustomPrompt="1"/>
          </p:nvPr>
        </p:nvSpPr>
        <p:spPr>
          <a:xfrm>
            <a:off x="698580" y="5876516"/>
            <a:ext cx="10563477" cy="498475"/>
          </a:xfrm>
        </p:spPr>
        <p:txBody>
          <a:bodyPr anchor="ctr">
            <a:noAutofit/>
          </a:bodyPr>
          <a:lstStyle>
            <a:lvl1pPr marL="0" indent="0">
              <a:buNone/>
              <a:defRPr sz="1093" b="0" i="0">
                <a:solidFill>
                  <a:schemeClr val="tx2"/>
                </a:solidFill>
                <a:latin typeface="Equip Extended Light" panose="02000503000000020004" pitchFamily="2" charset="77"/>
              </a:defRPr>
            </a:lvl1pPr>
          </a:lstStyle>
          <a:p>
            <a:pPr lvl="0"/>
            <a:r>
              <a:rPr lang="en-GB"/>
              <a:t>Edit Footnote</a:t>
            </a:r>
          </a:p>
        </p:txBody>
      </p:sp>
      <p:sp>
        <p:nvSpPr>
          <p:cNvPr id="9" name="Title 1">
            <a:extLst>
              <a:ext uri="{FF2B5EF4-FFF2-40B4-BE49-F238E27FC236}">
                <a16:creationId xmlns:a16="http://schemas.microsoft.com/office/drawing/2014/main" id="{5394E7F7-F58F-824F-9C78-70D60E6E0478}"/>
              </a:ext>
            </a:extLst>
          </p:cNvPr>
          <p:cNvSpPr>
            <a:spLocks noGrp="1"/>
          </p:cNvSpPr>
          <p:nvPr>
            <p:ph type="title" hasCustomPrompt="1"/>
          </p:nvPr>
        </p:nvSpPr>
        <p:spPr>
          <a:xfrm>
            <a:off x="696242" y="2867256"/>
            <a:ext cx="10672065" cy="1302985"/>
          </a:xfrm>
          <a:prstGeom prst="rect">
            <a:avLst/>
          </a:prstGeom>
        </p:spPr>
        <p:txBody>
          <a:bodyPr lIns="72000" anchor="b">
            <a:spAutoFit/>
          </a:bodyPr>
          <a:lstStyle>
            <a:lvl1pPr>
              <a:lnSpc>
                <a:spcPct val="100000"/>
              </a:lnSpc>
              <a:defRPr sz="7867" b="1" i="0">
                <a:solidFill>
                  <a:schemeClr val="tx2"/>
                </a:solidFill>
                <a:latin typeface="Equip Extended" panose="02000503030000020004" pitchFamily="2" charset="77"/>
              </a:defRPr>
            </a:lvl1pPr>
          </a:lstStyle>
          <a:p>
            <a:r>
              <a:rPr lang="en-GB"/>
              <a:t>Edit section title</a:t>
            </a:r>
            <a:endParaRPr lang="en-PT"/>
          </a:p>
        </p:txBody>
      </p:sp>
      <p:pic>
        <p:nvPicPr>
          <p:cNvPr id="10" name="Graphic 9">
            <a:extLst>
              <a:ext uri="{FF2B5EF4-FFF2-40B4-BE49-F238E27FC236}">
                <a16:creationId xmlns:a16="http://schemas.microsoft.com/office/drawing/2014/main" id="{D6517F54-B2B2-8E4D-BE47-0A3FBD6DEE70}"/>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87370" y="0"/>
            <a:ext cx="2165927" cy="1486800"/>
          </a:xfrm>
          <a:prstGeom prst="rect">
            <a:avLst/>
          </a:prstGeom>
        </p:spPr>
      </p:pic>
      <p:sp>
        <p:nvSpPr>
          <p:cNvPr id="8" name="Text Placeholder 7">
            <a:extLst>
              <a:ext uri="{FF2B5EF4-FFF2-40B4-BE49-F238E27FC236}">
                <a16:creationId xmlns:a16="http://schemas.microsoft.com/office/drawing/2014/main" id="{92A0AF52-A383-8B4C-BAF5-8094DCFA20E7}"/>
              </a:ext>
            </a:extLst>
          </p:cNvPr>
          <p:cNvSpPr>
            <a:spLocks noGrp="1"/>
          </p:cNvSpPr>
          <p:nvPr>
            <p:ph type="body" sz="quarter" idx="13" hasCustomPrompt="1"/>
          </p:nvPr>
        </p:nvSpPr>
        <p:spPr>
          <a:xfrm>
            <a:off x="698579" y="4407425"/>
            <a:ext cx="10672065" cy="491467"/>
          </a:xfrm>
        </p:spPr>
        <p:txBody>
          <a:bodyPr tIns="108000" anchor="t">
            <a:spAutoFit/>
          </a:bodyPr>
          <a:lstStyle>
            <a:lvl1pPr marL="0" indent="0">
              <a:lnSpc>
                <a:spcPct val="100000"/>
              </a:lnSpc>
              <a:buNone/>
              <a:defRPr sz="2185" b="0" i="0">
                <a:solidFill>
                  <a:schemeClr val="tx2"/>
                </a:solidFill>
                <a:latin typeface="Equip Extended Thin" panose="02000503030000020004" pitchFamily="2" charset="77"/>
              </a:defRPr>
            </a:lvl1pPr>
          </a:lstStyle>
          <a:p>
            <a:pPr lvl="0"/>
            <a:r>
              <a:rPr lang="en-GB"/>
              <a:t>Edit description</a:t>
            </a:r>
          </a:p>
        </p:txBody>
      </p:sp>
    </p:spTree>
    <p:extLst>
      <p:ext uri="{BB962C8B-B14F-4D97-AF65-F5344CB8AC3E}">
        <p14:creationId xmlns:p14="http://schemas.microsoft.com/office/powerpoint/2010/main" val="40039393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4_Section Big Title Ima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B5DF88E5-BA32-4746-87F7-B2AF8460F0B5}"/>
              </a:ext>
            </a:extLst>
          </p:cNvPr>
          <p:cNvSpPr/>
          <p:nvPr userDrawn="1"/>
        </p:nvSpPr>
        <p:spPr>
          <a:xfrm>
            <a:off x="0" y="0"/>
            <a:ext cx="13320713" cy="6858000"/>
          </a:xfrm>
          <a:prstGeom prst="rect">
            <a:avLst/>
          </a:prstGeom>
          <a:solidFill>
            <a:schemeClr val="accent4">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sz="1967"/>
          </a:p>
        </p:txBody>
      </p:sp>
      <p:sp>
        <p:nvSpPr>
          <p:cNvPr id="4" name="Title 1">
            <a:extLst>
              <a:ext uri="{FF2B5EF4-FFF2-40B4-BE49-F238E27FC236}">
                <a16:creationId xmlns:a16="http://schemas.microsoft.com/office/drawing/2014/main" id="{17AAB606-6867-894C-9BD5-B6BFB3E820B8}"/>
              </a:ext>
            </a:extLst>
          </p:cNvPr>
          <p:cNvSpPr>
            <a:spLocks noGrp="1"/>
          </p:cNvSpPr>
          <p:nvPr>
            <p:ph type="title" hasCustomPrompt="1"/>
          </p:nvPr>
        </p:nvSpPr>
        <p:spPr>
          <a:xfrm>
            <a:off x="696242" y="2935450"/>
            <a:ext cx="10672065" cy="1302985"/>
          </a:xfrm>
          <a:prstGeom prst="rect">
            <a:avLst/>
          </a:prstGeom>
        </p:spPr>
        <p:txBody>
          <a:bodyPr lIns="72000" anchor="ctr">
            <a:spAutoFit/>
          </a:bodyPr>
          <a:lstStyle>
            <a:lvl1pPr>
              <a:lnSpc>
                <a:spcPct val="100000"/>
              </a:lnSpc>
              <a:defRPr sz="7867" b="1" i="0">
                <a:solidFill>
                  <a:schemeClr val="bg1"/>
                </a:solidFill>
                <a:latin typeface="Equip Extended" panose="02000503030000020004" pitchFamily="2" charset="77"/>
              </a:defRPr>
            </a:lvl1pPr>
          </a:lstStyle>
          <a:p>
            <a:r>
              <a:rPr lang="en-GB"/>
              <a:t>Edit section title</a:t>
            </a:r>
            <a:endParaRPr lang="en-PT"/>
          </a:p>
        </p:txBody>
      </p:sp>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98579" y="5876516"/>
            <a:ext cx="10672065" cy="498475"/>
          </a:xfrm>
        </p:spPr>
        <p:txBody>
          <a:bodyPr anchor="ctr">
            <a:noAutofit/>
          </a:bodyPr>
          <a:lstStyle>
            <a:lvl1pPr marL="0" indent="0">
              <a:buNone/>
              <a:defRPr sz="1093" b="0" i="0">
                <a:solidFill>
                  <a:schemeClr val="bg1"/>
                </a:solidFill>
                <a:latin typeface="Equip Extended Light" panose="02000503000000020004" pitchFamily="2" charset="77"/>
              </a:defRPr>
            </a:lvl1pPr>
          </a:lstStyle>
          <a:p>
            <a:pPr lvl="0"/>
            <a:r>
              <a:rPr lang="en-GB"/>
              <a:t>Edit Footnote</a:t>
            </a:r>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630463" y="379903"/>
            <a:ext cx="888921" cy="715078"/>
          </a:xfrm>
          <a:prstGeom prst="rect">
            <a:avLst/>
          </a:prstGeom>
        </p:spPr>
      </p:pic>
      <p:sp>
        <p:nvSpPr>
          <p:cNvPr id="7" name="Text Placeholder 7">
            <a:extLst>
              <a:ext uri="{FF2B5EF4-FFF2-40B4-BE49-F238E27FC236}">
                <a16:creationId xmlns:a16="http://schemas.microsoft.com/office/drawing/2014/main" id="{261C9580-8E18-144F-875F-166D4D85CAFE}"/>
              </a:ext>
            </a:extLst>
          </p:cNvPr>
          <p:cNvSpPr>
            <a:spLocks noGrp="1"/>
          </p:cNvSpPr>
          <p:nvPr>
            <p:ph type="body" sz="quarter" idx="13" hasCustomPrompt="1"/>
          </p:nvPr>
        </p:nvSpPr>
        <p:spPr>
          <a:xfrm>
            <a:off x="698579" y="4407426"/>
            <a:ext cx="10672065" cy="1500205"/>
          </a:xfrm>
        </p:spPr>
        <p:txBody>
          <a:bodyPr tIns="108000" anchor="t">
            <a:spAutoFit/>
          </a:bodyPr>
          <a:lstStyle>
            <a:lvl1pPr marL="0" indent="0">
              <a:lnSpc>
                <a:spcPct val="100000"/>
              </a:lnSpc>
              <a:buNone/>
              <a:defRPr sz="2185" b="0" i="0">
                <a:solidFill>
                  <a:schemeClr val="bg1"/>
                </a:solidFill>
                <a:latin typeface="Equip Extended Thin" panose="02000503030000020004" pitchFamily="2" charset="77"/>
              </a:defRPr>
            </a:lvl1pPr>
          </a:lstStyle>
          <a:p>
            <a:pPr lvl="0"/>
            <a:r>
              <a:rPr lang="en-GB"/>
              <a:t>Feel free to exchange the background photo, but please keep the overlay layer on top. You can exchange the photo by clicking on the Design tab, in Customize, click Format Background. And then click Insert under Picture Source to select your photo.</a:t>
            </a:r>
          </a:p>
        </p:txBody>
      </p:sp>
    </p:spTree>
    <p:extLst>
      <p:ext uri="{BB962C8B-B14F-4D97-AF65-F5344CB8AC3E}">
        <p14:creationId xmlns:p14="http://schemas.microsoft.com/office/powerpoint/2010/main" val="32584126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1_Section Small Title White">
    <p:bg>
      <p:bgPr>
        <a:solidFill>
          <a:schemeClr val="bg1"/>
        </a:solidFill>
        <a:effectLst/>
      </p:bgPr>
    </p:bg>
    <p:spTree>
      <p:nvGrpSpPr>
        <p:cNvPr id="1" name=""/>
        <p:cNvGrpSpPr/>
        <p:nvPr/>
      </p:nvGrpSpPr>
      <p:grpSpPr>
        <a:xfrm>
          <a:off x="0" y="0"/>
          <a:ext cx="0" cy="0"/>
          <a:chOff x="0" y="0"/>
          <a:chExt cx="0" cy="0"/>
        </a:xfrm>
      </p:grpSpPr>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98579" y="5876516"/>
            <a:ext cx="10672065" cy="498475"/>
          </a:xfrm>
        </p:spPr>
        <p:txBody>
          <a:bodyPr anchor="ctr">
            <a:noAutofit/>
          </a:bodyPr>
          <a:lstStyle>
            <a:lvl1pPr marL="0" indent="0">
              <a:buNone/>
              <a:defRPr sz="1093" b="0" i="0">
                <a:solidFill>
                  <a:schemeClr val="bg2"/>
                </a:solidFill>
                <a:latin typeface="Equip Extended Light" panose="02000503000000020004" pitchFamily="2" charset="77"/>
              </a:defRPr>
            </a:lvl1pPr>
          </a:lstStyle>
          <a:p>
            <a:pPr lvl="0"/>
            <a:r>
              <a:rPr lang="en-GB"/>
              <a:t>Edit Footnote</a:t>
            </a:r>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30463" y="379903"/>
            <a:ext cx="888921" cy="715078"/>
          </a:xfrm>
          <a:prstGeom prst="rect">
            <a:avLst/>
          </a:prstGeom>
        </p:spPr>
      </p:pic>
      <p:sp>
        <p:nvSpPr>
          <p:cNvPr id="8" name="Title 1">
            <a:extLst>
              <a:ext uri="{FF2B5EF4-FFF2-40B4-BE49-F238E27FC236}">
                <a16:creationId xmlns:a16="http://schemas.microsoft.com/office/drawing/2014/main" id="{35A180E1-0906-AF4F-AD8C-D37F88FAE72A}"/>
              </a:ext>
            </a:extLst>
          </p:cNvPr>
          <p:cNvSpPr>
            <a:spLocks noGrp="1"/>
          </p:cNvSpPr>
          <p:nvPr>
            <p:ph type="title" hasCustomPrompt="1"/>
          </p:nvPr>
        </p:nvSpPr>
        <p:spPr>
          <a:xfrm>
            <a:off x="696242" y="2704709"/>
            <a:ext cx="10672065" cy="1000274"/>
          </a:xfrm>
          <a:prstGeom prst="rect">
            <a:avLst/>
          </a:prstGeom>
        </p:spPr>
        <p:txBody>
          <a:bodyPr lIns="72000" anchor="b">
            <a:spAutoFit/>
          </a:bodyPr>
          <a:lstStyle>
            <a:lvl1pPr>
              <a:lnSpc>
                <a:spcPct val="100000"/>
              </a:lnSpc>
              <a:defRPr sz="5900" b="1" i="0">
                <a:solidFill>
                  <a:schemeClr val="tx2"/>
                </a:solidFill>
                <a:latin typeface="Equip Extended" panose="02000503030000020004" pitchFamily="2" charset="77"/>
              </a:defRPr>
            </a:lvl1pPr>
          </a:lstStyle>
          <a:p>
            <a:r>
              <a:rPr lang="en-GB"/>
              <a:t>Edit small section title</a:t>
            </a:r>
            <a:endParaRPr lang="en-PT"/>
          </a:p>
        </p:txBody>
      </p:sp>
      <p:sp>
        <p:nvSpPr>
          <p:cNvPr id="12" name="Text Placeholder 7">
            <a:extLst>
              <a:ext uri="{FF2B5EF4-FFF2-40B4-BE49-F238E27FC236}">
                <a16:creationId xmlns:a16="http://schemas.microsoft.com/office/drawing/2014/main" id="{BDF32DB2-7359-CA47-9D2B-FC2E95C76AC4}"/>
              </a:ext>
            </a:extLst>
          </p:cNvPr>
          <p:cNvSpPr>
            <a:spLocks noGrp="1"/>
          </p:cNvSpPr>
          <p:nvPr>
            <p:ph type="body" sz="quarter" idx="12" hasCustomPrompt="1"/>
          </p:nvPr>
        </p:nvSpPr>
        <p:spPr>
          <a:xfrm>
            <a:off x="698579" y="4047725"/>
            <a:ext cx="10672065" cy="491467"/>
          </a:xfrm>
        </p:spPr>
        <p:txBody>
          <a:bodyPr tIns="108000" anchor="t">
            <a:spAutoFit/>
          </a:bodyPr>
          <a:lstStyle>
            <a:lvl1pPr marL="0" indent="0">
              <a:lnSpc>
                <a:spcPct val="100000"/>
              </a:lnSpc>
              <a:buNone/>
              <a:defRPr sz="2185" b="0" i="0">
                <a:solidFill>
                  <a:schemeClr val="tx2"/>
                </a:solidFill>
                <a:latin typeface="Equip Extended Thin" panose="02000503030000020004" pitchFamily="2" charset="77"/>
              </a:defRPr>
            </a:lvl1pPr>
          </a:lstStyle>
          <a:p>
            <a:pPr lvl="0"/>
            <a:r>
              <a:rPr lang="en-GB"/>
              <a:t>Edit description</a:t>
            </a:r>
          </a:p>
        </p:txBody>
      </p:sp>
    </p:spTree>
    <p:extLst>
      <p:ext uri="{BB962C8B-B14F-4D97-AF65-F5344CB8AC3E}">
        <p14:creationId xmlns:p14="http://schemas.microsoft.com/office/powerpoint/2010/main" val="6322855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2_Section Small Title Blue">
    <p:bg>
      <p:bgPr>
        <a:solidFill>
          <a:schemeClr val="accent4"/>
        </a:solidFill>
        <a:effectLst/>
      </p:bgPr>
    </p:bg>
    <p:spTree>
      <p:nvGrpSpPr>
        <p:cNvPr id="1" name=""/>
        <p:cNvGrpSpPr/>
        <p:nvPr/>
      </p:nvGrpSpPr>
      <p:grpSpPr>
        <a:xfrm>
          <a:off x="0" y="0"/>
          <a:ext cx="0" cy="0"/>
          <a:chOff x="0" y="0"/>
          <a:chExt cx="0" cy="0"/>
        </a:xfrm>
      </p:grpSpPr>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98579" y="5876516"/>
            <a:ext cx="10672065" cy="498475"/>
          </a:xfrm>
        </p:spPr>
        <p:txBody>
          <a:bodyPr anchor="ctr">
            <a:noAutofit/>
          </a:bodyPr>
          <a:lstStyle>
            <a:lvl1pPr marL="0" indent="0">
              <a:buNone/>
              <a:defRPr sz="1093" b="0" i="0">
                <a:solidFill>
                  <a:schemeClr val="bg1"/>
                </a:solidFill>
                <a:latin typeface="Equip Extended Light" panose="02000503000000020004" pitchFamily="2" charset="77"/>
              </a:defRPr>
            </a:lvl1pPr>
          </a:lstStyle>
          <a:p>
            <a:pPr lvl="0"/>
            <a:r>
              <a:rPr lang="en-GB"/>
              <a:t>Edit Footnote</a:t>
            </a:r>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30463" y="379903"/>
            <a:ext cx="888921" cy="715078"/>
          </a:xfrm>
          <a:prstGeom prst="rect">
            <a:avLst/>
          </a:prstGeom>
        </p:spPr>
      </p:pic>
      <p:sp>
        <p:nvSpPr>
          <p:cNvPr id="8" name="Title 1">
            <a:extLst>
              <a:ext uri="{FF2B5EF4-FFF2-40B4-BE49-F238E27FC236}">
                <a16:creationId xmlns:a16="http://schemas.microsoft.com/office/drawing/2014/main" id="{35A180E1-0906-AF4F-AD8C-D37F88FAE72A}"/>
              </a:ext>
            </a:extLst>
          </p:cNvPr>
          <p:cNvSpPr>
            <a:spLocks noGrp="1"/>
          </p:cNvSpPr>
          <p:nvPr>
            <p:ph type="title" hasCustomPrompt="1"/>
          </p:nvPr>
        </p:nvSpPr>
        <p:spPr>
          <a:xfrm>
            <a:off x="696242" y="2704709"/>
            <a:ext cx="10672065" cy="1000274"/>
          </a:xfrm>
          <a:prstGeom prst="rect">
            <a:avLst/>
          </a:prstGeom>
        </p:spPr>
        <p:txBody>
          <a:bodyPr lIns="72000" anchor="b">
            <a:spAutoFit/>
          </a:bodyPr>
          <a:lstStyle>
            <a:lvl1pPr>
              <a:lnSpc>
                <a:spcPct val="100000"/>
              </a:lnSpc>
              <a:defRPr sz="5900" b="1" i="0">
                <a:solidFill>
                  <a:schemeClr val="bg1"/>
                </a:solidFill>
                <a:latin typeface="Equip Extended" panose="02000503030000020004" pitchFamily="2" charset="77"/>
              </a:defRPr>
            </a:lvl1pPr>
          </a:lstStyle>
          <a:p>
            <a:r>
              <a:rPr lang="en-GB"/>
              <a:t>Edit small section title</a:t>
            </a:r>
            <a:endParaRPr lang="en-PT"/>
          </a:p>
        </p:txBody>
      </p:sp>
      <p:sp>
        <p:nvSpPr>
          <p:cNvPr id="12" name="Text Placeholder 7">
            <a:extLst>
              <a:ext uri="{FF2B5EF4-FFF2-40B4-BE49-F238E27FC236}">
                <a16:creationId xmlns:a16="http://schemas.microsoft.com/office/drawing/2014/main" id="{BDF32DB2-7359-CA47-9D2B-FC2E95C76AC4}"/>
              </a:ext>
            </a:extLst>
          </p:cNvPr>
          <p:cNvSpPr>
            <a:spLocks noGrp="1"/>
          </p:cNvSpPr>
          <p:nvPr>
            <p:ph type="body" sz="quarter" idx="12" hasCustomPrompt="1"/>
          </p:nvPr>
        </p:nvSpPr>
        <p:spPr>
          <a:xfrm>
            <a:off x="698579" y="4047725"/>
            <a:ext cx="10672065" cy="491467"/>
          </a:xfrm>
        </p:spPr>
        <p:txBody>
          <a:bodyPr tIns="108000" anchor="t">
            <a:spAutoFit/>
          </a:bodyPr>
          <a:lstStyle>
            <a:lvl1pPr marL="0" indent="0">
              <a:lnSpc>
                <a:spcPct val="100000"/>
              </a:lnSpc>
              <a:buNone/>
              <a:defRPr sz="2185" b="0" i="0">
                <a:solidFill>
                  <a:schemeClr val="bg1"/>
                </a:solidFill>
                <a:latin typeface="Equip Extended Thin" panose="02000503030000020004" pitchFamily="2" charset="77"/>
              </a:defRPr>
            </a:lvl1pPr>
          </a:lstStyle>
          <a:p>
            <a:pPr lvl="0"/>
            <a:r>
              <a:rPr lang="en-GB"/>
              <a:t>Edit description</a:t>
            </a:r>
          </a:p>
        </p:txBody>
      </p:sp>
    </p:spTree>
    <p:extLst>
      <p:ext uri="{BB962C8B-B14F-4D97-AF65-F5344CB8AC3E}">
        <p14:creationId xmlns:p14="http://schemas.microsoft.com/office/powerpoint/2010/main" val="3943759687"/>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D31B91D-EC1D-C843-823A-8776341F180F}"/>
              </a:ext>
            </a:extLst>
          </p:cNvPr>
          <p:cNvSpPr>
            <a:spLocks noGrp="1"/>
          </p:cNvSpPr>
          <p:nvPr>
            <p:ph type="title"/>
          </p:nvPr>
        </p:nvSpPr>
        <p:spPr>
          <a:xfrm>
            <a:off x="696957" y="365126"/>
            <a:ext cx="11489115" cy="1325563"/>
          </a:xfrm>
          <a:prstGeom prst="rect">
            <a:avLst/>
          </a:prstGeom>
        </p:spPr>
        <p:txBody>
          <a:bodyPr vert="horz" lIns="91440" tIns="45720" rIns="91440" bIns="45720" rtlCol="0" anchor="ctr">
            <a:normAutofit/>
          </a:bodyPr>
          <a:lstStyle/>
          <a:p>
            <a:r>
              <a:rPr lang="de-DE"/>
              <a:t>Mastertitelformat bearbeiten</a:t>
            </a:r>
            <a:endParaRPr lang="en-PT"/>
          </a:p>
        </p:txBody>
      </p:sp>
      <p:sp>
        <p:nvSpPr>
          <p:cNvPr id="3" name="Text Placeholder 2">
            <a:extLst>
              <a:ext uri="{FF2B5EF4-FFF2-40B4-BE49-F238E27FC236}">
                <a16:creationId xmlns:a16="http://schemas.microsoft.com/office/drawing/2014/main" id="{F6CC87E8-CF73-C446-AD4C-FCBF625077A4}"/>
              </a:ext>
            </a:extLst>
          </p:cNvPr>
          <p:cNvSpPr>
            <a:spLocks noGrp="1"/>
          </p:cNvSpPr>
          <p:nvPr>
            <p:ph type="body" idx="1"/>
          </p:nvPr>
        </p:nvSpPr>
        <p:spPr>
          <a:xfrm>
            <a:off x="696957" y="1825625"/>
            <a:ext cx="11489115"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PT"/>
          </a:p>
        </p:txBody>
      </p:sp>
      <p:sp>
        <p:nvSpPr>
          <p:cNvPr id="4" name="Date Placeholder 3">
            <a:extLst>
              <a:ext uri="{FF2B5EF4-FFF2-40B4-BE49-F238E27FC236}">
                <a16:creationId xmlns:a16="http://schemas.microsoft.com/office/drawing/2014/main" id="{0A4DDBE4-667A-DD46-B17B-E7CB94041C81}"/>
              </a:ext>
            </a:extLst>
          </p:cNvPr>
          <p:cNvSpPr>
            <a:spLocks noGrp="1"/>
          </p:cNvSpPr>
          <p:nvPr>
            <p:ph type="dt" sz="half" idx="2"/>
          </p:nvPr>
        </p:nvSpPr>
        <p:spPr>
          <a:xfrm>
            <a:off x="696957" y="6356351"/>
            <a:ext cx="2997160" cy="365125"/>
          </a:xfrm>
          <a:prstGeom prst="rect">
            <a:avLst/>
          </a:prstGeom>
        </p:spPr>
        <p:txBody>
          <a:bodyPr vert="horz" lIns="91440" tIns="45720" rIns="91440" bIns="45720" rtlCol="0" anchor="ctr"/>
          <a:lstStyle>
            <a:lvl1pPr algn="l">
              <a:defRPr sz="1202" b="0" i="0">
                <a:solidFill>
                  <a:srgbClr val="06041F"/>
                </a:solidFill>
                <a:latin typeface="Equip Light" panose="02000503000000020004" pitchFamily="2" charset="77"/>
              </a:defRPr>
            </a:lvl1pPr>
          </a:lstStyle>
          <a:p>
            <a:fld id="{EFC80696-FAF8-7A43-A227-9407CAA5A0D1}" type="datetimeFigureOut">
              <a:rPr lang="en-PT" smtClean="0"/>
              <a:pPr/>
              <a:t>05/25/2022</a:t>
            </a:fld>
            <a:endParaRPr lang="en-PT"/>
          </a:p>
        </p:txBody>
      </p:sp>
      <p:sp>
        <p:nvSpPr>
          <p:cNvPr id="5" name="Footer Placeholder 4">
            <a:extLst>
              <a:ext uri="{FF2B5EF4-FFF2-40B4-BE49-F238E27FC236}">
                <a16:creationId xmlns:a16="http://schemas.microsoft.com/office/drawing/2014/main" id="{898C6307-2D61-374D-941C-ED8DED0E4854}"/>
              </a:ext>
            </a:extLst>
          </p:cNvPr>
          <p:cNvSpPr>
            <a:spLocks noGrp="1"/>
          </p:cNvSpPr>
          <p:nvPr>
            <p:ph type="ftr" sz="quarter" idx="3"/>
          </p:nvPr>
        </p:nvSpPr>
        <p:spPr>
          <a:xfrm>
            <a:off x="4193644" y="6356351"/>
            <a:ext cx="4495741" cy="365125"/>
          </a:xfrm>
          <a:prstGeom prst="rect">
            <a:avLst/>
          </a:prstGeom>
        </p:spPr>
        <p:txBody>
          <a:bodyPr vert="horz" lIns="91440" tIns="45720" rIns="91440" bIns="45720" rtlCol="0" anchor="ctr"/>
          <a:lstStyle>
            <a:lvl1pPr algn="ctr">
              <a:defRPr sz="1202" b="0" i="0">
                <a:solidFill>
                  <a:srgbClr val="06041F"/>
                </a:solidFill>
                <a:latin typeface="Equip Light" panose="02000503000000020004" pitchFamily="2" charset="77"/>
              </a:defRPr>
            </a:lvl1pPr>
          </a:lstStyle>
          <a:p>
            <a:endParaRPr lang="en-PT"/>
          </a:p>
        </p:txBody>
      </p:sp>
      <p:sp>
        <p:nvSpPr>
          <p:cNvPr id="6" name="Slide Number Placeholder 5">
            <a:extLst>
              <a:ext uri="{FF2B5EF4-FFF2-40B4-BE49-F238E27FC236}">
                <a16:creationId xmlns:a16="http://schemas.microsoft.com/office/drawing/2014/main" id="{031F51C9-0908-E04C-899D-AF69692CE793}"/>
              </a:ext>
            </a:extLst>
          </p:cNvPr>
          <p:cNvSpPr>
            <a:spLocks noGrp="1"/>
          </p:cNvSpPr>
          <p:nvPr>
            <p:ph type="sldNum" sz="quarter" idx="4"/>
          </p:nvPr>
        </p:nvSpPr>
        <p:spPr>
          <a:xfrm>
            <a:off x="9188911" y="6356351"/>
            <a:ext cx="2997160" cy="365125"/>
          </a:xfrm>
          <a:prstGeom prst="rect">
            <a:avLst/>
          </a:prstGeom>
        </p:spPr>
        <p:txBody>
          <a:bodyPr vert="horz" lIns="91440" tIns="45720" rIns="91440" bIns="45720" rtlCol="0" anchor="ctr"/>
          <a:lstStyle>
            <a:lvl1pPr algn="r">
              <a:defRPr sz="1202" b="0" i="0">
                <a:solidFill>
                  <a:srgbClr val="06041F"/>
                </a:solidFill>
                <a:latin typeface="Equip Light" panose="02000503000000020004" pitchFamily="2" charset="77"/>
              </a:defRPr>
            </a:lvl1pPr>
          </a:lstStyle>
          <a:p>
            <a:fld id="{94EE45FB-11CC-594D-B3F6-AACB8EE154A1}" type="slidenum">
              <a:rPr lang="en-PT" smtClean="0"/>
              <a:pPr/>
              <a:t>‹#›</a:t>
            </a:fld>
            <a:endParaRPr lang="en-PT"/>
          </a:p>
        </p:txBody>
      </p:sp>
    </p:spTree>
    <p:extLst>
      <p:ext uri="{BB962C8B-B14F-4D97-AF65-F5344CB8AC3E}">
        <p14:creationId xmlns:p14="http://schemas.microsoft.com/office/powerpoint/2010/main" val="1790122758"/>
      </p:ext>
    </p:extLst>
  </p:cSld>
  <p:clrMap bg1="lt1" tx1="dk1" bg2="lt2" tx2="dk2" accent1="accent1" accent2="accent2" accent3="accent3" accent4="accent4" accent5="accent5" accent6="accent6" hlink="hlink" folHlink="folHlink"/>
  <p:sldLayoutIdLst>
    <p:sldLayoutId id="2147483649" r:id="rId1"/>
    <p:sldLayoutId id="2147483692" r:id="rId2"/>
    <p:sldLayoutId id="2147483728" r:id="rId3"/>
    <p:sldLayoutId id="2147483684" r:id="rId4"/>
    <p:sldLayoutId id="2147483663" r:id="rId5"/>
    <p:sldLayoutId id="2147483729" r:id="rId6"/>
    <p:sldLayoutId id="2147483662" r:id="rId7"/>
    <p:sldLayoutId id="2147483661" r:id="rId8"/>
    <p:sldLayoutId id="2147483688" r:id="rId9"/>
    <p:sldLayoutId id="2147483731" r:id="rId10"/>
    <p:sldLayoutId id="2147483689" r:id="rId11"/>
    <p:sldLayoutId id="2147483660" r:id="rId12"/>
    <p:sldLayoutId id="2147483739" r:id="rId13"/>
    <p:sldLayoutId id="2147483697" r:id="rId14"/>
    <p:sldLayoutId id="2147483698" r:id="rId15"/>
    <p:sldLayoutId id="2147483682" r:id="rId16"/>
    <p:sldLayoutId id="2147483742" r:id="rId17"/>
    <p:sldLayoutId id="2147483743" r:id="rId18"/>
    <p:sldLayoutId id="2147483744" r:id="rId19"/>
    <p:sldLayoutId id="2147483741" r:id="rId20"/>
    <p:sldLayoutId id="2147483696" r:id="rId21"/>
    <p:sldLayoutId id="2147483733" r:id="rId22"/>
    <p:sldLayoutId id="2147483701" r:id="rId23"/>
    <p:sldLayoutId id="2147483702" r:id="rId24"/>
    <p:sldLayoutId id="2147483703" r:id="rId25"/>
    <p:sldLayoutId id="2147483711" r:id="rId26"/>
    <p:sldLayoutId id="2147483707" r:id="rId27"/>
    <p:sldLayoutId id="2147483706" r:id="rId28"/>
    <p:sldLayoutId id="2147483709" r:id="rId29"/>
    <p:sldLayoutId id="2147483712" r:id="rId30"/>
    <p:sldLayoutId id="2147483708" r:id="rId31"/>
    <p:sldLayoutId id="2147483705" r:id="rId32"/>
    <p:sldLayoutId id="2147483710" r:id="rId33"/>
    <p:sldLayoutId id="2147483685" r:id="rId34"/>
    <p:sldLayoutId id="2147483719" r:id="rId35"/>
    <p:sldLayoutId id="2147483681" r:id="rId36"/>
    <p:sldLayoutId id="2147483740" r:id="rId37"/>
    <p:sldLayoutId id="2147483678" r:id="rId38"/>
    <p:sldLayoutId id="2147483720" r:id="rId39"/>
    <p:sldLayoutId id="2147483679" r:id="rId40"/>
    <p:sldLayoutId id="2147483680" r:id="rId41"/>
    <p:sldLayoutId id="2147483715" r:id="rId42"/>
    <p:sldLayoutId id="2147483716" r:id="rId43"/>
    <p:sldLayoutId id="2147483717" r:id="rId44"/>
    <p:sldLayoutId id="2147483722" r:id="rId45"/>
    <p:sldLayoutId id="2147483723" r:id="rId46"/>
    <p:sldLayoutId id="2147483727" r:id="rId47"/>
    <p:sldLayoutId id="2147483724" r:id="rId48"/>
    <p:sldLayoutId id="2147483736" r:id="rId49"/>
    <p:sldLayoutId id="2147483725" r:id="rId50"/>
    <p:sldLayoutId id="2147483726" r:id="rId51"/>
    <p:sldLayoutId id="2147483737" r:id="rId52"/>
    <p:sldLayoutId id="2147483721" r:id="rId53"/>
    <p:sldLayoutId id="2147483745" r:id="rId54"/>
    <p:sldLayoutId id="2147483686" r:id="rId55"/>
    <p:sldLayoutId id="2147483687" r:id="rId56"/>
  </p:sldLayoutIdLst>
  <p:txStyles>
    <p:titleStyle>
      <a:lvl1pPr algn="l" defTabSz="999073" rtl="0" eaLnBrk="1" latinLnBrk="0" hangingPunct="1">
        <a:lnSpc>
          <a:spcPct val="100000"/>
        </a:lnSpc>
        <a:spcBef>
          <a:spcPct val="0"/>
        </a:spcBef>
        <a:buNone/>
        <a:defRPr sz="3496" b="1" i="0" kern="1200">
          <a:solidFill>
            <a:schemeClr val="tx2"/>
          </a:solidFill>
          <a:latin typeface="Equip Extended" panose="02000503030000020004" pitchFamily="2" charset="77"/>
          <a:ea typeface="+mj-ea"/>
          <a:cs typeface="+mj-cs"/>
        </a:defRPr>
      </a:lvl1pPr>
    </p:titleStyle>
    <p:bodyStyle>
      <a:lvl1pPr marL="249768" indent="-249768" algn="l" defTabSz="999073" rtl="0" eaLnBrk="1" latinLnBrk="0" hangingPunct="1">
        <a:lnSpc>
          <a:spcPct val="100000"/>
        </a:lnSpc>
        <a:spcBef>
          <a:spcPts val="0"/>
        </a:spcBef>
        <a:buClr>
          <a:schemeClr val="tx1"/>
        </a:buClr>
        <a:buFont typeface="Arial" panose="020B0604020202020204" pitchFamily="34" charset="0"/>
        <a:buChar char="•"/>
        <a:defRPr sz="2185" b="0" i="0" kern="1200">
          <a:solidFill>
            <a:schemeClr val="tx2"/>
          </a:solidFill>
          <a:latin typeface="Equip Medium" panose="02000503030000020004" pitchFamily="2" charset="77"/>
          <a:ea typeface="+mn-ea"/>
          <a:cs typeface="+mn-cs"/>
        </a:defRPr>
      </a:lvl1pPr>
      <a:lvl2pPr marL="749305" indent="-249768" algn="l" defTabSz="999073" rtl="0" eaLnBrk="1" latinLnBrk="0" hangingPunct="1">
        <a:lnSpc>
          <a:spcPct val="100000"/>
        </a:lnSpc>
        <a:spcBef>
          <a:spcPts val="0"/>
        </a:spcBef>
        <a:buClr>
          <a:schemeClr val="tx1"/>
        </a:buClr>
        <a:buFont typeface="Arial" panose="020B0604020202020204" pitchFamily="34" charset="0"/>
        <a:buChar char="•"/>
        <a:defRPr sz="1967" b="0" i="0" kern="1200">
          <a:solidFill>
            <a:schemeClr val="tx2"/>
          </a:solidFill>
          <a:latin typeface="Equip" panose="02000503030000020004" pitchFamily="2" charset="77"/>
          <a:ea typeface="+mn-ea"/>
          <a:cs typeface="+mn-cs"/>
        </a:defRPr>
      </a:lvl2pPr>
      <a:lvl3pPr marL="1248842" indent="-249768" algn="l" defTabSz="999073" rtl="0" eaLnBrk="1" latinLnBrk="0" hangingPunct="1">
        <a:lnSpc>
          <a:spcPct val="100000"/>
        </a:lnSpc>
        <a:spcBef>
          <a:spcPts val="0"/>
        </a:spcBef>
        <a:buClr>
          <a:schemeClr val="tx1"/>
        </a:buClr>
        <a:buFont typeface="Arial" panose="020B0604020202020204" pitchFamily="34" charset="0"/>
        <a:buChar char="•"/>
        <a:defRPr sz="1748" b="0" i="0" kern="1200">
          <a:solidFill>
            <a:schemeClr val="tx2"/>
          </a:solidFill>
          <a:latin typeface="Equip" panose="02000503030000020004" pitchFamily="2" charset="77"/>
          <a:ea typeface="+mn-ea"/>
          <a:cs typeface="+mn-cs"/>
        </a:defRPr>
      </a:lvl3pPr>
      <a:lvl4pPr marL="1748379" indent="-249768" algn="l" defTabSz="999073" rtl="0" eaLnBrk="1" latinLnBrk="0" hangingPunct="1">
        <a:lnSpc>
          <a:spcPct val="100000"/>
        </a:lnSpc>
        <a:spcBef>
          <a:spcPts val="0"/>
        </a:spcBef>
        <a:buClr>
          <a:schemeClr val="tx1"/>
        </a:buClr>
        <a:buFont typeface="Arial" panose="020B0604020202020204" pitchFamily="34" charset="0"/>
        <a:buChar char="•"/>
        <a:defRPr sz="1530" b="0" i="0" kern="1200">
          <a:solidFill>
            <a:schemeClr val="tx2"/>
          </a:solidFill>
          <a:latin typeface="Equip Light" panose="02000503000000020004" pitchFamily="2" charset="77"/>
          <a:ea typeface="+mn-ea"/>
          <a:cs typeface="+mn-cs"/>
        </a:defRPr>
      </a:lvl4pPr>
      <a:lvl5pPr marL="2247915" indent="-249768" algn="l" defTabSz="999073" rtl="0" eaLnBrk="1" latinLnBrk="0" hangingPunct="1">
        <a:lnSpc>
          <a:spcPct val="100000"/>
        </a:lnSpc>
        <a:spcBef>
          <a:spcPts val="0"/>
        </a:spcBef>
        <a:buClr>
          <a:schemeClr val="tx1"/>
        </a:buClr>
        <a:buFont typeface="Arial" panose="020B0604020202020204" pitchFamily="34" charset="0"/>
        <a:buChar char="•"/>
        <a:defRPr sz="1311" b="0" i="0" kern="1200">
          <a:solidFill>
            <a:schemeClr val="tx2"/>
          </a:solidFill>
          <a:latin typeface="Equip Light" panose="02000503000000020004" pitchFamily="2" charset="77"/>
          <a:ea typeface="+mn-ea"/>
          <a:cs typeface="+mn-cs"/>
        </a:defRPr>
      </a:lvl5pPr>
      <a:lvl6pPr marL="2747452" indent="-249768" algn="l" defTabSz="999073" rtl="0" eaLnBrk="1" latinLnBrk="0" hangingPunct="1">
        <a:lnSpc>
          <a:spcPct val="90000"/>
        </a:lnSpc>
        <a:spcBef>
          <a:spcPts val="546"/>
        </a:spcBef>
        <a:buFont typeface="Arial" panose="020B0604020202020204" pitchFamily="34" charset="0"/>
        <a:buChar char="•"/>
        <a:defRPr sz="1967" kern="1200">
          <a:solidFill>
            <a:schemeClr val="tx1"/>
          </a:solidFill>
          <a:latin typeface="+mn-lt"/>
          <a:ea typeface="+mn-ea"/>
          <a:cs typeface="+mn-cs"/>
        </a:defRPr>
      </a:lvl6pPr>
      <a:lvl7pPr marL="3246989" indent="-249768" algn="l" defTabSz="999073" rtl="0" eaLnBrk="1" latinLnBrk="0" hangingPunct="1">
        <a:lnSpc>
          <a:spcPct val="90000"/>
        </a:lnSpc>
        <a:spcBef>
          <a:spcPts val="546"/>
        </a:spcBef>
        <a:buFont typeface="Arial" panose="020B0604020202020204" pitchFamily="34" charset="0"/>
        <a:buChar char="•"/>
        <a:defRPr sz="1967" kern="1200">
          <a:solidFill>
            <a:schemeClr val="tx1"/>
          </a:solidFill>
          <a:latin typeface="+mn-lt"/>
          <a:ea typeface="+mn-ea"/>
          <a:cs typeface="+mn-cs"/>
        </a:defRPr>
      </a:lvl7pPr>
      <a:lvl8pPr marL="3746525" indent="-249768" algn="l" defTabSz="999073" rtl="0" eaLnBrk="1" latinLnBrk="0" hangingPunct="1">
        <a:lnSpc>
          <a:spcPct val="90000"/>
        </a:lnSpc>
        <a:spcBef>
          <a:spcPts val="546"/>
        </a:spcBef>
        <a:buFont typeface="Arial" panose="020B0604020202020204" pitchFamily="34" charset="0"/>
        <a:buChar char="•"/>
        <a:defRPr sz="1967" kern="1200">
          <a:solidFill>
            <a:schemeClr val="tx1"/>
          </a:solidFill>
          <a:latin typeface="+mn-lt"/>
          <a:ea typeface="+mn-ea"/>
          <a:cs typeface="+mn-cs"/>
        </a:defRPr>
      </a:lvl8pPr>
      <a:lvl9pPr marL="4246062" indent="-249768" algn="l" defTabSz="999073" rtl="0" eaLnBrk="1" latinLnBrk="0" hangingPunct="1">
        <a:lnSpc>
          <a:spcPct val="90000"/>
        </a:lnSpc>
        <a:spcBef>
          <a:spcPts val="546"/>
        </a:spcBef>
        <a:buFont typeface="Arial" panose="020B0604020202020204" pitchFamily="34" charset="0"/>
        <a:buChar char="•"/>
        <a:defRPr sz="1967" kern="1200">
          <a:solidFill>
            <a:schemeClr val="tx1"/>
          </a:solidFill>
          <a:latin typeface="+mn-lt"/>
          <a:ea typeface="+mn-ea"/>
          <a:cs typeface="+mn-cs"/>
        </a:defRPr>
      </a:lvl9pPr>
    </p:bodyStyle>
    <p:otherStyle>
      <a:defPPr>
        <a:defRPr lang="en-PT"/>
      </a:defPPr>
      <a:lvl1pPr marL="0" algn="l" defTabSz="999073" rtl="0" eaLnBrk="1" latinLnBrk="0" hangingPunct="1">
        <a:defRPr sz="1967" kern="1200">
          <a:solidFill>
            <a:schemeClr val="tx1"/>
          </a:solidFill>
          <a:latin typeface="+mn-lt"/>
          <a:ea typeface="+mn-ea"/>
          <a:cs typeface="+mn-cs"/>
        </a:defRPr>
      </a:lvl1pPr>
      <a:lvl2pPr marL="499537" algn="l" defTabSz="999073" rtl="0" eaLnBrk="1" latinLnBrk="0" hangingPunct="1">
        <a:defRPr sz="1967" kern="1200">
          <a:solidFill>
            <a:schemeClr val="tx1"/>
          </a:solidFill>
          <a:latin typeface="+mn-lt"/>
          <a:ea typeface="+mn-ea"/>
          <a:cs typeface="+mn-cs"/>
        </a:defRPr>
      </a:lvl2pPr>
      <a:lvl3pPr marL="999073" algn="l" defTabSz="999073" rtl="0" eaLnBrk="1" latinLnBrk="0" hangingPunct="1">
        <a:defRPr sz="1967" kern="1200">
          <a:solidFill>
            <a:schemeClr val="tx1"/>
          </a:solidFill>
          <a:latin typeface="+mn-lt"/>
          <a:ea typeface="+mn-ea"/>
          <a:cs typeface="+mn-cs"/>
        </a:defRPr>
      </a:lvl3pPr>
      <a:lvl4pPr marL="1498610" algn="l" defTabSz="999073" rtl="0" eaLnBrk="1" latinLnBrk="0" hangingPunct="1">
        <a:defRPr sz="1967" kern="1200">
          <a:solidFill>
            <a:schemeClr val="tx1"/>
          </a:solidFill>
          <a:latin typeface="+mn-lt"/>
          <a:ea typeface="+mn-ea"/>
          <a:cs typeface="+mn-cs"/>
        </a:defRPr>
      </a:lvl4pPr>
      <a:lvl5pPr marL="1998147" algn="l" defTabSz="999073" rtl="0" eaLnBrk="1" latinLnBrk="0" hangingPunct="1">
        <a:defRPr sz="1967" kern="1200">
          <a:solidFill>
            <a:schemeClr val="tx1"/>
          </a:solidFill>
          <a:latin typeface="+mn-lt"/>
          <a:ea typeface="+mn-ea"/>
          <a:cs typeface="+mn-cs"/>
        </a:defRPr>
      </a:lvl5pPr>
      <a:lvl6pPr marL="2497684" algn="l" defTabSz="999073" rtl="0" eaLnBrk="1" latinLnBrk="0" hangingPunct="1">
        <a:defRPr sz="1967" kern="1200">
          <a:solidFill>
            <a:schemeClr val="tx1"/>
          </a:solidFill>
          <a:latin typeface="+mn-lt"/>
          <a:ea typeface="+mn-ea"/>
          <a:cs typeface="+mn-cs"/>
        </a:defRPr>
      </a:lvl6pPr>
      <a:lvl7pPr marL="2997220" algn="l" defTabSz="999073" rtl="0" eaLnBrk="1" latinLnBrk="0" hangingPunct="1">
        <a:defRPr sz="1967" kern="1200">
          <a:solidFill>
            <a:schemeClr val="tx1"/>
          </a:solidFill>
          <a:latin typeface="+mn-lt"/>
          <a:ea typeface="+mn-ea"/>
          <a:cs typeface="+mn-cs"/>
        </a:defRPr>
      </a:lvl7pPr>
      <a:lvl8pPr marL="3496757" algn="l" defTabSz="999073" rtl="0" eaLnBrk="1" latinLnBrk="0" hangingPunct="1">
        <a:defRPr sz="1967" kern="1200">
          <a:solidFill>
            <a:schemeClr val="tx1"/>
          </a:solidFill>
          <a:latin typeface="+mn-lt"/>
          <a:ea typeface="+mn-ea"/>
          <a:cs typeface="+mn-cs"/>
        </a:defRPr>
      </a:lvl8pPr>
      <a:lvl9pPr marL="3996294" algn="l" defTabSz="999073" rtl="0" eaLnBrk="1" latinLnBrk="0" hangingPunct="1">
        <a:defRPr sz="1967"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003" userDrawn="1">
          <p15:clr>
            <a:srgbClr val="F26B43"/>
          </p15:clr>
        </p15:guide>
        <p15:guide id="2" pos="469"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diagramData" Target="../diagrams/data2.xm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2" Type="http://schemas.openxmlformats.org/officeDocument/2006/relationships/notesSlide" Target="../notesSlides/notesSlide6.xml"/><Relationship Id="rId1" Type="http://schemas.openxmlformats.org/officeDocument/2006/relationships/slideLayout" Target="../slideLayouts/slideLayout8.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svg"/><Relationship Id="rId7" Type="http://schemas.openxmlformats.org/officeDocument/2006/relationships/image" Target="../media/image29.svg"/><Relationship Id="rId2" Type="http://schemas.openxmlformats.org/officeDocument/2006/relationships/image" Target="../media/image24.png"/><Relationship Id="rId1" Type="http://schemas.openxmlformats.org/officeDocument/2006/relationships/slideLayout" Target="../slideLayouts/slideLayout8.xml"/><Relationship Id="rId6" Type="http://schemas.openxmlformats.org/officeDocument/2006/relationships/image" Target="../media/image28.png"/><Relationship Id="rId5" Type="http://schemas.openxmlformats.org/officeDocument/2006/relationships/image" Target="../media/image27.svg"/><Relationship Id="rId4" Type="http://schemas.openxmlformats.org/officeDocument/2006/relationships/image" Target="../media/image26.png"/><Relationship Id="rId9" Type="http://schemas.openxmlformats.org/officeDocument/2006/relationships/image" Target="../media/image31.svg"/></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jpeg"/><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D5275-17A3-474C-9F7F-D4534485A6C2}"/>
              </a:ext>
            </a:extLst>
          </p:cNvPr>
          <p:cNvSpPr>
            <a:spLocks noGrp="1"/>
          </p:cNvSpPr>
          <p:nvPr>
            <p:ph type="title"/>
          </p:nvPr>
        </p:nvSpPr>
        <p:spPr>
          <a:xfrm>
            <a:off x="715988" y="882240"/>
            <a:ext cx="5594124" cy="1692794"/>
          </a:xfrm>
        </p:spPr>
        <p:txBody>
          <a:bodyPr vert="horz" lIns="91440" tIns="45720" rIns="91440" bIns="45720" rtlCol="0" anchor="ctr">
            <a:noAutofit/>
          </a:bodyPr>
          <a:lstStyle/>
          <a:p>
            <a:pPr defTabSz="914400">
              <a:lnSpc>
                <a:spcPct val="90000"/>
              </a:lnSpc>
            </a:pPr>
            <a:r>
              <a:rPr lang="en-US" sz="3600" dirty="0">
                <a:solidFill>
                  <a:schemeClr val="tx1"/>
                </a:solidFill>
                <a:latin typeface="+mj-lt"/>
              </a:rPr>
              <a:t>QA World Cup – 2022</a:t>
            </a:r>
            <a:br>
              <a:rPr lang="en-US" sz="3600" dirty="0">
                <a:solidFill>
                  <a:schemeClr val="tx1"/>
                </a:solidFill>
                <a:latin typeface="+mj-lt"/>
              </a:rPr>
            </a:br>
            <a:r>
              <a:rPr lang="en-US" sz="3600" dirty="0">
                <a:solidFill>
                  <a:schemeClr val="tx1"/>
                </a:solidFill>
                <a:latin typeface="+mj-lt"/>
              </a:rPr>
              <a:t>Round 4</a:t>
            </a:r>
            <a:endParaRPr lang="en-US" sz="3600" i="1" dirty="0">
              <a:solidFill>
                <a:schemeClr val="tx1"/>
              </a:solidFill>
              <a:latin typeface="+mj-lt"/>
            </a:endParaRPr>
          </a:p>
        </p:txBody>
      </p:sp>
      <p:cxnSp>
        <p:nvCxnSpPr>
          <p:cNvPr id="21" name="Straight Arrow Connector 20">
            <a:extLst>
              <a:ext uri="{FF2B5EF4-FFF2-40B4-BE49-F238E27FC236}">
                <a16:creationId xmlns:a16="http://schemas.microsoft.com/office/drawing/2014/main" id="{E4A809D5-3600-46D4-A466-67F2349A54F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5988" y="2316480"/>
            <a:ext cx="4995267"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3BC89994-4C4B-6D4E-9730-23534FCA5742}"/>
              </a:ext>
            </a:extLst>
          </p:cNvPr>
          <p:cNvSpPr>
            <a:spLocks noGrp="1"/>
          </p:cNvSpPr>
          <p:nvPr>
            <p:ph type="body" sz="quarter" idx="10"/>
          </p:nvPr>
        </p:nvSpPr>
        <p:spPr>
          <a:xfrm>
            <a:off x="583786" y="3437104"/>
            <a:ext cx="5594123" cy="3462228"/>
          </a:xfrm>
        </p:spPr>
        <p:txBody>
          <a:bodyPr vert="horz" lIns="91440" tIns="45720" rIns="91440" bIns="45720" rtlCol="0">
            <a:normAutofit/>
          </a:bodyPr>
          <a:lstStyle/>
          <a:p>
            <a:pPr defTabSz="914400">
              <a:lnSpc>
                <a:spcPct val="90000"/>
              </a:lnSpc>
              <a:spcAft>
                <a:spcPts val="600"/>
              </a:spcAft>
            </a:pPr>
            <a:r>
              <a:rPr lang="en-US" sz="1900" b="1" dirty="0">
                <a:solidFill>
                  <a:schemeClr val="tx1"/>
                </a:solidFill>
                <a:latin typeface="+mn-lt"/>
              </a:rPr>
              <a:t>By – </a:t>
            </a:r>
            <a:r>
              <a:rPr lang="en-US" sz="2400" b="1" dirty="0">
                <a:solidFill>
                  <a:schemeClr val="tx1">
                    <a:lumMod val="75000"/>
                  </a:schemeClr>
                </a:solidFill>
                <a:latin typeface="+mn-lt"/>
              </a:rPr>
              <a:t>Let’s Get </a:t>
            </a:r>
            <a:r>
              <a:rPr lang="en-US" sz="2400" b="1" dirty="0" err="1">
                <a:solidFill>
                  <a:schemeClr val="tx1">
                    <a:lumMod val="75000"/>
                  </a:schemeClr>
                </a:solidFill>
                <a:latin typeface="+mn-lt"/>
              </a:rPr>
              <a:t>QAed</a:t>
            </a:r>
            <a:endParaRPr lang="en-US" sz="2400" b="1" dirty="0">
              <a:solidFill>
                <a:schemeClr val="tx1">
                  <a:lumMod val="75000"/>
                </a:schemeClr>
              </a:solidFill>
              <a:latin typeface="+mn-lt"/>
            </a:endParaRPr>
          </a:p>
          <a:p>
            <a:pPr indent="-228600" defTabSz="914400">
              <a:lnSpc>
                <a:spcPct val="90000"/>
              </a:lnSpc>
              <a:spcAft>
                <a:spcPts val="600"/>
              </a:spcAft>
              <a:buFont typeface="Arial" panose="020B0604020202020204" pitchFamily="34" charset="0"/>
              <a:buChar char="•"/>
            </a:pPr>
            <a:endParaRPr lang="en-US" sz="1900" b="1" dirty="0">
              <a:solidFill>
                <a:schemeClr val="tx1"/>
              </a:solidFill>
              <a:latin typeface="+mn-lt"/>
            </a:endParaRPr>
          </a:p>
          <a:p>
            <a:pPr indent="-228600" defTabSz="914400">
              <a:lnSpc>
                <a:spcPct val="90000"/>
              </a:lnSpc>
              <a:spcAft>
                <a:spcPts val="600"/>
              </a:spcAft>
              <a:buFont typeface="Arial" panose="020B0604020202020204" pitchFamily="34" charset="0"/>
              <a:buChar char="•"/>
            </a:pPr>
            <a:r>
              <a:rPr lang="en-US" sz="1900" b="1" dirty="0">
                <a:solidFill>
                  <a:schemeClr val="tx1"/>
                </a:solidFill>
                <a:latin typeface="+mn-lt"/>
              </a:rPr>
              <a:t>Anamika Mukhopadhyay</a:t>
            </a:r>
          </a:p>
          <a:p>
            <a:pPr indent="-228600" defTabSz="914400">
              <a:lnSpc>
                <a:spcPct val="90000"/>
              </a:lnSpc>
              <a:spcAft>
                <a:spcPts val="600"/>
              </a:spcAft>
              <a:buFont typeface="Arial" panose="020B0604020202020204" pitchFamily="34" charset="0"/>
              <a:buChar char="•"/>
            </a:pPr>
            <a:r>
              <a:rPr lang="en-US" sz="1900" b="1" dirty="0">
                <a:solidFill>
                  <a:schemeClr val="tx1"/>
                </a:solidFill>
                <a:latin typeface="+mn-lt"/>
              </a:rPr>
              <a:t>Avinash Dharuman-Jalaja</a:t>
            </a:r>
          </a:p>
          <a:p>
            <a:pPr indent="-228600" defTabSz="914400">
              <a:lnSpc>
                <a:spcPct val="90000"/>
              </a:lnSpc>
              <a:spcAft>
                <a:spcPts val="600"/>
              </a:spcAft>
              <a:buFont typeface="Arial" panose="020B0604020202020204" pitchFamily="34" charset="0"/>
              <a:buChar char="•"/>
            </a:pPr>
            <a:r>
              <a:rPr lang="en-US" sz="1900" b="1" dirty="0">
                <a:solidFill>
                  <a:schemeClr val="tx1"/>
                </a:solidFill>
                <a:latin typeface="+mn-lt"/>
              </a:rPr>
              <a:t>Birbal Tahim</a:t>
            </a:r>
          </a:p>
          <a:p>
            <a:pPr indent="-228600" defTabSz="914400">
              <a:lnSpc>
                <a:spcPct val="90000"/>
              </a:lnSpc>
              <a:spcAft>
                <a:spcPts val="600"/>
              </a:spcAft>
              <a:buFont typeface="Arial" panose="020B0604020202020204" pitchFamily="34" charset="0"/>
              <a:buChar char="•"/>
            </a:pPr>
            <a:r>
              <a:rPr lang="en-US" sz="1900" b="1" dirty="0">
                <a:solidFill>
                  <a:schemeClr val="tx1"/>
                </a:solidFill>
                <a:latin typeface="+mn-lt"/>
              </a:rPr>
              <a:t>Neha Gupta</a:t>
            </a:r>
          </a:p>
        </p:txBody>
      </p:sp>
      <p:pic>
        <p:nvPicPr>
          <p:cNvPr id="6" name="Picture 5" descr="World map in dots against an abstract background">
            <a:extLst>
              <a:ext uri="{FF2B5EF4-FFF2-40B4-BE49-F238E27FC236}">
                <a16:creationId xmlns:a16="http://schemas.microsoft.com/office/drawing/2014/main" id="{632132CA-BAF9-05A1-226D-57F9AA71D673}"/>
              </a:ext>
            </a:extLst>
          </p:cNvPr>
          <p:cNvPicPr>
            <a:picLocks noChangeAspect="1"/>
          </p:cNvPicPr>
          <p:nvPr/>
        </p:nvPicPr>
        <p:blipFill rotWithShape="1">
          <a:blip r:embed="rId3"/>
          <a:srcRect l="18574" r="35411" b="-1"/>
          <a:stretch/>
        </p:blipFill>
        <p:spPr>
          <a:xfrm>
            <a:off x="6423101" y="10"/>
            <a:ext cx="6897610" cy="6857987"/>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p:spPr>
      </p:pic>
    </p:spTree>
    <p:extLst>
      <p:ext uri="{BB962C8B-B14F-4D97-AF65-F5344CB8AC3E}">
        <p14:creationId xmlns:p14="http://schemas.microsoft.com/office/powerpoint/2010/main" val="7112722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Rectangle 35">
            <a:extLst>
              <a:ext uri="{FF2B5EF4-FFF2-40B4-BE49-F238E27FC236}">
                <a16:creationId xmlns:a16="http://schemas.microsoft.com/office/drawing/2014/main" id="{23A58148-D452-4F6F-A2FE-EED968DE19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22241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itel 3">
            <a:extLst>
              <a:ext uri="{FF2B5EF4-FFF2-40B4-BE49-F238E27FC236}">
                <a16:creationId xmlns:a16="http://schemas.microsoft.com/office/drawing/2014/main" id="{042F9AC4-32F8-4502-9A30-FB0535E3EFE7}"/>
              </a:ext>
            </a:extLst>
          </p:cNvPr>
          <p:cNvSpPr>
            <a:spLocks noGrp="1"/>
          </p:cNvSpPr>
          <p:nvPr>
            <p:ph type="title"/>
          </p:nvPr>
        </p:nvSpPr>
        <p:spPr>
          <a:xfrm>
            <a:off x="286590" y="2354110"/>
            <a:ext cx="3492986" cy="2743200"/>
          </a:xfrm>
        </p:spPr>
        <p:txBody>
          <a:bodyPr vert="horz" lIns="91440" tIns="45720" rIns="91440" bIns="45720" rtlCol="0" anchor="t">
            <a:normAutofit fontScale="90000"/>
          </a:bodyPr>
          <a:lstStyle/>
          <a:p>
            <a:pPr algn="ctr" defTabSz="914400">
              <a:lnSpc>
                <a:spcPct val="90000"/>
              </a:lnSpc>
            </a:pPr>
            <a:r>
              <a:rPr lang="en-US" sz="5000" kern="1200" dirty="0">
                <a:solidFill>
                  <a:schemeClr val="bg1"/>
                </a:solidFill>
                <a:latin typeface="+mj-lt"/>
                <a:ea typeface="+mj-ea"/>
                <a:cs typeface="+mj-cs"/>
              </a:rPr>
              <a:t>What is the value behind this solution?</a:t>
            </a:r>
          </a:p>
        </p:txBody>
      </p:sp>
      <p:graphicFrame>
        <p:nvGraphicFramePr>
          <p:cNvPr id="16" name="Diagram 15">
            <a:extLst>
              <a:ext uri="{FF2B5EF4-FFF2-40B4-BE49-F238E27FC236}">
                <a16:creationId xmlns:a16="http://schemas.microsoft.com/office/drawing/2014/main" id="{44327803-779C-47FC-9BD6-55B235458375}"/>
              </a:ext>
            </a:extLst>
          </p:cNvPr>
          <p:cNvGraphicFramePr/>
          <p:nvPr>
            <p:extLst>
              <p:ext uri="{D42A27DB-BD31-4B8C-83A1-F6EECF244321}">
                <p14:modId xmlns:p14="http://schemas.microsoft.com/office/powerpoint/2010/main" val="2094437537"/>
              </p:ext>
            </p:extLst>
          </p:nvPr>
        </p:nvGraphicFramePr>
        <p:xfrm>
          <a:off x="7755769" y="1758579"/>
          <a:ext cx="5446524" cy="334084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4" name="Diagram 3">
            <a:extLst>
              <a:ext uri="{FF2B5EF4-FFF2-40B4-BE49-F238E27FC236}">
                <a16:creationId xmlns:a16="http://schemas.microsoft.com/office/drawing/2014/main" id="{FADF6583-AB25-427A-AD38-F2FB4EECB663}"/>
              </a:ext>
            </a:extLst>
          </p:cNvPr>
          <p:cNvGraphicFramePr/>
          <p:nvPr>
            <p:extLst>
              <p:ext uri="{D42A27DB-BD31-4B8C-83A1-F6EECF244321}">
                <p14:modId xmlns:p14="http://schemas.microsoft.com/office/powerpoint/2010/main" val="504767855"/>
              </p:ext>
            </p:extLst>
          </p:nvPr>
        </p:nvGraphicFramePr>
        <p:xfrm>
          <a:off x="3251942" y="330324"/>
          <a:ext cx="5704997" cy="5219462"/>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3676921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Freeform 76">
            <a:extLst>
              <a:ext uri="{FF2B5EF4-FFF2-40B4-BE49-F238E27FC236}">
                <a16:creationId xmlns:a16="http://schemas.microsoft.com/office/drawing/2014/main" id="{D8635D9D-0401-44FE-9AED-33D2A2CC5FA3}"/>
              </a:ext>
            </a:extLst>
          </p:cNvPr>
          <p:cNvSpPr>
            <a:spLocks/>
          </p:cNvSpPr>
          <p:nvPr/>
        </p:nvSpPr>
        <p:spPr bwMode="auto">
          <a:xfrm>
            <a:off x="6682825" y="3385750"/>
            <a:ext cx="226754" cy="323293"/>
          </a:xfrm>
          <a:custGeom>
            <a:avLst/>
            <a:gdLst>
              <a:gd name="connsiteX0" fmla="*/ 1227755 w 2642246"/>
              <a:gd name="connsiteY0" fmla="*/ 1964439 h 3814923"/>
              <a:gd name="connsiteX1" fmla="*/ 1261605 w 2642246"/>
              <a:gd name="connsiteY1" fmla="*/ 2136180 h 3814923"/>
              <a:gd name="connsiteX2" fmla="*/ 1299673 w 2642246"/>
              <a:gd name="connsiteY2" fmla="*/ 2036394 h 3814923"/>
              <a:gd name="connsiteX3" fmla="*/ 1227755 w 2642246"/>
              <a:gd name="connsiteY3" fmla="*/ 1964439 h 3814923"/>
              <a:gd name="connsiteX4" fmla="*/ 1342396 w 2642246"/>
              <a:gd name="connsiteY4" fmla="*/ 0 h 3814923"/>
              <a:gd name="connsiteX5" fmla="*/ 1373511 w 2642246"/>
              <a:gd name="connsiteY5" fmla="*/ 17759 h 3814923"/>
              <a:gd name="connsiteX6" fmla="*/ 1386846 w 2642246"/>
              <a:gd name="connsiteY6" fmla="*/ 26638 h 3814923"/>
              <a:gd name="connsiteX7" fmla="*/ 1466856 w 2642246"/>
              <a:gd name="connsiteY7" fmla="*/ 173147 h 3814923"/>
              <a:gd name="connsiteX8" fmla="*/ 1471301 w 2642246"/>
              <a:gd name="connsiteY8" fmla="*/ 195346 h 3814923"/>
              <a:gd name="connsiteX9" fmla="*/ 1489081 w 2642246"/>
              <a:gd name="connsiteY9" fmla="*/ 257501 h 3814923"/>
              <a:gd name="connsiteX10" fmla="*/ 1480191 w 2642246"/>
              <a:gd name="connsiteY10" fmla="*/ 279700 h 3814923"/>
              <a:gd name="connsiteX11" fmla="*/ 1444631 w 2642246"/>
              <a:gd name="connsiteY11" fmla="*/ 310777 h 3814923"/>
              <a:gd name="connsiteX12" fmla="*/ 1422406 w 2642246"/>
              <a:gd name="connsiteY12" fmla="*/ 319657 h 3814923"/>
              <a:gd name="connsiteX13" fmla="*/ 1284610 w 2642246"/>
              <a:gd name="connsiteY13" fmla="*/ 293019 h 3814923"/>
              <a:gd name="connsiteX14" fmla="*/ 1266830 w 2642246"/>
              <a:gd name="connsiteY14" fmla="*/ 270820 h 3814923"/>
              <a:gd name="connsiteX15" fmla="*/ 1146815 w 2642246"/>
              <a:gd name="connsiteY15" fmla="*/ 381812 h 3814923"/>
              <a:gd name="connsiteX16" fmla="*/ 1124590 w 2642246"/>
              <a:gd name="connsiteY16" fmla="*/ 901254 h 3814923"/>
              <a:gd name="connsiteX17" fmla="*/ 1151260 w 2642246"/>
              <a:gd name="connsiteY17" fmla="*/ 905694 h 3814923"/>
              <a:gd name="connsiteX18" fmla="*/ 1169040 w 2642246"/>
              <a:gd name="connsiteY18" fmla="*/ 910133 h 3814923"/>
              <a:gd name="connsiteX19" fmla="*/ 1195710 w 2642246"/>
              <a:gd name="connsiteY19" fmla="*/ 923452 h 3814923"/>
              <a:gd name="connsiteX20" fmla="*/ 1293500 w 2642246"/>
              <a:gd name="connsiteY20" fmla="*/ 1083281 h 3814923"/>
              <a:gd name="connsiteX21" fmla="*/ 1306835 w 2642246"/>
              <a:gd name="connsiteY21" fmla="*/ 1087720 h 3814923"/>
              <a:gd name="connsiteX22" fmla="*/ 1311281 w 2642246"/>
              <a:gd name="connsiteY22" fmla="*/ 1105479 h 3814923"/>
              <a:gd name="connsiteX23" fmla="*/ 1311281 w 2642246"/>
              <a:gd name="connsiteY23" fmla="*/ 1109919 h 3814923"/>
              <a:gd name="connsiteX24" fmla="*/ 1377956 w 2642246"/>
              <a:gd name="connsiteY24" fmla="*/ 1154316 h 3814923"/>
              <a:gd name="connsiteX25" fmla="*/ 1377956 w 2642246"/>
              <a:gd name="connsiteY25" fmla="*/ 1167635 h 3814923"/>
              <a:gd name="connsiteX26" fmla="*/ 1386846 w 2642246"/>
              <a:gd name="connsiteY26" fmla="*/ 1198712 h 3814923"/>
              <a:gd name="connsiteX27" fmla="*/ 1391291 w 2642246"/>
              <a:gd name="connsiteY27" fmla="*/ 1212031 h 3814923"/>
              <a:gd name="connsiteX28" fmla="*/ 1426851 w 2642246"/>
              <a:gd name="connsiteY28" fmla="*/ 1260868 h 3814923"/>
              <a:gd name="connsiteX29" fmla="*/ 1431296 w 2642246"/>
              <a:gd name="connsiteY29" fmla="*/ 1265307 h 3814923"/>
              <a:gd name="connsiteX30" fmla="*/ 1440186 w 2642246"/>
              <a:gd name="connsiteY30" fmla="*/ 1283066 h 3814923"/>
              <a:gd name="connsiteX31" fmla="*/ 1444631 w 2642246"/>
              <a:gd name="connsiteY31" fmla="*/ 1291945 h 3814923"/>
              <a:gd name="connsiteX32" fmla="*/ 1449076 w 2642246"/>
              <a:gd name="connsiteY32" fmla="*/ 1300825 h 3814923"/>
              <a:gd name="connsiteX33" fmla="*/ 1453521 w 2642246"/>
              <a:gd name="connsiteY33" fmla="*/ 1309704 h 3814923"/>
              <a:gd name="connsiteX34" fmla="*/ 1462411 w 2642246"/>
              <a:gd name="connsiteY34" fmla="*/ 1340782 h 3814923"/>
              <a:gd name="connsiteX35" fmla="*/ 1471301 w 2642246"/>
              <a:gd name="connsiteY35" fmla="*/ 1349661 h 3814923"/>
              <a:gd name="connsiteX36" fmla="*/ 1493526 w 2642246"/>
              <a:gd name="connsiteY36" fmla="*/ 1367420 h 3814923"/>
              <a:gd name="connsiteX37" fmla="*/ 1502416 w 2642246"/>
              <a:gd name="connsiteY37" fmla="*/ 1367420 h 3814923"/>
              <a:gd name="connsiteX38" fmla="*/ 1515751 w 2642246"/>
              <a:gd name="connsiteY38" fmla="*/ 1371860 h 3814923"/>
              <a:gd name="connsiteX39" fmla="*/ 1529086 w 2642246"/>
              <a:gd name="connsiteY39" fmla="*/ 1367420 h 3814923"/>
              <a:gd name="connsiteX40" fmla="*/ 1582427 w 2642246"/>
              <a:gd name="connsiteY40" fmla="*/ 1309704 h 3814923"/>
              <a:gd name="connsiteX41" fmla="*/ 1560201 w 2642246"/>
              <a:gd name="connsiteY41" fmla="*/ 1376299 h 3814923"/>
              <a:gd name="connsiteX42" fmla="*/ 1555757 w 2642246"/>
              <a:gd name="connsiteY42" fmla="*/ 1385179 h 3814923"/>
              <a:gd name="connsiteX43" fmla="*/ 1529086 w 2642246"/>
              <a:gd name="connsiteY43" fmla="*/ 1456213 h 3814923"/>
              <a:gd name="connsiteX44" fmla="*/ 1537976 w 2642246"/>
              <a:gd name="connsiteY44" fmla="*/ 1460653 h 3814923"/>
              <a:gd name="connsiteX45" fmla="*/ 1600207 w 2642246"/>
              <a:gd name="connsiteY45" fmla="*/ 1469532 h 3814923"/>
              <a:gd name="connsiteX46" fmla="*/ 1466856 w 2642246"/>
              <a:gd name="connsiteY46" fmla="*/ 1469532 h 3814923"/>
              <a:gd name="connsiteX47" fmla="*/ 1457966 w 2642246"/>
              <a:gd name="connsiteY47" fmla="*/ 1465093 h 3814923"/>
              <a:gd name="connsiteX48" fmla="*/ 1444631 w 2642246"/>
              <a:gd name="connsiteY48" fmla="*/ 1456213 h 3814923"/>
              <a:gd name="connsiteX49" fmla="*/ 1431296 w 2642246"/>
              <a:gd name="connsiteY49" fmla="*/ 1442894 h 3814923"/>
              <a:gd name="connsiteX50" fmla="*/ 1422406 w 2642246"/>
              <a:gd name="connsiteY50" fmla="*/ 1438455 h 3814923"/>
              <a:gd name="connsiteX51" fmla="*/ 1404626 w 2642246"/>
              <a:gd name="connsiteY51" fmla="*/ 1434015 h 3814923"/>
              <a:gd name="connsiteX52" fmla="*/ 1369066 w 2642246"/>
              <a:gd name="connsiteY52" fmla="*/ 1434015 h 3814923"/>
              <a:gd name="connsiteX53" fmla="*/ 1386846 w 2642246"/>
              <a:gd name="connsiteY53" fmla="*/ 1487291 h 3814923"/>
              <a:gd name="connsiteX54" fmla="*/ 1306835 w 2642246"/>
              <a:gd name="connsiteY54" fmla="*/ 1269747 h 3814923"/>
              <a:gd name="connsiteX55" fmla="*/ 1306835 w 2642246"/>
              <a:gd name="connsiteY55" fmla="*/ 1260868 h 3814923"/>
              <a:gd name="connsiteX56" fmla="*/ 1306835 w 2642246"/>
              <a:gd name="connsiteY56" fmla="*/ 1251988 h 3814923"/>
              <a:gd name="connsiteX57" fmla="*/ 1302390 w 2642246"/>
              <a:gd name="connsiteY57" fmla="*/ 1247549 h 3814923"/>
              <a:gd name="connsiteX58" fmla="*/ 1275720 w 2642246"/>
              <a:gd name="connsiteY58" fmla="*/ 1256428 h 3814923"/>
              <a:gd name="connsiteX59" fmla="*/ 1217935 w 2642246"/>
              <a:gd name="connsiteY59" fmla="*/ 1300825 h 3814923"/>
              <a:gd name="connsiteX60" fmla="*/ 1146815 w 2642246"/>
              <a:gd name="connsiteY60" fmla="*/ 1385179 h 3814923"/>
              <a:gd name="connsiteX61" fmla="*/ 1155705 w 2642246"/>
              <a:gd name="connsiteY61" fmla="*/ 1411817 h 3814923"/>
              <a:gd name="connsiteX62" fmla="*/ 1164595 w 2642246"/>
              <a:gd name="connsiteY62" fmla="*/ 1434015 h 3814923"/>
              <a:gd name="connsiteX63" fmla="*/ 1177930 w 2642246"/>
              <a:gd name="connsiteY63" fmla="*/ 1456213 h 3814923"/>
              <a:gd name="connsiteX64" fmla="*/ 1191265 w 2642246"/>
              <a:gd name="connsiteY64" fmla="*/ 1473972 h 3814923"/>
              <a:gd name="connsiteX65" fmla="*/ 1200155 w 2642246"/>
              <a:gd name="connsiteY65" fmla="*/ 1496170 h 3814923"/>
              <a:gd name="connsiteX66" fmla="*/ 1226825 w 2642246"/>
              <a:gd name="connsiteY66" fmla="*/ 1545007 h 3814923"/>
              <a:gd name="connsiteX67" fmla="*/ 1244605 w 2642246"/>
              <a:gd name="connsiteY67" fmla="*/ 1567205 h 3814923"/>
              <a:gd name="connsiteX68" fmla="*/ 1289055 w 2642246"/>
              <a:gd name="connsiteY68" fmla="*/ 1642680 h 3814923"/>
              <a:gd name="connsiteX69" fmla="*/ 1297945 w 2642246"/>
              <a:gd name="connsiteY69" fmla="*/ 1669318 h 3814923"/>
              <a:gd name="connsiteX70" fmla="*/ 1306835 w 2642246"/>
              <a:gd name="connsiteY70" fmla="*/ 1700395 h 3814923"/>
              <a:gd name="connsiteX71" fmla="*/ 1324615 w 2642246"/>
              <a:gd name="connsiteY71" fmla="*/ 1727034 h 3814923"/>
              <a:gd name="connsiteX72" fmla="*/ 1364621 w 2642246"/>
              <a:gd name="connsiteY72" fmla="*/ 1789189 h 3814923"/>
              <a:gd name="connsiteX73" fmla="*/ 1373511 w 2642246"/>
              <a:gd name="connsiteY73" fmla="*/ 1806948 h 3814923"/>
              <a:gd name="connsiteX74" fmla="*/ 1457966 w 2642246"/>
              <a:gd name="connsiteY74" fmla="*/ 1940138 h 3814923"/>
              <a:gd name="connsiteX75" fmla="*/ 1462411 w 2642246"/>
              <a:gd name="connsiteY75" fmla="*/ 1966776 h 3814923"/>
              <a:gd name="connsiteX76" fmla="*/ 1391291 w 2642246"/>
              <a:gd name="connsiteY76" fmla="*/ 2193199 h 3814923"/>
              <a:gd name="connsiteX77" fmla="*/ 1377956 w 2642246"/>
              <a:gd name="connsiteY77" fmla="*/ 2219837 h 3814923"/>
              <a:gd name="connsiteX78" fmla="*/ 1360176 w 2642246"/>
              <a:gd name="connsiteY78" fmla="*/ 2250915 h 3814923"/>
              <a:gd name="connsiteX79" fmla="*/ 1320171 w 2642246"/>
              <a:gd name="connsiteY79" fmla="*/ 2317510 h 3814923"/>
              <a:gd name="connsiteX80" fmla="*/ 1337951 w 2642246"/>
              <a:gd name="connsiteY80" fmla="*/ 2335269 h 3814923"/>
              <a:gd name="connsiteX81" fmla="*/ 1351286 w 2642246"/>
              <a:gd name="connsiteY81" fmla="*/ 2348588 h 3814923"/>
              <a:gd name="connsiteX82" fmla="*/ 1369066 w 2642246"/>
              <a:gd name="connsiteY82" fmla="*/ 2366347 h 3814923"/>
              <a:gd name="connsiteX83" fmla="*/ 1493526 w 2642246"/>
              <a:gd name="connsiteY83" fmla="*/ 2805874 h 3814923"/>
              <a:gd name="connsiteX84" fmla="*/ 1497971 w 2642246"/>
              <a:gd name="connsiteY84" fmla="*/ 2819193 h 3814923"/>
              <a:gd name="connsiteX85" fmla="*/ 1560201 w 2642246"/>
              <a:gd name="connsiteY85" fmla="*/ 3076694 h 3814923"/>
              <a:gd name="connsiteX86" fmla="*/ 1622432 w 2642246"/>
              <a:gd name="connsiteY86" fmla="*/ 3303118 h 3814923"/>
              <a:gd name="connsiteX87" fmla="*/ 2071379 w 2642246"/>
              <a:gd name="connsiteY87" fmla="*/ 3289799 h 3814923"/>
              <a:gd name="connsiteX88" fmla="*/ 2315855 w 2642246"/>
              <a:gd name="connsiteY88" fmla="*/ 3338635 h 3814923"/>
              <a:gd name="connsiteX89" fmla="*/ 2338080 w 2642246"/>
              <a:gd name="connsiteY89" fmla="*/ 3343075 h 3814923"/>
              <a:gd name="connsiteX90" fmla="*/ 2360305 w 2642246"/>
              <a:gd name="connsiteY90" fmla="*/ 3351954 h 3814923"/>
              <a:gd name="connsiteX91" fmla="*/ 2382530 w 2642246"/>
              <a:gd name="connsiteY91" fmla="*/ 3356394 h 3814923"/>
              <a:gd name="connsiteX92" fmla="*/ 2458095 w 2642246"/>
              <a:gd name="connsiteY92" fmla="*/ 3374153 h 3814923"/>
              <a:gd name="connsiteX93" fmla="*/ 2484765 w 2642246"/>
              <a:gd name="connsiteY93" fmla="*/ 3378592 h 3814923"/>
              <a:gd name="connsiteX94" fmla="*/ 2551441 w 2642246"/>
              <a:gd name="connsiteY94" fmla="*/ 3383032 h 3814923"/>
              <a:gd name="connsiteX95" fmla="*/ 2573666 w 2642246"/>
              <a:gd name="connsiteY95" fmla="*/ 3387472 h 3814923"/>
              <a:gd name="connsiteX96" fmla="*/ 2640341 w 2642246"/>
              <a:gd name="connsiteY96" fmla="*/ 3498464 h 3814923"/>
              <a:gd name="connsiteX97" fmla="*/ 2631451 w 2642246"/>
              <a:gd name="connsiteY97" fmla="*/ 3520662 h 3814923"/>
              <a:gd name="connsiteX98" fmla="*/ 2618116 w 2642246"/>
              <a:gd name="connsiteY98" fmla="*/ 3538421 h 3814923"/>
              <a:gd name="connsiteX99" fmla="*/ 2604781 w 2642246"/>
              <a:gd name="connsiteY99" fmla="*/ 3556179 h 3814923"/>
              <a:gd name="connsiteX100" fmla="*/ 2511435 w 2642246"/>
              <a:gd name="connsiteY100" fmla="*/ 3636093 h 3814923"/>
              <a:gd name="connsiteX101" fmla="*/ 2502545 w 2642246"/>
              <a:gd name="connsiteY101" fmla="*/ 3653852 h 3814923"/>
              <a:gd name="connsiteX102" fmla="*/ 2498100 w 2642246"/>
              <a:gd name="connsiteY102" fmla="*/ 3671611 h 3814923"/>
              <a:gd name="connsiteX103" fmla="*/ 2373640 w 2642246"/>
              <a:gd name="connsiteY103" fmla="*/ 3804801 h 3814923"/>
              <a:gd name="connsiteX104" fmla="*/ 2346970 w 2642246"/>
              <a:gd name="connsiteY104" fmla="*/ 3809241 h 3814923"/>
              <a:gd name="connsiteX105" fmla="*/ 2226954 w 2642246"/>
              <a:gd name="connsiteY105" fmla="*/ 3813680 h 3814923"/>
              <a:gd name="connsiteX106" fmla="*/ 2204729 w 2642246"/>
              <a:gd name="connsiteY106" fmla="*/ 3809241 h 3814923"/>
              <a:gd name="connsiteX107" fmla="*/ 2195839 w 2642246"/>
              <a:gd name="connsiteY107" fmla="*/ 3716008 h 3814923"/>
              <a:gd name="connsiteX108" fmla="*/ 2213619 w 2642246"/>
              <a:gd name="connsiteY108" fmla="*/ 3711568 h 3814923"/>
              <a:gd name="connsiteX109" fmla="*/ 2266959 w 2642246"/>
              <a:gd name="connsiteY109" fmla="*/ 3702689 h 3814923"/>
              <a:gd name="connsiteX110" fmla="*/ 2280295 w 2642246"/>
              <a:gd name="connsiteY110" fmla="*/ 3689370 h 3814923"/>
              <a:gd name="connsiteX111" fmla="*/ 2302519 w 2642246"/>
              <a:gd name="connsiteY111" fmla="*/ 3658292 h 3814923"/>
              <a:gd name="connsiteX112" fmla="*/ 2329190 w 2642246"/>
              <a:gd name="connsiteY112" fmla="*/ 3578378 h 3814923"/>
              <a:gd name="connsiteX113" fmla="*/ 2240289 w 2642246"/>
              <a:gd name="connsiteY113" fmla="*/ 3494024 h 3814923"/>
              <a:gd name="connsiteX114" fmla="*/ 1542421 w 2642246"/>
              <a:gd name="connsiteY114" fmla="*/ 3529541 h 3814923"/>
              <a:gd name="connsiteX115" fmla="*/ 1409071 w 2642246"/>
              <a:gd name="connsiteY115" fmla="*/ 3458506 h 3814923"/>
              <a:gd name="connsiteX116" fmla="*/ 1120145 w 2642246"/>
              <a:gd name="connsiteY116" fmla="*/ 2987901 h 3814923"/>
              <a:gd name="connsiteX117" fmla="*/ 1075695 w 2642246"/>
              <a:gd name="connsiteY117" fmla="*/ 2828073 h 3814923"/>
              <a:gd name="connsiteX118" fmla="*/ 720093 w 2642246"/>
              <a:gd name="connsiteY118" fmla="*/ 2854711 h 3814923"/>
              <a:gd name="connsiteX119" fmla="*/ 488952 w 2642246"/>
              <a:gd name="connsiteY119" fmla="*/ 2881349 h 3814923"/>
              <a:gd name="connsiteX120" fmla="*/ 546737 w 2642246"/>
              <a:gd name="connsiteY120" fmla="*/ 3121091 h 3814923"/>
              <a:gd name="connsiteX121" fmla="*/ 520067 w 2642246"/>
              <a:gd name="connsiteY121" fmla="*/ 3307558 h 3814923"/>
              <a:gd name="connsiteX122" fmla="*/ 515622 w 2642246"/>
              <a:gd name="connsiteY122" fmla="*/ 3329756 h 3814923"/>
              <a:gd name="connsiteX123" fmla="*/ 511177 w 2642246"/>
              <a:gd name="connsiteY123" fmla="*/ 3351954 h 3814923"/>
              <a:gd name="connsiteX124" fmla="*/ 506732 w 2642246"/>
              <a:gd name="connsiteY124" fmla="*/ 3374153 h 3814923"/>
              <a:gd name="connsiteX125" fmla="*/ 546737 w 2642246"/>
              <a:gd name="connsiteY125" fmla="*/ 3578378 h 3814923"/>
              <a:gd name="connsiteX126" fmla="*/ 555627 w 2642246"/>
              <a:gd name="connsiteY126" fmla="*/ 3591697 h 3814923"/>
              <a:gd name="connsiteX127" fmla="*/ 568962 w 2642246"/>
              <a:gd name="connsiteY127" fmla="*/ 3613895 h 3814923"/>
              <a:gd name="connsiteX128" fmla="*/ 573407 w 2642246"/>
              <a:gd name="connsiteY128" fmla="*/ 3631654 h 3814923"/>
              <a:gd name="connsiteX129" fmla="*/ 573407 w 2642246"/>
              <a:gd name="connsiteY129" fmla="*/ 3658292 h 3814923"/>
              <a:gd name="connsiteX130" fmla="*/ 408942 w 2642246"/>
              <a:gd name="connsiteY130" fmla="*/ 3724887 h 3814923"/>
              <a:gd name="connsiteX131" fmla="*/ 391162 w 2642246"/>
              <a:gd name="connsiteY131" fmla="*/ 3720447 h 3814923"/>
              <a:gd name="connsiteX132" fmla="*/ 368937 w 2642246"/>
              <a:gd name="connsiteY132" fmla="*/ 3720447 h 3814923"/>
              <a:gd name="connsiteX133" fmla="*/ 226696 w 2642246"/>
              <a:gd name="connsiteY133" fmla="*/ 3738206 h 3814923"/>
              <a:gd name="connsiteX134" fmla="*/ 208916 w 2642246"/>
              <a:gd name="connsiteY134" fmla="*/ 3738206 h 3814923"/>
              <a:gd name="connsiteX135" fmla="*/ 0 w 2642246"/>
              <a:gd name="connsiteY135" fmla="*/ 3707128 h 3814923"/>
              <a:gd name="connsiteX136" fmla="*/ 4445 w 2642246"/>
              <a:gd name="connsiteY136" fmla="*/ 3680490 h 3814923"/>
              <a:gd name="connsiteX137" fmla="*/ 71120 w 2642246"/>
              <a:gd name="connsiteY137" fmla="*/ 3640533 h 3814923"/>
              <a:gd name="connsiteX138" fmla="*/ 93345 w 2642246"/>
              <a:gd name="connsiteY138" fmla="*/ 3640533 h 3814923"/>
              <a:gd name="connsiteX139" fmla="*/ 248921 w 2642246"/>
              <a:gd name="connsiteY139" fmla="*/ 3556179 h 3814923"/>
              <a:gd name="connsiteX140" fmla="*/ 337821 w 2642246"/>
              <a:gd name="connsiteY140" fmla="*/ 3391911 h 3814923"/>
              <a:gd name="connsiteX141" fmla="*/ 280036 w 2642246"/>
              <a:gd name="connsiteY141" fmla="*/ 2881349 h 3814923"/>
              <a:gd name="connsiteX142" fmla="*/ 293371 w 2642246"/>
              <a:gd name="connsiteY142" fmla="*/ 2659365 h 3814923"/>
              <a:gd name="connsiteX143" fmla="*/ 608967 w 2642246"/>
              <a:gd name="connsiteY143" fmla="*/ 2539494 h 3814923"/>
              <a:gd name="connsiteX144" fmla="*/ 724538 w 2642246"/>
              <a:gd name="connsiteY144" fmla="*/ 2499537 h 3814923"/>
              <a:gd name="connsiteX145" fmla="*/ 737873 w 2642246"/>
              <a:gd name="connsiteY145" fmla="*/ 2495097 h 3814923"/>
              <a:gd name="connsiteX146" fmla="*/ 924564 w 2642246"/>
              <a:gd name="connsiteY146" fmla="*/ 2464019 h 3814923"/>
              <a:gd name="connsiteX147" fmla="*/ 889004 w 2642246"/>
              <a:gd name="connsiteY147" fmla="*/ 2326390 h 3814923"/>
              <a:gd name="connsiteX148" fmla="*/ 884559 w 2642246"/>
              <a:gd name="connsiteY148" fmla="*/ 2308631 h 3814923"/>
              <a:gd name="connsiteX149" fmla="*/ 880114 w 2642246"/>
              <a:gd name="connsiteY149" fmla="*/ 2295312 h 3814923"/>
              <a:gd name="connsiteX150" fmla="*/ 875669 w 2642246"/>
              <a:gd name="connsiteY150" fmla="*/ 2277553 h 3814923"/>
              <a:gd name="connsiteX151" fmla="*/ 773433 w 2642246"/>
              <a:gd name="connsiteY151" fmla="*/ 2020052 h 3814923"/>
              <a:gd name="connsiteX152" fmla="*/ 768988 w 2642246"/>
              <a:gd name="connsiteY152" fmla="*/ 1997854 h 3814923"/>
              <a:gd name="connsiteX153" fmla="*/ 724538 w 2642246"/>
              <a:gd name="connsiteY153" fmla="*/ 1886862 h 3814923"/>
              <a:gd name="connsiteX154" fmla="*/ 715648 w 2642246"/>
              <a:gd name="connsiteY154" fmla="*/ 1864663 h 3814923"/>
              <a:gd name="connsiteX155" fmla="*/ 764543 w 2642246"/>
              <a:gd name="connsiteY155" fmla="*/ 1669318 h 3814923"/>
              <a:gd name="connsiteX156" fmla="*/ 782323 w 2642246"/>
              <a:gd name="connsiteY156" fmla="*/ 1651559 h 3814923"/>
              <a:gd name="connsiteX157" fmla="*/ 866779 w 2642246"/>
              <a:gd name="connsiteY157" fmla="*/ 1589404 h 3814923"/>
              <a:gd name="connsiteX158" fmla="*/ 946789 w 2642246"/>
              <a:gd name="connsiteY158" fmla="*/ 1447334 h 3814923"/>
              <a:gd name="connsiteX159" fmla="*/ 924564 w 2642246"/>
              <a:gd name="connsiteY159" fmla="*/ 1367420 h 3814923"/>
              <a:gd name="connsiteX160" fmla="*/ 911229 w 2642246"/>
              <a:gd name="connsiteY160" fmla="*/ 1358541 h 3814923"/>
              <a:gd name="connsiteX161" fmla="*/ 813438 w 2642246"/>
              <a:gd name="connsiteY161" fmla="*/ 1309704 h 3814923"/>
              <a:gd name="connsiteX162" fmla="*/ 817883 w 2642246"/>
              <a:gd name="connsiteY162" fmla="*/ 1287506 h 3814923"/>
              <a:gd name="connsiteX163" fmla="*/ 822328 w 2642246"/>
              <a:gd name="connsiteY163" fmla="*/ 1269747 h 3814923"/>
              <a:gd name="connsiteX164" fmla="*/ 808993 w 2642246"/>
              <a:gd name="connsiteY164" fmla="*/ 1247549 h 3814923"/>
              <a:gd name="connsiteX165" fmla="*/ 804548 w 2642246"/>
              <a:gd name="connsiteY165" fmla="*/ 1225350 h 3814923"/>
              <a:gd name="connsiteX166" fmla="*/ 808993 w 2642246"/>
              <a:gd name="connsiteY166" fmla="*/ 1212031 h 3814923"/>
              <a:gd name="connsiteX167" fmla="*/ 817883 w 2642246"/>
              <a:gd name="connsiteY167" fmla="*/ 1145436 h 3814923"/>
              <a:gd name="connsiteX168" fmla="*/ 826773 w 2642246"/>
              <a:gd name="connsiteY168" fmla="*/ 1123238 h 3814923"/>
              <a:gd name="connsiteX169" fmla="*/ 826773 w 2642246"/>
              <a:gd name="connsiteY169" fmla="*/ 1074401 h 3814923"/>
              <a:gd name="connsiteX170" fmla="*/ 831218 w 2642246"/>
              <a:gd name="connsiteY170" fmla="*/ 1052203 h 3814923"/>
              <a:gd name="connsiteX171" fmla="*/ 897894 w 2642246"/>
              <a:gd name="connsiteY171" fmla="*/ 932332 h 3814923"/>
              <a:gd name="connsiteX172" fmla="*/ 915674 w 2642246"/>
              <a:gd name="connsiteY172" fmla="*/ 919013 h 3814923"/>
              <a:gd name="connsiteX173" fmla="*/ 946789 w 2642246"/>
              <a:gd name="connsiteY173" fmla="*/ 905694 h 3814923"/>
              <a:gd name="connsiteX174" fmla="*/ 982349 w 2642246"/>
              <a:gd name="connsiteY174" fmla="*/ 612675 h 3814923"/>
              <a:gd name="connsiteX175" fmla="*/ 1000129 w 2642246"/>
              <a:gd name="connsiteY175" fmla="*/ 572718 h 3814923"/>
              <a:gd name="connsiteX176" fmla="*/ 1004574 w 2642246"/>
              <a:gd name="connsiteY176" fmla="*/ 550520 h 3814923"/>
              <a:gd name="connsiteX177" fmla="*/ 1009019 w 2642246"/>
              <a:gd name="connsiteY177" fmla="*/ 528321 h 3814923"/>
              <a:gd name="connsiteX178" fmla="*/ 1017909 w 2642246"/>
              <a:gd name="connsiteY178" fmla="*/ 501683 h 3814923"/>
              <a:gd name="connsiteX179" fmla="*/ 1031244 w 2642246"/>
              <a:gd name="connsiteY179" fmla="*/ 439528 h 3814923"/>
              <a:gd name="connsiteX180" fmla="*/ 1013464 w 2642246"/>
              <a:gd name="connsiteY180" fmla="*/ 457287 h 3814923"/>
              <a:gd name="connsiteX181" fmla="*/ 991239 w 2642246"/>
              <a:gd name="connsiteY181" fmla="*/ 470606 h 3814923"/>
              <a:gd name="connsiteX182" fmla="*/ 964569 w 2642246"/>
              <a:gd name="connsiteY182" fmla="*/ 479485 h 3814923"/>
              <a:gd name="connsiteX183" fmla="*/ 848999 w 2642246"/>
              <a:gd name="connsiteY183" fmla="*/ 377372 h 3814923"/>
              <a:gd name="connsiteX184" fmla="*/ 835663 w 2642246"/>
              <a:gd name="connsiteY184" fmla="*/ 350734 h 3814923"/>
              <a:gd name="connsiteX185" fmla="*/ 822328 w 2642246"/>
              <a:gd name="connsiteY185" fmla="*/ 328536 h 3814923"/>
              <a:gd name="connsiteX186" fmla="*/ 817883 w 2642246"/>
              <a:gd name="connsiteY186" fmla="*/ 306338 h 3814923"/>
              <a:gd name="connsiteX187" fmla="*/ 817883 w 2642246"/>
              <a:gd name="connsiteY187" fmla="*/ 293019 h 3814923"/>
              <a:gd name="connsiteX188" fmla="*/ 817883 w 2642246"/>
              <a:gd name="connsiteY188" fmla="*/ 270820 h 3814923"/>
              <a:gd name="connsiteX189" fmla="*/ 942344 w 2642246"/>
              <a:gd name="connsiteY189" fmla="*/ 173147 h 3814923"/>
              <a:gd name="connsiteX190" fmla="*/ 960124 w 2642246"/>
              <a:gd name="connsiteY190" fmla="*/ 182027 h 3814923"/>
              <a:gd name="connsiteX191" fmla="*/ 973459 w 2642246"/>
              <a:gd name="connsiteY191" fmla="*/ 190906 h 3814923"/>
              <a:gd name="connsiteX192" fmla="*/ 1026799 w 2642246"/>
              <a:gd name="connsiteY192" fmla="*/ 244182 h 3814923"/>
              <a:gd name="connsiteX193" fmla="*/ 1062359 w 2642246"/>
              <a:gd name="connsiteY193" fmla="*/ 217544 h 3814923"/>
              <a:gd name="connsiteX194" fmla="*/ 1106810 w 2642246"/>
              <a:gd name="connsiteY194" fmla="*/ 204225 h 3814923"/>
              <a:gd name="connsiteX195" fmla="*/ 1124590 w 2642246"/>
              <a:gd name="connsiteY195" fmla="*/ 173147 h 3814923"/>
              <a:gd name="connsiteX196" fmla="*/ 1169040 w 2642246"/>
              <a:gd name="connsiteY196" fmla="*/ 159828 h 3814923"/>
              <a:gd name="connsiteX197" fmla="*/ 1195710 w 2642246"/>
              <a:gd name="connsiteY197" fmla="*/ 155389 h 3814923"/>
              <a:gd name="connsiteX198" fmla="*/ 1240160 w 2642246"/>
              <a:gd name="connsiteY198" fmla="*/ 177587 h 3814923"/>
              <a:gd name="connsiteX199" fmla="*/ 1244605 w 2642246"/>
              <a:gd name="connsiteY199" fmla="*/ 177587 h 3814923"/>
              <a:gd name="connsiteX200" fmla="*/ 1231270 w 2642246"/>
              <a:gd name="connsiteY200" fmla="*/ 146509 h 3814923"/>
              <a:gd name="connsiteX201" fmla="*/ 1293500 w 2642246"/>
              <a:gd name="connsiteY201" fmla="*/ 13319 h 3814923"/>
              <a:gd name="connsiteX202" fmla="*/ 1320171 w 2642246"/>
              <a:gd name="connsiteY202" fmla="*/ 4440 h 3814923"/>
              <a:gd name="connsiteX203" fmla="*/ 1342396 w 2642246"/>
              <a:gd name="connsiteY203" fmla="*/ 0 h 3814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Lst>
            <a:rect l="l" t="t" r="r" b="b"/>
            <a:pathLst>
              <a:path w="2642246" h="3814923">
                <a:moveTo>
                  <a:pt x="1227755" y="1964439"/>
                </a:moveTo>
                <a:cubicBezTo>
                  <a:pt x="1230720" y="2028119"/>
                  <a:pt x="1237389" y="2086275"/>
                  <a:pt x="1261605" y="2136180"/>
                </a:cubicBezTo>
                <a:cubicBezTo>
                  <a:pt x="1274294" y="2102918"/>
                  <a:pt x="1265313" y="2069135"/>
                  <a:pt x="1299673" y="2036394"/>
                </a:cubicBezTo>
                <a:cubicBezTo>
                  <a:pt x="1267316" y="2042820"/>
                  <a:pt x="1251728" y="1988424"/>
                  <a:pt x="1227755" y="1964439"/>
                </a:cubicBezTo>
                <a:close/>
                <a:moveTo>
                  <a:pt x="1342396" y="0"/>
                </a:moveTo>
                <a:cubicBezTo>
                  <a:pt x="1355731" y="4440"/>
                  <a:pt x="1364621" y="8879"/>
                  <a:pt x="1373511" y="17759"/>
                </a:cubicBezTo>
                <a:cubicBezTo>
                  <a:pt x="1377956" y="22199"/>
                  <a:pt x="1382401" y="22199"/>
                  <a:pt x="1386846" y="26638"/>
                </a:cubicBezTo>
                <a:cubicBezTo>
                  <a:pt x="1422406" y="66595"/>
                  <a:pt x="1440186" y="119871"/>
                  <a:pt x="1466856" y="173147"/>
                </a:cubicBezTo>
                <a:cubicBezTo>
                  <a:pt x="1466856" y="182027"/>
                  <a:pt x="1471301" y="186466"/>
                  <a:pt x="1471301" y="195346"/>
                </a:cubicBezTo>
                <a:cubicBezTo>
                  <a:pt x="1480191" y="217544"/>
                  <a:pt x="1484636" y="239743"/>
                  <a:pt x="1489081" y="257501"/>
                </a:cubicBezTo>
                <a:cubicBezTo>
                  <a:pt x="1484636" y="266381"/>
                  <a:pt x="1484636" y="270820"/>
                  <a:pt x="1480191" y="279700"/>
                </a:cubicBezTo>
                <a:cubicBezTo>
                  <a:pt x="1471301" y="293019"/>
                  <a:pt x="1462411" y="301898"/>
                  <a:pt x="1444631" y="310777"/>
                </a:cubicBezTo>
                <a:cubicBezTo>
                  <a:pt x="1440186" y="315217"/>
                  <a:pt x="1431296" y="319657"/>
                  <a:pt x="1422406" y="319657"/>
                </a:cubicBezTo>
                <a:cubicBezTo>
                  <a:pt x="1382401" y="337415"/>
                  <a:pt x="1337951" y="337415"/>
                  <a:pt x="1284610" y="293019"/>
                </a:cubicBezTo>
                <a:cubicBezTo>
                  <a:pt x="1275720" y="279700"/>
                  <a:pt x="1266830" y="270820"/>
                  <a:pt x="1266830" y="270820"/>
                </a:cubicBezTo>
                <a:cubicBezTo>
                  <a:pt x="1266830" y="270820"/>
                  <a:pt x="1266830" y="270820"/>
                  <a:pt x="1146815" y="381812"/>
                </a:cubicBezTo>
                <a:cubicBezTo>
                  <a:pt x="1146815" y="381812"/>
                  <a:pt x="1146815" y="381812"/>
                  <a:pt x="1124590" y="901254"/>
                </a:cubicBezTo>
                <a:cubicBezTo>
                  <a:pt x="1124590" y="901254"/>
                  <a:pt x="1137925" y="901254"/>
                  <a:pt x="1151260" y="905694"/>
                </a:cubicBezTo>
                <a:cubicBezTo>
                  <a:pt x="1155705" y="905694"/>
                  <a:pt x="1164595" y="905694"/>
                  <a:pt x="1169040" y="910133"/>
                </a:cubicBezTo>
                <a:cubicBezTo>
                  <a:pt x="1177930" y="914573"/>
                  <a:pt x="1186820" y="919013"/>
                  <a:pt x="1195710" y="923452"/>
                </a:cubicBezTo>
                <a:cubicBezTo>
                  <a:pt x="1244605" y="972289"/>
                  <a:pt x="1262385" y="1021125"/>
                  <a:pt x="1293500" y="1083281"/>
                </a:cubicBezTo>
                <a:cubicBezTo>
                  <a:pt x="1297945" y="1083281"/>
                  <a:pt x="1302390" y="1083281"/>
                  <a:pt x="1306835" y="1087720"/>
                </a:cubicBezTo>
                <a:cubicBezTo>
                  <a:pt x="1306835" y="1092160"/>
                  <a:pt x="1311281" y="1096600"/>
                  <a:pt x="1311281" y="1105479"/>
                </a:cubicBezTo>
                <a:cubicBezTo>
                  <a:pt x="1311281" y="1105479"/>
                  <a:pt x="1311281" y="1109919"/>
                  <a:pt x="1311281" y="1109919"/>
                </a:cubicBezTo>
                <a:cubicBezTo>
                  <a:pt x="1333505" y="1109919"/>
                  <a:pt x="1386846" y="1114358"/>
                  <a:pt x="1377956" y="1154316"/>
                </a:cubicBezTo>
                <a:cubicBezTo>
                  <a:pt x="1377956" y="1158755"/>
                  <a:pt x="1377956" y="1163195"/>
                  <a:pt x="1377956" y="1167635"/>
                </a:cubicBezTo>
                <a:cubicBezTo>
                  <a:pt x="1386846" y="1176514"/>
                  <a:pt x="1400181" y="1189833"/>
                  <a:pt x="1386846" y="1198712"/>
                </a:cubicBezTo>
                <a:cubicBezTo>
                  <a:pt x="1386846" y="1203152"/>
                  <a:pt x="1386846" y="1207592"/>
                  <a:pt x="1391291" y="1212031"/>
                </a:cubicBezTo>
                <a:cubicBezTo>
                  <a:pt x="1395736" y="1229790"/>
                  <a:pt x="1409071" y="1243109"/>
                  <a:pt x="1426851" y="1260868"/>
                </a:cubicBezTo>
                <a:cubicBezTo>
                  <a:pt x="1426851" y="1260868"/>
                  <a:pt x="1431296" y="1265307"/>
                  <a:pt x="1431296" y="1265307"/>
                </a:cubicBezTo>
                <a:cubicBezTo>
                  <a:pt x="1435741" y="1274187"/>
                  <a:pt x="1435741" y="1278626"/>
                  <a:pt x="1440186" y="1283066"/>
                </a:cubicBezTo>
                <a:cubicBezTo>
                  <a:pt x="1440186" y="1287506"/>
                  <a:pt x="1444631" y="1287506"/>
                  <a:pt x="1444631" y="1291945"/>
                </a:cubicBezTo>
                <a:cubicBezTo>
                  <a:pt x="1444631" y="1296385"/>
                  <a:pt x="1449076" y="1300825"/>
                  <a:pt x="1449076" y="1300825"/>
                </a:cubicBezTo>
                <a:cubicBezTo>
                  <a:pt x="1449076" y="1305264"/>
                  <a:pt x="1449076" y="1309704"/>
                  <a:pt x="1453521" y="1309704"/>
                </a:cubicBezTo>
                <a:cubicBezTo>
                  <a:pt x="1449076" y="1323023"/>
                  <a:pt x="1453521" y="1331903"/>
                  <a:pt x="1462411" y="1340782"/>
                </a:cubicBezTo>
                <a:cubicBezTo>
                  <a:pt x="1462411" y="1345222"/>
                  <a:pt x="1466856" y="1345222"/>
                  <a:pt x="1471301" y="1349661"/>
                </a:cubicBezTo>
                <a:cubicBezTo>
                  <a:pt x="1475746" y="1358541"/>
                  <a:pt x="1484636" y="1362980"/>
                  <a:pt x="1493526" y="1367420"/>
                </a:cubicBezTo>
                <a:cubicBezTo>
                  <a:pt x="1497971" y="1367420"/>
                  <a:pt x="1497971" y="1367420"/>
                  <a:pt x="1502416" y="1367420"/>
                </a:cubicBezTo>
                <a:cubicBezTo>
                  <a:pt x="1506861" y="1371860"/>
                  <a:pt x="1511306" y="1371860"/>
                  <a:pt x="1515751" y="1371860"/>
                </a:cubicBezTo>
                <a:cubicBezTo>
                  <a:pt x="1520196" y="1371860"/>
                  <a:pt x="1524641" y="1367420"/>
                  <a:pt x="1529086" y="1367420"/>
                </a:cubicBezTo>
                <a:cubicBezTo>
                  <a:pt x="1564647" y="1362980"/>
                  <a:pt x="1564647" y="1327463"/>
                  <a:pt x="1582427" y="1309704"/>
                </a:cubicBezTo>
                <a:cubicBezTo>
                  <a:pt x="1582427" y="1345222"/>
                  <a:pt x="1582427" y="1362980"/>
                  <a:pt x="1560201" y="1376299"/>
                </a:cubicBezTo>
                <a:cubicBezTo>
                  <a:pt x="1560201" y="1380739"/>
                  <a:pt x="1560201" y="1380739"/>
                  <a:pt x="1555757" y="1385179"/>
                </a:cubicBezTo>
                <a:cubicBezTo>
                  <a:pt x="1542421" y="1407377"/>
                  <a:pt x="1529086" y="1429575"/>
                  <a:pt x="1529086" y="1456213"/>
                </a:cubicBezTo>
                <a:cubicBezTo>
                  <a:pt x="1533531" y="1456213"/>
                  <a:pt x="1537976" y="1456213"/>
                  <a:pt x="1537976" y="1460653"/>
                </a:cubicBezTo>
                <a:cubicBezTo>
                  <a:pt x="1560201" y="1469532"/>
                  <a:pt x="1573537" y="1482851"/>
                  <a:pt x="1600207" y="1469532"/>
                </a:cubicBezTo>
                <a:cubicBezTo>
                  <a:pt x="1564647" y="1487291"/>
                  <a:pt x="1511306" y="1540567"/>
                  <a:pt x="1466856" y="1469532"/>
                </a:cubicBezTo>
                <a:cubicBezTo>
                  <a:pt x="1466856" y="1465093"/>
                  <a:pt x="1462411" y="1465093"/>
                  <a:pt x="1457966" y="1465093"/>
                </a:cubicBezTo>
                <a:cubicBezTo>
                  <a:pt x="1453521" y="1456213"/>
                  <a:pt x="1449076" y="1451774"/>
                  <a:pt x="1444631" y="1456213"/>
                </a:cubicBezTo>
                <a:cubicBezTo>
                  <a:pt x="1440186" y="1447334"/>
                  <a:pt x="1435741" y="1442894"/>
                  <a:pt x="1431296" y="1442894"/>
                </a:cubicBezTo>
                <a:cubicBezTo>
                  <a:pt x="1431296" y="1438455"/>
                  <a:pt x="1426851" y="1438455"/>
                  <a:pt x="1422406" y="1438455"/>
                </a:cubicBezTo>
                <a:cubicBezTo>
                  <a:pt x="1417961" y="1434015"/>
                  <a:pt x="1409071" y="1434015"/>
                  <a:pt x="1404626" y="1434015"/>
                </a:cubicBezTo>
                <a:cubicBezTo>
                  <a:pt x="1391291" y="1434015"/>
                  <a:pt x="1382401" y="1434015"/>
                  <a:pt x="1369066" y="1434015"/>
                </a:cubicBezTo>
                <a:cubicBezTo>
                  <a:pt x="1351286" y="1451774"/>
                  <a:pt x="1386846" y="1469532"/>
                  <a:pt x="1386846" y="1487291"/>
                </a:cubicBezTo>
                <a:cubicBezTo>
                  <a:pt x="1280165" y="1451774"/>
                  <a:pt x="1351286" y="1345222"/>
                  <a:pt x="1306835" y="1269747"/>
                </a:cubicBezTo>
                <a:cubicBezTo>
                  <a:pt x="1306835" y="1265307"/>
                  <a:pt x="1306835" y="1260868"/>
                  <a:pt x="1306835" y="1260868"/>
                </a:cubicBezTo>
                <a:cubicBezTo>
                  <a:pt x="1306835" y="1256428"/>
                  <a:pt x="1306835" y="1256428"/>
                  <a:pt x="1306835" y="1251988"/>
                </a:cubicBezTo>
                <a:cubicBezTo>
                  <a:pt x="1306835" y="1251988"/>
                  <a:pt x="1306835" y="1251988"/>
                  <a:pt x="1302390" y="1247549"/>
                </a:cubicBezTo>
                <a:cubicBezTo>
                  <a:pt x="1293500" y="1251988"/>
                  <a:pt x="1280165" y="1256428"/>
                  <a:pt x="1275720" y="1256428"/>
                </a:cubicBezTo>
                <a:cubicBezTo>
                  <a:pt x="1253495" y="1251988"/>
                  <a:pt x="1217935" y="1300825"/>
                  <a:pt x="1217935" y="1300825"/>
                </a:cubicBezTo>
                <a:cubicBezTo>
                  <a:pt x="1217935" y="1300825"/>
                  <a:pt x="1151260" y="1354101"/>
                  <a:pt x="1146815" y="1385179"/>
                </a:cubicBezTo>
                <a:cubicBezTo>
                  <a:pt x="1146815" y="1394058"/>
                  <a:pt x="1151260" y="1402937"/>
                  <a:pt x="1155705" y="1411817"/>
                </a:cubicBezTo>
                <a:cubicBezTo>
                  <a:pt x="1155705" y="1420696"/>
                  <a:pt x="1160150" y="1425136"/>
                  <a:pt x="1164595" y="1434015"/>
                </a:cubicBezTo>
                <a:cubicBezTo>
                  <a:pt x="1169040" y="1438455"/>
                  <a:pt x="1173485" y="1447334"/>
                  <a:pt x="1177930" y="1456213"/>
                </a:cubicBezTo>
                <a:cubicBezTo>
                  <a:pt x="1182375" y="1460653"/>
                  <a:pt x="1186820" y="1469532"/>
                  <a:pt x="1191265" y="1473972"/>
                </a:cubicBezTo>
                <a:cubicBezTo>
                  <a:pt x="1195710" y="1482851"/>
                  <a:pt x="1195710" y="1487291"/>
                  <a:pt x="1200155" y="1496170"/>
                </a:cubicBezTo>
                <a:cubicBezTo>
                  <a:pt x="1209045" y="1513929"/>
                  <a:pt x="1217935" y="1527248"/>
                  <a:pt x="1226825" y="1545007"/>
                </a:cubicBezTo>
                <a:cubicBezTo>
                  <a:pt x="1235715" y="1553886"/>
                  <a:pt x="1240160" y="1558326"/>
                  <a:pt x="1244605" y="1567205"/>
                </a:cubicBezTo>
                <a:cubicBezTo>
                  <a:pt x="1262385" y="1593843"/>
                  <a:pt x="1275720" y="1620481"/>
                  <a:pt x="1289055" y="1642680"/>
                </a:cubicBezTo>
                <a:cubicBezTo>
                  <a:pt x="1289055" y="1651559"/>
                  <a:pt x="1293500" y="1660438"/>
                  <a:pt x="1297945" y="1669318"/>
                </a:cubicBezTo>
                <a:cubicBezTo>
                  <a:pt x="1302390" y="1678197"/>
                  <a:pt x="1302390" y="1691516"/>
                  <a:pt x="1306835" y="1700395"/>
                </a:cubicBezTo>
                <a:cubicBezTo>
                  <a:pt x="1311281" y="1709275"/>
                  <a:pt x="1315725" y="1718154"/>
                  <a:pt x="1324615" y="1727034"/>
                </a:cubicBezTo>
                <a:cubicBezTo>
                  <a:pt x="1337951" y="1744792"/>
                  <a:pt x="1351286" y="1766991"/>
                  <a:pt x="1364621" y="1789189"/>
                </a:cubicBezTo>
                <a:cubicBezTo>
                  <a:pt x="1369066" y="1793629"/>
                  <a:pt x="1373511" y="1802508"/>
                  <a:pt x="1373511" y="1806948"/>
                </a:cubicBezTo>
                <a:cubicBezTo>
                  <a:pt x="1395736" y="1846905"/>
                  <a:pt x="1444631" y="1886862"/>
                  <a:pt x="1457966" y="1940138"/>
                </a:cubicBezTo>
                <a:cubicBezTo>
                  <a:pt x="1462411" y="1949017"/>
                  <a:pt x="1462411" y="1957897"/>
                  <a:pt x="1462411" y="1966776"/>
                </a:cubicBezTo>
                <a:cubicBezTo>
                  <a:pt x="1457966" y="2055569"/>
                  <a:pt x="1404626" y="2126604"/>
                  <a:pt x="1391291" y="2193199"/>
                </a:cubicBezTo>
                <a:cubicBezTo>
                  <a:pt x="1386846" y="2202079"/>
                  <a:pt x="1382401" y="2210958"/>
                  <a:pt x="1377956" y="2219837"/>
                </a:cubicBezTo>
                <a:cubicBezTo>
                  <a:pt x="1373511" y="2233156"/>
                  <a:pt x="1369066" y="2242036"/>
                  <a:pt x="1360176" y="2250915"/>
                </a:cubicBezTo>
                <a:cubicBezTo>
                  <a:pt x="1337951" y="2290872"/>
                  <a:pt x="1320171" y="2317510"/>
                  <a:pt x="1320171" y="2317510"/>
                </a:cubicBezTo>
                <a:cubicBezTo>
                  <a:pt x="1320171" y="2317510"/>
                  <a:pt x="1324615" y="2326390"/>
                  <a:pt x="1337951" y="2335269"/>
                </a:cubicBezTo>
                <a:cubicBezTo>
                  <a:pt x="1342396" y="2339709"/>
                  <a:pt x="1346841" y="2344148"/>
                  <a:pt x="1351286" y="2348588"/>
                </a:cubicBezTo>
                <a:cubicBezTo>
                  <a:pt x="1355731" y="2353028"/>
                  <a:pt x="1360176" y="2357467"/>
                  <a:pt x="1369066" y="2366347"/>
                </a:cubicBezTo>
                <a:cubicBezTo>
                  <a:pt x="1529086" y="2446261"/>
                  <a:pt x="1564647" y="2641606"/>
                  <a:pt x="1493526" y="2805874"/>
                </a:cubicBezTo>
                <a:cubicBezTo>
                  <a:pt x="1493526" y="2810314"/>
                  <a:pt x="1493526" y="2814754"/>
                  <a:pt x="1497971" y="2819193"/>
                </a:cubicBezTo>
                <a:cubicBezTo>
                  <a:pt x="1511306" y="2876909"/>
                  <a:pt x="1537976" y="2965703"/>
                  <a:pt x="1560201" y="3076694"/>
                </a:cubicBezTo>
                <a:cubicBezTo>
                  <a:pt x="1595762" y="3227643"/>
                  <a:pt x="1560201" y="3311997"/>
                  <a:pt x="1622432" y="3303118"/>
                </a:cubicBezTo>
                <a:cubicBezTo>
                  <a:pt x="1684662" y="3289799"/>
                  <a:pt x="1826903" y="3254281"/>
                  <a:pt x="2071379" y="3289799"/>
                </a:cubicBezTo>
                <a:cubicBezTo>
                  <a:pt x="2209174" y="3311997"/>
                  <a:pt x="2244734" y="3334196"/>
                  <a:pt x="2315855" y="3338635"/>
                </a:cubicBezTo>
                <a:cubicBezTo>
                  <a:pt x="2324745" y="3343075"/>
                  <a:pt x="2329190" y="3343075"/>
                  <a:pt x="2338080" y="3343075"/>
                </a:cubicBezTo>
                <a:cubicBezTo>
                  <a:pt x="2346970" y="3347515"/>
                  <a:pt x="2351415" y="3347515"/>
                  <a:pt x="2360305" y="3351954"/>
                </a:cubicBezTo>
                <a:cubicBezTo>
                  <a:pt x="2369195" y="3351954"/>
                  <a:pt x="2373640" y="3351954"/>
                  <a:pt x="2382530" y="3356394"/>
                </a:cubicBezTo>
                <a:cubicBezTo>
                  <a:pt x="2409200" y="3360834"/>
                  <a:pt x="2435870" y="3365273"/>
                  <a:pt x="2458095" y="3374153"/>
                </a:cubicBezTo>
                <a:cubicBezTo>
                  <a:pt x="2466985" y="3374153"/>
                  <a:pt x="2475875" y="3378592"/>
                  <a:pt x="2484765" y="3378592"/>
                </a:cubicBezTo>
                <a:cubicBezTo>
                  <a:pt x="2506991" y="3378592"/>
                  <a:pt x="2529215" y="3378592"/>
                  <a:pt x="2551441" y="3383032"/>
                </a:cubicBezTo>
                <a:cubicBezTo>
                  <a:pt x="2560331" y="3383032"/>
                  <a:pt x="2564776" y="3383032"/>
                  <a:pt x="2573666" y="3387472"/>
                </a:cubicBezTo>
                <a:cubicBezTo>
                  <a:pt x="2627006" y="3391911"/>
                  <a:pt x="2649231" y="3445187"/>
                  <a:pt x="2640341" y="3498464"/>
                </a:cubicBezTo>
                <a:cubicBezTo>
                  <a:pt x="2640341" y="3507343"/>
                  <a:pt x="2635896" y="3511783"/>
                  <a:pt x="2631451" y="3520662"/>
                </a:cubicBezTo>
                <a:cubicBezTo>
                  <a:pt x="2627006" y="3529541"/>
                  <a:pt x="2622561" y="3533981"/>
                  <a:pt x="2618116" y="3538421"/>
                </a:cubicBezTo>
                <a:cubicBezTo>
                  <a:pt x="2613671" y="3542860"/>
                  <a:pt x="2609226" y="3547300"/>
                  <a:pt x="2604781" y="3556179"/>
                </a:cubicBezTo>
                <a:cubicBezTo>
                  <a:pt x="2573666" y="3582817"/>
                  <a:pt x="2533661" y="3605016"/>
                  <a:pt x="2511435" y="3636093"/>
                </a:cubicBezTo>
                <a:cubicBezTo>
                  <a:pt x="2506991" y="3640533"/>
                  <a:pt x="2506991" y="3649412"/>
                  <a:pt x="2502545" y="3653852"/>
                </a:cubicBezTo>
                <a:cubicBezTo>
                  <a:pt x="2502545" y="3658292"/>
                  <a:pt x="2498100" y="3662732"/>
                  <a:pt x="2498100" y="3671611"/>
                </a:cubicBezTo>
                <a:cubicBezTo>
                  <a:pt x="2484765" y="3733766"/>
                  <a:pt x="2458095" y="3795922"/>
                  <a:pt x="2373640" y="3804801"/>
                </a:cubicBezTo>
                <a:cubicBezTo>
                  <a:pt x="2364750" y="3804801"/>
                  <a:pt x="2355860" y="3804801"/>
                  <a:pt x="2346970" y="3809241"/>
                </a:cubicBezTo>
                <a:cubicBezTo>
                  <a:pt x="2306965" y="3809241"/>
                  <a:pt x="2266959" y="3818120"/>
                  <a:pt x="2226954" y="3813680"/>
                </a:cubicBezTo>
                <a:cubicBezTo>
                  <a:pt x="2222509" y="3813680"/>
                  <a:pt x="2213619" y="3813680"/>
                  <a:pt x="2204729" y="3809241"/>
                </a:cubicBezTo>
                <a:cubicBezTo>
                  <a:pt x="2142499" y="3804801"/>
                  <a:pt x="2155834" y="3751525"/>
                  <a:pt x="2195839" y="3716008"/>
                </a:cubicBezTo>
                <a:cubicBezTo>
                  <a:pt x="2204729" y="3716008"/>
                  <a:pt x="2209174" y="3711568"/>
                  <a:pt x="2213619" y="3711568"/>
                </a:cubicBezTo>
                <a:cubicBezTo>
                  <a:pt x="2231399" y="3707128"/>
                  <a:pt x="2249179" y="3702689"/>
                  <a:pt x="2266959" y="3702689"/>
                </a:cubicBezTo>
                <a:cubicBezTo>
                  <a:pt x="2271405" y="3698249"/>
                  <a:pt x="2275849" y="3693809"/>
                  <a:pt x="2280295" y="3689370"/>
                </a:cubicBezTo>
                <a:cubicBezTo>
                  <a:pt x="2289185" y="3680490"/>
                  <a:pt x="2293629" y="3671611"/>
                  <a:pt x="2302519" y="3658292"/>
                </a:cubicBezTo>
                <a:cubicBezTo>
                  <a:pt x="2320300" y="3631654"/>
                  <a:pt x="2329190" y="3596136"/>
                  <a:pt x="2329190" y="3578378"/>
                </a:cubicBezTo>
                <a:cubicBezTo>
                  <a:pt x="2329190" y="3560619"/>
                  <a:pt x="2311409" y="3494024"/>
                  <a:pt x="2240289" y="3494024"/>
                </a:cubicBezTo>
                <a:cubicBezTo>
                  <a:pt x="2169169" y="3489584"/>
                  <a:pt x="1591317" y="3538421"/>
                  <a:pt x="1542421" y="3529541"/>
                </a:cubicBezTo>
                <a:cubicBezTo>
                  <a:pt x="1497971" y="3520662"/>
                  <a:pt x="1453521" y="3520662"/>
                  <a:pt x="1409071" y="3458506"/>
                </a:cubicBezTo>
                <a:cubicBezTo>
                  <a:pt x="1360176" y="3391911"/>
                  <a:pt x="1160150" y="3107772"/>
                  <a:pt x="1120145" y="2987901"/>
                </a:cubicBezTo>
                <a:cubicBezTo>
                  <a:pt x="1084585" y="2872469"/>
                  <a:pt x="1075695" y="2828073"/>
                  <a:pt x="1075695" y="2828073"/>
                </a:cubicBezTo>
                <a:cubicBezTo>
                  <a:pt x="1075695" y="2828073"/>
                  <a:pt x="822328" y="2859150"/>
                  <a:pt x="720093" y="2854711"/>
                </a:cubicBezTo>
                <a:cubicBezTo>
                  <a:pt x="613413" y="2850271"/>
                  <a:pt x="488952" y="2881349"/>
                  <a:pt x="488952" y="2881349"/>
                </a:cubicBezTo>
                <a:cubicBezTo>
                  <a:pt x="488952" y="2881349"/>
                  <a:pt x="564517" y="2956823"/>
                  <a:pt x="546737" y="3121091"/>
                </a:cubicBezTo>
                <a:cubicBezTo>
                  <a:pt x="542292" y="3192126"/>
                  <a:pt x="528957" y="3249842"/>
                  <a:pt x="520067" y="3307558"/>
                </a:cubicBezTo>
                <a:cubicBezTo>
                  <a:pt x="520067" y="3316437"/>
                  <a:pt x="515622" y="3325316"/>
                  <a:pt x="515622" y="3329756"/>
                </a:cubicBezTo>
                <a:cubicBezTo>
                  <a:pt x="515622" y="3338635"/>
                  <a:pt x="515622" y="3347515"/>
                  <a:pt x="511177" y="3351954"/>
                </a:cubicBezTo>
                <a:cubicBezTo>
                  <a:pt x="511177" y="3360834"/>
                  <a:pt x="511177" y="3369713"/>
                  <a:pt x="506732" y="3374153"/>
                </a:cubicBezTo>
                <a:cubicBezTo>
                  <a:pt x="480062" y="3440748"/>
                  <a:pt x="497842" y="3529541"/>
                  <a:pt x="546737" y="3578378"/>
                </a:cubicBezTo>
                <a:cubicBezTo>
                  <a:pt x="551182" y="3582817"/>
                  <a:pt x="555627" y="3587257"/>
                  <a:pt x="555627" y="3591697"/>
                </a:cubicBezTo>
                <a:cubicBezTo>
                  <a:pt x="560072" y="3596136"/>
                  <a:pt x="564517" y="3605016"/>
                  <a:pt x="568962" y="3613895"/>
                </a:cubicBezTo>
                <a:cubicBezTo>
                  <a:pt x="573407" y="3618335"/>
                  <a:pt x="573407" y="3627214"/>
                  <a:pt x="573407" y="3631654"/>
                </a:cubicBezTo>
                <a:cubicBezTo>
                  <a:pt x="573407" y="3640533"/>
                  <a:pt x="573407" y="3649412"/>
                  <a:pt x="573407" y="3658292"/>
                </a:cubicBezTo>
                <a:cubicBezTo>
                  <a:pt x="568962" y="3742646"/>
                  <a:pt x="462282" y="3724887"/>
                  <a:pt x="408942" y="3724887"/>
                </a:cubicBezTo>
                <a:cubicBezTo>
                  <a:pt x="404497" y="3724887"/>
                  <a:pt x="395607" y="3720447"/>
                  <a:pt x="391162" y="3720447"/>
                </a:cubicBezTo>
                <a:cubicBezTo>
                  <a:pt x="382272" y="3720447"/>
                  <a:pt x="377827" y="3720447"/>
                  <a:pt x="368937" y="3720447"/>
                </a:cubicBezTo>
                <a:cubicBezTo>
                  <a:pt x="320041" y="3720447"/>
                  <a:pt x="271146" y="3729327"/>
                  <a:pt x="226696" y="3738206"/>
                </a:cubicBezTo>
                <a:cubicBezTo>
                  <a:pt x="222251" y="3738206"/>
                  <a:pt x="213361" y="3738206"/>
                  <a:pt x="208916" y="3738206"/>
                </a:cubicBezTo>
                <a:cubicBezTo>
                  <a:pt x="142241" y="3742646"/>
                  <a:pt x="71120" y="3742646"/>
                  <a:pt x="0" y="3707128"/>
                </a:cubicBezTo>
                <a:cubicBezTo>
                  <a:pt x="0" y="3702689"/>
                  <a:pt x="0" y="3693809"/>
                  <a:pt x="4445" y="3680490"/>
                </a:cubicBezTo>
                <a:cubicBezTo>
                  <a:pt x="13335" y="3662732"/>
                  <a:pt x="35560" y="3640533"/>
                  <a:pt x="71120" y="3640533"/>
                </a:cubicBezTo>
                <a:cubicBezTo>
                  <a:pt x="80010" y="3640533"/>
                  <a:pt x="88900" y="3640533"/>
                  <a:pt x="93345" y="3640533"/>
                </a:cubicBezTo>
                <a:cubicBezTo>
                  <a:pt x="120015" y="3640533"/>
                  <a:pt x="208916" y="3591697"/>
                  <a:pt x="248921" y="3556179"/>
                </a:cubicBezTo>
                <a:cubicBezTo>
                  <a:pt x="293371" y="3525102"/>
                  <a:pt x="342266" y="3476265"/>
                  <a:pt x="337821" y="3391911"/>
                </a:cubicBezTo>
                <a:cubicBezTo>
                  <a:pt x="333376" y="3303118"/>
                  <a:pt x="293371" y="2939065"/>
                  <a:pt x="280036" y="2881349"/>
                </a:cubicBezTo>
                <a:cubicBezTo>
                  <a:pt x="266701" y="2819193"/>
                  <a:pt x="231141" y="2686003"/>
                  <a:pt x="293371" y="2659365"/>
                </a:cubicBezTo>
                <a:cubicBezTo>
                  <a:pt x="355601" y="2632727"/>
                  <a:pt x="488952" y="2579451"/>
                  <a:pt x="608967" y="2539494"/>
                </a:cubicBezTo>
                <a:cubicBezTo>
                  <a:pt x="635638" y="2535054"/>
                  <a:pt x="697868" y="2508416"/>
                  <a:pt x="724538" y="2499537"/>
                </a:cubicBezTo>
                <a:cubicBezTo>
                  <a:pt x="728983" y="2499537"/>
                  <a:pt x="733428" y="2495097"/>
                  <a:pt x="737873" y="2495097"/>
                </a:cubicBezTo>
                <a:cubicBezTo>
                  <a:pt x="800103" y="2464019"/>
                  <a:pt x="871224" y="2464019"/>
                  <a:pt x="924564" y="2464019"/>
                </a:cubicBezTo>
                <a:cubicBezTo>
                  <a:pt x="906784" y="2410743"/>
                  <a:pt x="889004" y="2375226"/>
                  <a:pt x="889004" y="2326390"/>
                </a:cubicBezTo>
                <a:cubicBezTo>
                  <a:pt x="884559" y="2321950"/>
                  <a:pt x="884559" y="2313070"/>
                  <a:pt x="884559" y="2308631"/>
                </a:cubicBezTo>
                <a:cubicBezTo>
                  <a:pt x="884559" y="2304191"/>
                  <a:pt x="880114" y="2299751"/>
                  <a:pt x="880114" y="2295312"/>
                </a:cubicBezTo>
                <a:cubicBezTo>
                  <a:pt x="880114" y="2290872"/>
                  <a:pt x="875669" y="2281993"/>
                  <a:pt x="875669" y="2277553"/>
                </a:cubicBezTo>
                <a:cubicBezTo>
                  <a:pt x="853444" y="2179880"/>
                  <a:pt x="800103" y="2108845"/>
                  <a:pt x="773433" y="2020052"/>
                </a:cubicBezTo>
                <a:cubicBezTo>
                  <a:pt x="773433" y="2011173"/>
                  <a:pt x="768988" y="2006733"/>
                  <a:pt x="768988" y="1997854"/>
                </a:cubicBezTo>
                <a:cubicBezTo>
                  <a:pt x="764543" y="1957897"/>
                  <a:pt x="751208" y="1922379"/>
                  <a:pt x="724538" y="1886862"/>
                </a:cubicBezTo>
                <a:cubicBezTo>
                  <a:pt x="720093" y="1877982"/>
                  <a:pt x="715648" y="1873543"/>
                  <a:pt x="715648" y="1864663"/>
                </a:cubicBezTo>
                <a:cubicBezTo>
                  <a:pt x="684533" y="1793629"/>
                  <a:pt x="706758" y="1722594"/>
                  <a:pt x="764543" y="1669318"/>
                </a:cubicBezTo>
                <a:cubicBezTo>
                  <a:pt x="768988" y="1660438"/>
                  <a:pt x="777878" y="1655999"/>
                  <a:pt x="782323" y="1651559"/>
                </a:cubicBezTo>
                <a:cubicBezTo>
                  <a:pt x="808993" y="1629361"/>
                  <a:pt x="840109" y="1616042"/>
                  <a:pt x="866779" y="1589404"/>
                </a:cubicBezTo>
                <a:cubicBezTo>
                  <a:pt x="920119" y="1536128"/>
                  <a:pt x="955679" y="1482851"/>
                  <a:pt x="946789" y="1447334"/>
                </a:cubicBezTo>
                <a:cubicBezTo>
                  <a:pt x="942344" y="1416256"/>
                  <a:pt x="942344" y="1385179"/>
                  <a:pt x="924564" y="1367420"/>
                </a:cubicBezTo>
                <a:cubicBezTo>
                  <a:pt x="920119" y="1362980"/>
                  <a:pt x="915674" y="1362980"/>
                  <a:pt x="911229" y="1358541"/>
                </a:cubicBezTo>
                <a:cubicBezTo>
                  <a:pt x="871224" y="1362980"/>
                  <a:pt x="817883" y="1398498"/>
                  <a:pt x="813438" y="1309704"/>
                </a:cubicBezTo>
                <a:cubicBezTo>
                  <a:pt x="813438" y="1300825"/>
                  <a:pt x="817883" y="1296385"/>
                  <a:pt x="817883" y="1287506"/>
                </a:cubicBezTo>
                <a:cubicBezTo>
                  <a:pt x="813438" y="1278626"/>
                  <a:pt x="822328" y="1274187"/>
                  <a:pt x="822328" y="1269747"/>
                </a:cubicBezTo>
                <a:cubicBezTo>
                  <a:pt x="822328" y="1260868"/>
                  <a:pt x="808993" y="1260868"/>
                  <a:pt x="808993" y="1247549"/>
                </a:cubicBezTo>
                <a:cubicBezTo>
                  <a:pt x="804548" y="1243109"/>
                  <a:pt x="804548" y="1234230"/>
                  <a:pt x="804548" y="1225350"/>
                </a:cubicBezTo>
                <a:cubicBezTo>
                  <a:pt x="804548" y="1216471"/>
                  <a:pt x="808993" y="1212031"/>
                  <a:pt x="808993" y="1212031"/>
                </a:cubicBezTo>
                <a:cubicBezTo>
                  <a:pt x="764543" y="1167635"/>
                  <a:pt x="800103" y="1167635"/>
                  <a:pt x="817883" y="1145436"/>
                </a:cubicBezTo>
                <a:cubicBezTo>
                  <a:pt x="822328" y="1136557"/>
                  <a:pt x="826773" y="1127677"/>
                  <a:pt x="826773" y="1123238"/>
                </a:cubicBezTo>
                <a:cubicBezTo>
                  <a:pt x="826773" y="1114358"/>
                  <a:pt x="826773" y="1096600"/>
                  <a:pt x="826773" y="1074401"/>
                </a:cubicBezTo>
                <a:cubicBezTo>
                  <a:pt x="826773" y="1069962"/>
                  <a:pt x="826773" y="1061082"/>
                  <a:pt x="831218" y="1052203"/>
                </a:cubicBezTo>
                <a:cubicBezTo>
                  <a:pt x="817883" y="1007806"/>
                  <a:pt x="835663" y="972289"/>
                  <a:pt x="897894" y="932332"/>
                </a:cubicBezTo>
                <a:cubicBezTo>
                  <a:pt x="902339" y="927892"/>
                  <a:pt x="911229" y="923452"/>
                  <a:pt x="915674" y="919013"/>
                </a:cubicBezTo>
                <a:cubicBezTo>
                  <a:pt x="933454" y="910133"/>
                  <a:pt x="946789" y="905694"/>
                  <a:pt x="946789" y="905694"/>
                </a:cubicBezTo>
                <a:cubicBezTo>
                  <a:pt x="946789" y="905694"/>
                  <a:pt x="960124" y="679270"/>
                  <a:pt x="982349" y="612675"/>
                </a:cubicBezTo>
                <a:cubicBezTo>
                  <a:pt x="991239" y="603796"/>
                  <a:pt x="995684" y="590477"/>
                  <a:pt x="1000129" y="572718"/>
                </a:cubicBezTo>
                <a:cubicBezTo>
                  <a:pt x="1000129" y="568278"/>
                  <a:pt x="1004574" y="559399"/>
                  <a:pt x="1004574" y="550520"/>
                </a:cubicBezTo>
                <a:cubicBezTo>
                  <a:pt x="1009019" y="541640"/>
                  <a:pt x="1009019" y="537201"/>
                  <a:pt x="1009019" y="528321"/>
                </a:cubicBezTo>
                <a:cubicBezTo>
                  <a:pt x="1013464" y="519442"/>
                  <a:pt x="1013464" y="510563"/>
                  <a:pt x="1017909" y="501683"/>
                </a:cubicBezTo>
                <a:cubicBezTo>
                  <a:pt x="1022354" y="479485"/>
                  <a:pt x="1026799" y="457287"/>
                  <a:pt x="1031244" y="439528"/>
                </a:cubicBezTo>
                <a:cubicBezTo>
                  <a:pt x="1026799" y="443968"/>
                  <a:pt x="1022354" y="452847"/>
                  <a:pt x="1013464" y="457287"/>
                </a:cubicBezTo>
                <a:cubicBezTo>
                  <a:pt x="1009019" y="461726"/>
                  <a:pt x="1000129" y="466166"/>
                  <a:pt x="991239" y="470606"/>
                </a:cubicBezTo>
                <a:cubicBezTo>
                  <a:pt x="982349" y="475045"/>
                  <a:pt x="973459" y="475045"/>
                  <a:pt x="964569" y="479485"/>
                </a:cubicBezTo>
                <a:cubicBezTo>
                  <a:pt x="889004" y="475045"/>
                  <a:pt x="853444" y="439528"/>
                  <a:pt x="848999" y="377372"/>
                </a:cubicBezTo>
                <a:cubicBezTo>
                  <a:pt x="844553" y="368493"/>
                  <a:pt x="840109" y="359614"/>
                  <a:pt x="835663" y="350734"/>
                </a:cubicBezTo>
                <a:cubicBezTo>
                  <a:pt x="831218" y="341855"/>
                  <a:pt x="826773" y="337415"/>
                  <a:pt x="822328" y="328536"/>
                </a:cubicBezTo>
                <a:cubicBezTo>
                  <a:pt x="817883" y="319657"/>
                  <a:pt x="817883" y="315217"/>
                  <a:pt x="817883" y="306338"/>
                </a:cubicBezTo>
                <a:cubicBezTo>
                  <a:pt x="817883" y="301898"/>
                  <a:pt x="817883" y="297458"/>
                  <a:pt x="817883" y="293019"/>
                </a:cubicBezTo>
                <a:cubicBezTo>
                  <a:pt x="817883" y="284139"/>
                  <a:pt x="817883" y="279700"/>
                  <a:pt x="817883" y="270820"/>
                </a:cubicBezTo>
                <a:cubicBezTo>
                  <a:pt x="800103" y="208665"/>
                  <a:pt x="871224" y="173147"/>
                  <a:pt x="942344" y="173147"/>
                </a:cubicBezTo>
                <a:cubicBezTo>
                  <a:pt x="946789" y="177587"/>
                  <a:pt x="955679" y="177587"/>
                  <a:pt x="960124" y="182027"/>
                </a:cubicBezTo>
                <a:cubicBezTo>
                  <a:pt x="964569" y="182027"/>
                  <a:pt x="969014" y="186466"/>
                  <a:pt x="973459" y="190906"/>
                </a:cubicBezTo>
                <a:cubicBezTo>
                  <a:pt x="991239" y="226424"/>
                  <a:pt x="1026799" y="244182"/>
                  <a:pt x="1026799" y="244182"/>
                </a:cubicBezTo>
                <a:cubicBezTo>
                  <a:pt x="1026799" y="244182"/>
                  <a:pt x="1040134" y="226424"/>
                  <a:pt x="1062359" y="217544"/>
                </a:cubicBezTo>
                <a:cubicBezTo>
                  <a:pt x="1089029" y="208665"/>
                  <a:pt x="1097919" y="217544"/>
                  <a:pt x="1106810" y="204225"/>
                </a:cubicBezTo>
                <a:cubicBezTo>
                  <a:pt x="1111255" y="190906"/>
                  <a:pt x="1093475" y="173147"/>
                  <a:pt x="1124590" y="173147"/>
                </a:cubicBezTo>
                <a:cubicBezTo>
                  <a:pt x="1155705" y="177587"/>
                  <a:pt x="1155705" y="168708"/>
                  <a:pt x="1169040" y="159828"/>
                </a:cubicBezTo>
                <a:cubicBezTo>
                  <a:pt x="1182375" y="155389"/>
                  <a:pt x="1186820" y="146509"/>
                  <a:pt x="1195710" y="155389"/>
                </a:cubicBezTo>
                <a:cubicBezTo>
                  <a:pt x="1209045" y="159828"/>
                  <a:pt x="1226825" y="182027"/>
                  <a:pt x="1240160" y="177587"/>
                </a:cubicBezTo>
                <a:cubicBezTo>
                  <a:pt x="1240160" y="177587"/>
                  <a:pt x="1240160" y="177587"/>
                  <a:pt x="1244605" y="177587"/>
                </a:cubicBezTo>
                <a:cubicBezTo>
                  <a:pt x="1244605" y="177587"/>
                  <a:pt x="1244605" y="177587"/>
                  <a:pt x="1231270" y="146509"/>
                </a:cubicBezTo>
                <a:cubicBezTo>
                  <a:pt x="1213490" y="93233"/>
                  <a:pt x="1240160" y="35517"/>
                  <a:pt x="1293500" y="13319"/>
                </a:cubicBezTo>
                <a:cubicBezTo>
                  <a:pt x="1293500" y="13319"/>
                  <a:pt x="1293500" y="13319"/>
                  <a:pt x="1320171" y="4440"/>
                </a:cubicBezTo>
                <a:cubicBezTo>
                  <a:pt x="1329061" y="4440"/>
                  <a:pt x="1333505" y="0"/>
                  <a:pt x="1342396" y="0"/>
                </a:cubicBez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35" name="Titel 3">
            <a:extLst>
              <a:ext uri="{FF2B5EF4-FFF2-40B4-BE49-F238E27FC236}">
                <a16:creationId xmlns:a16="http://schemas.microsoft.com/office/drawing/2014/main" id="{ECD70F8B-CA78-4276-8C5A-65A6B7FB49AA}"/>
              </a:ext>
            </a:extLst>
          </p:cNvPr>
          <p:cNvSpPr txBox="1">
            <a:spLocks/>
          </p:cNvSpPr>
          <p:nvPr/>
        </p:nvSpPr>
        <p:spPr>
          <a:xfrm>
            <a:off x="1582220" y="521609"/>
            <a:ext cx="9158340" cy="495841"/>
          </a:xfrm>
          <a:prstGeom prst="rect">
            <a:avLst/>
          </a:prstGeom>
        </p:spPr>
        <p:txBody>
          <a:bodyPr vert="horz" lIns="72000" tIns="45720" rIns="91440" bIns="45720" rtlCol="0" anchor="b">
            <a:spAutoFit/>
          </a:bodyPr>
          <a:lstStyle>
            <a:lvl1pPr algn="l" defTabSz="999073" rtl="0" eaLnBrk="1" latinLnBrk="0" hangingPunct="1">
              <a:lnSpc>
                <a:spcPct val="100000"/>
              </a:lnSpc>
              <a:spcBef>
                <a:spcPct val="0"/>
              </a:spcBef>
              <a:buNone/>
              <a:defRPr sz="5900" b="1" i="0" kern="1200">
                <a:solidFill>
                  <a:schemeClr val="tx2"/>
                </a:solidFill>
                <a:latin typeface="Equip Extended" panose="02000503030000020004" pitchFamily="2" charset="77"/>
                <a:ea typeface="+mj-ea"/>
                <a:cs typeface="+mj-cs"/>
              </a:defRPr>
            </a:lvl1pPr>
          </a:lstStyle>
          <a:p>
            <a:r>
              <a:rPr lang="en-US" sz="2622"/>
              <a:t>The ROI</a:t>
            </a:r>
          </a:p>
        </p:txBody>
      </p:sp>
      <p:pic>
        <p:nvPicPr>
          <p:cNvPr id="1028" name="Picture 4" descr="Download Scales Source - Clip Art Balance Scales - Full Size PNG Image -  PNGkit">
            <a:extLst>
              <a:ext uri="{FF2B5EF4-FFF2-40B4-BE49-F238E27FC236}">
                <a16:creationId xmlns:a16="http://schemas.microsoft.com/office/drawing/2014/main" id="{09A2FA38-A8E3-4D45-B8EB-85877D592C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00498" y="2900942"/>
            <a:ext cx="1077351" cy="96961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Dollar Sign Transparent Background Gif posted by Ethan Mercado">
            <a:extLst>
              <a:ext uri="{FF2B5EF4-FFF2-40B4-BE49-F238E27FC236}">
                <a16:creationId xmlns:a16="http://schemas.microsoft.com/office/drawing/2014/main" id="{62C9A80B-19F7-4D6F-96A3-88690840AB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10470" y="3311655"/>
            <a:ext cx="164609" cy="234690"/>
          </a:xfrm>
          <a:prstGeom prst="rect">
            <a:avLst/>
          </a:prstGeom>
          <a:noFill/>
          <a:extLst>
            <a:ext uri="{909E8E84-426E-40DD-AFC4-6F175D3DCCD1}">
              <a14:hiddenFill xmlns:a14="http://schemas.microsoft.com/office/drawing/2010/main">
                <a:solidFill>
                  <a:srgbClr val="FFFFFF"/>
                </a:solidFill>
              </a14:hiddenFill>
            </a:ext>
          </a:extLst>
        </p:spPr>
      </p:pic>
      <p:sp>
        <p:nvSpPr>
          <p:cNvPr id="2" name="Circle: Hollow 1">
            <a:extLst>
              <a:ext uri="{FF2B5EF4-FFF2-40B4-BE49-F238E27FC236}">
                <a16:creationId xmlns:a16="http://schemas.microsoft.com/office/drawing/2014/main" id="{E3D0B3F8-A2AF-410D-A1AB-2648221D7EFF}"/>
              </a:ext>
            </a:extLst>
          </p:cNvPr>
          <p:cNvSpPr/>
          <p:nvPr/>
        </p:nvSpPr>
        <p:spPr>
          <a:xfrm>
            <a:off x="5308846" y="2357619"/>
            <a:ext cx="2219418" cy="2056262"/>
          </a:xfrm>
          <a:prstGeom prst="donut">
            <a:avLst>
              <a:gd name="adj" fmla="val 7765"/>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N">
              <a:solidFill>
                <a:schemeClr val="tx1"/>
              </a:solidFill>
            </a:endParaRPr>
          </a:p>
        </p:txBody>
      </p:sp>
      <p:sp>
        <p:nvSpPr>
          <p:cNvPr id="48" name="Circle: Hollow 47">
            <a:extLst>
              <a:ext uri="{FF2B5EF4-FFF2-40B4-BE49-F238E27FC236}">
                <a16:creationId xmlns:a16="http://schemas.microsoft.com/office/drawing/2014/main" id="{C39657AC-783C-4964-9016-C5B2F8E1DADF}"/>
              </a:ext>
            </a:extLst>
          </p:cNvPr>
          <p:cNvSpPr/>
          <p:nvPr/>
        </p:nvSpPr>
        <p:spPr>
          <a:xfrm>
            <a:off x="1817157" y="3256853"/>
            <a:ext cx="1268027" cy="1231004"/>
          </a:xfrm>
          <a:prstGeom prst="donut">
            <a:avLst>
              <a:gd name="adj" fmla="val 7765"/>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N">
              <a:solidFill>
                <a:schemeClr val="tx1"/>
              </a:solidFill>
            </a:endParaRPr>
          </a:p>
        </p:txBody>
      </p:sp>
      <p:sp>
        <p:nvSpPr>
          <p:cNvPr id="49" name="Circle: Hollow 48">
            <a:extLst>
              <a:ext uri="{FF2B5EF4-FFF2-40B4-BE49-F238E27FC236}">
                <a16:creationId xmlns:a16="http://schemas.microsoft.com/office/drawing/2014/main" id="{308B75B0-F315-44BC-932C-E853F061A28F}"/>
              </a:ext>
            </a:extLst>
          </p:cNvPr>
          <p:cNvSpPr/>
          <p:nvPr/>
        </p:nvSpPr>
        <p:spPr>
          <a:xfrm>
            <a:off x="9318297" y="712698"/>
            <a:ext cx="3036131" cy="2857742"/>
          </a:xfrm>
          <a:prstGeom prst="donut">
            <a:avLst>
              <a:gd name="adj" fmla="val 7765"/>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N">
              <a:solidFill>
                <a:schemeClr val="tx1"/>
              </a:solidFill>
            </a:endParaRPr>
          </a:p>
        </p:txBody>
      </p:sp>
      <p:sp>
        <p:nvSpPr>
          <p:cNvPr id="1045" name="Arrow: Curved Down 1044">
            <a:extLst>
              <a:ext uri="{FF2B5EF4-FFF2-40B4-BE49-F238E27FC236}">
                <a16:creationId xmlns:a16="http://schemas.microsoft.com/office/drawing/2014/main" id="{0F87B91E-818A-4B78-A00E-17D75E48125F}"/>
              </a:ext>
            </a:extLst>
          </p:cNvPr>
          <p:cNvSpPr/>
          <p:nvPr/>
        </p:nvSpPr>
        <p:spPr>
          <a:xfrm rot="16200000">
            <a:off x="4175319" y="2834108"/>
            <a:ext cx="2857741" cy="1103283"/>
          </a:xfrm>
          <a:prstGeom prst="curvedDownArrow">
            <a:avLst>
              <a:gd name="adj1" fmla="val 25000"/>
              <a:gd name="adj2" fmla="val 36959"/>
              <a:gd name="adj3" fmla="val 37089"/>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99" name="Arrow: Curved Down 98">
            <a:extLst>
              <a:ext uri="{FF2B5EF4-FFF2-40B4-BE49-F238E27FC236}">
                <a16:creationId xmlns:a16="http://schemas.microsoft.com/office/drawing/2014/main" id="{14EA94D3-4501-45E5-9382-CFDA3DAD19EC}"/>
              </a:ext>
            </a:extLst>
          </p:cNvPr>
          <p:cNvSpPr/>
          <p:nvPr/>
        </p:nvSpPr>
        <p:spPr>
          <a:xfrm rot="5400000">
            <a:off x="5788189" y="2898811"/>
            <a:ext cx="2857741" cy="1103283"/>
          </a:xfrm>
          <a:prstGeom prst="curvedDownArrow">
            <a:avLst>
              <a:gd name="adj1" fmla="val 25000"/>
              <a:gd name="adj2" fmla="val 36959"/>
              <a:gd name="adj3" fmla="val 37089"/>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67" name="TextBox 66">
            <a:extLst>
              <a:ext uri="{FF2B5EF4-FFF2-40B4-BE49-F238E27FC236}">
                <a16:creationId xmlns:a16="http://schemas.microsoft.com/office/drawing/2014/main" id="{0A0E326F-72CB-4306-A599-8B5F6B3B2BF2}"/>
              </a:ext>
            </a:extLst>
          </p:cNvPr>
          <p:cNvSpPr txBox="1"/>
          <p:nvPr/>
        </p:nvSpPr>
        <p:spPr>
          <a:xfrm>
            <a:off x="1885303" y="3718466"/>
            <a:ext cx="1151021" cy="307777"/>
          </a:xfrm>
          <a:prstGeom prst="rect">
            <a:avLst/>
          </a:prstGeom>
          <a:noFill/>
        </p:spPr>
        <p:txBody>
          <a:bodyPr wrap="none" rtlCol="0">
            <a:spAutoFit/>
          </a:bodyPr>
          <a:lstStyle/>
          <a:p>
            <a:r>
              <a:rPr lang="en-US" sz="1400" b="1">
                <a:solidFill>
                  <a:schemeClr val="accent2">
                    <a:lumMod val="75000"/>
                  </a:schemeClr>
                </a:solidFill>
              </a:rPr>
              <a:t>Investment</a:t>
            </a:r>
            <a:endParaRPr lang="en-IN" sz="1400" b="1">
              <a:solidFill>
                <a:schemeClr val="accent2">
                  <a:lumMod val="75000"/>
                </a:schemeClr>
              </a:solidFill>
            </a:endParaRPr>
          </a:p>
        </p:txBody>
      </p:sp>
      <p:sp>
        <p:nvSpPr>
          <p:cNvPr id="116" name="TextBox 115">
            <a:extLst>
              <a:ext uri="{FF2B5EF4-FFF2-40B4-BE49-F238E27FC236}">
                <a16:creationId xmlns:a16="http://schemas.microsoft.com/office/drawing/2014/main" id="{F14C8519-32C9-4DDB-86DB-F2B3DDA15493}"/>
              </a:ext>
            </a:extLst>
          </p:cNvPr>
          <p:cNvSpPr txBox="1"/>
          <p:nvPr/>
        </p:nvSpPr>
        <p:spPr>
          <a:xfrm>
            <a:off x="9866727" y="2018042"/>
            <a:ext cx="2051524" cy="307777"/>
          </a:xfrm>
          <a:prstGeom prst="rect">
            <a:avLst/>
          </a:prstGeom>
          <a:noFill/>
        </p:spPr>
        <p:txBody>
          <a:bodyPr wrap="none" rtlCol="0">
            <a:spAutoFit/>
          </a:bodyPr>
          <a:lstStyle/>
          <a:p>
            <a:r>
              <a:rPr lang="en-US" sz="1400" b="1">
                <a:solidFill>
                  <a:schemeClr val="accent2">
                    <a:lumMod val="75000"/>
                  </a:schemeClr>
                </a:solidFill>
              </a:rPr>
              <a:t>Return on Investment</a:t>
            </a:r>
            <a:endParaRPr lang="en-IN" sz="1400" b="1">
              <a:solidFill>
                <a:schemeClr val="accent2">
                  <a:lumMod val="75000"/>
                </a:schemeClr>
              </a:solidFill>
            </a:endParaRPr>
          </a:p>
        </p:txBody>
      </p:sp>
    </p:spTree>
    <p:extLst>
      <p:ext uri="{BB962C8B-B14F-4D97-AF65-F5344CB8AC3E}">
        <p14:creationId xmlns:p14="http://schemas.microsoft.com/office/powerpoint/2010/main" val="4434523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3">
            <a:extLst>
              <a:ext uri="{FF2B5EF4-FFF2-40B4-BE49-F238E27FC236}">
                <a16:creationId xmlns:a16="http://schemas.microsoft.com/office/drawing/2014/main" id="{4F0EB61C-08E9-4677-B8A8-99782073AC7F}"/>
              </a:ext>
            </a:extLst>
          </p:cNvPr>
          <p:cNvSpPr>
            <a:spLocks noGrp="1"/>
          </p:cNvSpPr>
          <p:nvPr>
            <p:ph type="title"/>
          </p:nvPr>
        </p:nvSpPr>
        <p:spPr>
          <a:xfrm>
            <a:off x="1582220" y="521609"/>
            <a:ext cx="9158340" cy="495841"/>
          </a:xfrm>
        </p:spPr>
        <p:txBody>
          <a:bodyPr/>
          <a:lstStyle/>
          <a:p>
            <a:r>
              <a:rPr lang="en-US" sz="2622" dirty="0"/>
              <a:t>Solution – Benefits</a:t>
            </a:r>
          </a:p>
        </p:txBody>
      </p:sp>
      <p:grpSp>
        <p:nvGrpSpPr>
          <p:cNvPr id="142" name="Group 141">
            <a:extLst>
              <a:ext uri="{FF2B5EF4-FFF2-40B4-BE49-F238E27FC236}">
                <a16:creationId xmlns:a16="http://schemas.microsoft.com/office/drawing/2014/main" id="{58CAF25E-A345-43D3-8CB6-9393141C4F04}"/>
              </a:ext>
            </a:extLst>
          </p:cNvPr>
          <p:cNvGrpSpPr/>
          <p:nvPr/>
        </p:nvGrpSpPr>
        <p:grpSpPr>
          <a:xfrm>
            <a:off x="2343302" y="1426813"/>
            <a:ext cx="8555605" cy="5021018"/>
            <a:chOff x="2687161" y="3731096"/>
            <a:chExt cx="5158677" cy="3027467"/>
          </a:xfrm>
        </p:grpSpPr>
        <p:sp>
          <p:nvSpPr>
            <p:cNvPr id="143" name="Freeform: Shape 142">
              <a:extLst>
                <a:ext uri="{FF2B5EF4-FFF2-40B4-BE49-F238E27FC236}">
                  <a16:creationId xmlns:a16="http://schemas.microsoft.com/office/drawing/2014/main" id="{DB38F50C-CA99-4E19-A96D-61ED20DBB83D}"/>
                </a:ext>
              </a:extLst>
            </p:cNvPr>
            <p:cNvSpPr/>
            <p:nvPr/>
          </p:nvSpPr>
          <p:spPr>
            <a:xfrm>
              <a:off x="2725967" y="4290519"/>
              <a:ext cx="1906137" cy="2468044"/>
            </a:xfrm>
            <a:custGeom>
              <a:avLst/>
              <a:gdLst>
                <a:gd name="connsiteX0" fmla="*/ 1901480 w 1906136"/>
                <a:gd name="connsiteY0" fmla="*/ 1594450 h 2468044"/>
                <a:gd name="connsiteX1" fmla="*/ 1898376 w 1906136"/>
                <a:gd name="connsiteY1" fmla="*/ 1588241 h 2468044"/>
                <a:gd name="connsiteX2" fmla="*/ 1892167 w 1906136"/>
                <a:gd name="connsiteY2" fmla="*/ 1582963 h 2468044"/>
                <a:gd name="connsiteX3" fmla="*/ 1886889 w 1906136"/>
                <a:gd name="connsiteY3" fmla="*/ 1575513 h 2468044"/>
                <a:gd name="connsiteX4" fmla="*/ 1879749 w 1906136"/>
                <a:gd name="connsiteY4" fmla="*/ 1577686 h 2468044"/>
                <a:gd name="connsiteX5" fmla="*/ 1870436 w 1906136"/>
                <a:gd name="connsiteY5" fmla="*/ 1577686 h 2468044"/>
                <a:gd name="connsiteX6" fmla="*/ 1862054 w 1906136"/>
                <a:gd name="connsiteY6" fmla="*/ 1575513 h 2468044"/>
                <a:gd name="connsiteX7" fmla="*/ 1855845 w 1906136"/>
                <a:gd name="connsiteY7" fmla="*/ 1568062 h 2468044"/>
                <a:gd name="connsiteX8" fmla="*/ 1854913 w 1906136"/>
                <a:gd name="connsiteY8" fmla="*/ 1558748 h 2468044"/>
                <a:gd name="connsiteX9" fmla="*/ 1850878 w 1906136"/>
                <a:gd name="connsiteY9" fmla="*/ 1548193 h 2468044"/>
                <a:gd name="connsiteX10" fmla="*/ 1845600 w 1906136"/>
                <a:gd name="connsiteY10" fmla="*/ 1542916 h 2468044"/>
                <a:gd name="connsiteX11" fmla="*/ 1789410 w 1906136"/>
                <a:gd name="connsiteY11" fmla="*/ 1538569 h 2468044"/>
                <a:gd name="connsiteX12" fmla="*/ 1785374 w 1906136"/>
                <a:gd name="connsiteY12" fmla="*/ 1537638 h 2468044"/>
                <a:gd name="connsiteX13" fmla="*/ 1782269 w 1906136"/>
                <a:gd name="connsiteY13" fmla="*/ 1535465 h 2468044"/>
                <a:gd name="connsiteX14" fmla="*/ 1778233 w 1906136"/>
                <a:gd name="connsiteY14" fmla="*/ 1533292 h 2468044"/>
                <a:gd name="connsiteX15" fmla="*/ 1777302 w 1906136"/>
                <a:gd name="connsiteY15" fmla="*/ 1533292 h 2468044"/>
                <a:gd name="connsiteX16" fmla="*/ 1771093 w 1906136"/>
                <a:gd name="connsiteY16" fmla="*/ 1531119 h 2468044"/>
                <a:gd name="connsiteX17" fmla="*/ 1767989 w 1906136"/>
                <a:gd name="connsiteY17" fmla="*/ 1533292 h 2468044"/>
                <a:gd name="connsiteX18" fmla="*/ 1762711 w 1906136"/>
                <a:gd name="connsiteY18" fmla="*/ 1535465 h 2468044"/>
                <a:gd name="connsiteX19" fmla="*/ 1758675 w 1906136"/>
                <a:gd name="connsiteY19" fmla="*/ 1522737 h 2468044"/>
                <a:gd name="connsiteX20" fmla="*/ 1736944 w 1906136"/>
                <a:gd name="connsiteY20" fmla="*/ 1515286 h 2468044"/>
                <a:gd name="connsiteX21" fmla="*/ 1713971 w 1906136"/>
                <a:gd name="connsiteY21" fmla="*/ 1515286 h 2468044"/>
                <a:gd name="connsiteX22" fmla="*/ 1717075 w 1906136"/>
                <a:gd name="connsiteY22" fmla="*/ 1509077 h 2468044"/>
                <a:gd name="connsiteX23" fmla="*/ 1721111 w 1906136"/>
                <a:gd name="connsiteY23" fmla="*/ 1505973 h 2468044"/>
                <a:gd name="connsiteX24" fmla="*/ 1724216 w 1906136"/>
                <a:gd name="connsiteY24" fmla="*/ 1500695 h 2468044"/>
                <a:gd name="connsiteX25" fmla="*/ 1728252 w 1906136"/>
                <a:gd name="connsiteY25" fmla="*/ 1496349 h 2468044"/>
                <a:gd name="connsiteX26" fmla="*/ 1729183 w 1906136"/>
                <a:gd name="connsiteY26" fmla="*/ 1488898 h 2468044"/>
                <a:gd name="connsiteX27" fmla="*/ 1704037 w 1906136"/>
                <a:gd name="connsiteY27" fmla="*/ 1476170 h 2468044"/>
                <a:gd name="connsiteX28" fmla="*/ 1682306 w 1906136"/>
                <a:gd name="connsiteY28" fmla="*/ 1459406 h 2468044"/>
                <a:gd name="connsiteX29" fmla="*/ 1662437 w 1906136"/>
                <a:gd name="connsiteY29" fmla="*/ 1439537 h 2468044"/>
                <a:gd name="connsiteX30" fmla="*/ 1645673 w 1906136"/>
                <a:gd name="connsiteY30" fmla="*/ 1417496 h 2468044"/>
                <a:gd name="connsiteX31" fmla="*/ 1621769 w 1906136"/>
                <a:gd name="connsiteY31" fmla="*/ 1415322 h 2468044"/>
                <a:gd name="connsiteX32" fmla="*/ 1604073 w 1906136"/>
                <a:gd name="connsiteY32" fmla="*/ 1414391 h 2468044"/>
                <a:gd name="connsiteX33" fmla="*/ 1582342 w 1906136"/>
                <a:gd name="connsiteY33" fmla="*/ 1412218 h 2468044"/>
                <a:gd name="connsiteX34" fmla="*/ 1578306 w 1906136"/>
                <a:gd name="connsiteY34" fmla="*/ 1400732 h 2468044"/>
                <a:gd name="connsiteX35" fmla="*/ 1571166 w 1906136"/>
                <a:gd name="connsiteY35" fmla="*/ 1393281 h 2468044"/>
                <a:gd name="connsiteX36" fmla="*/ 1562784 w 1906136"/>
                <a:gd name="connsiteY36" fmla="*/ 1392350 h 2468044"/>
                <a:gd name="connsiteX37" fmla="*/ 1549124 w 1906136"/>
                <a:gd name="connsiteY37" fmla="*/ 1388003 h 2468044"/>
                <a:gd name="connsiteX38" fmla="*/ 1549124 w 1906136"/>
                <a:gd name="connsiteY38" fmla="*/ 1377448 h 2468044"/>
                <a:gd name="connsiteX39" fmla="*/ 1536707 w 1906136"/>
                <a:gd name="connsiteY39" fmla="*/ 1371239 h 2468044"/>
                <a:gd name="connsiteX40" fmla="*/ 1529566 w 1906136"/>
                <a:gd name="connsiteY40" fmla="*/ 1365962 h 2468044"/>
                <a:gd name="connsiteX41" fmla="*/ 1522426 w 1906136"/>
                <a:gd name="connsiteY41" fmla="*/ 1360684 h 2468044"/>
                <a:gd name="connsiteX42" fmla="*/ 1510008 w 1906136"/>
                <a:gd name="connsiteY42" fmla="*/ 1356338 h 2468044"/>
                <a:gd name="connsiteX43" fmla="*/ 1512181 w 1906136"/>
                <a:gd name="connsiteY43" fmla="*/ 1353233 h 2468044"/>
                <a:gd name="connsiteX44" fmla="*/ 1512181 w 1906136"/>
                <a:gd name="connsiteY44" fmla="*/ 1351060 h 2468044"/>
                <a:gd name="connsiteX45" fmla="*/ 1514354 w 1906136"/>
                <a:gd name="connsiteY45" fmla="*/ 1350129 h 2468044"/>
                <a:gd name="connsiteX46" fmla="*/ 1514354 w 1906136"/>
                <a:gd name="connsiteY46" fmla="*/ 1347956 h 2468044"/>
                <a:gd name="connsiteX47" fmla="*/ 1514354 w 1906136"/>
                <a:gd name="connsiteY47" fmla="*/ 1343609 h 2468044"/>
                <a:gd name="connsiteX48" fmla="*/ 1488277 w 1906136"/>
                <a:gd name="connsiteY48" fmla="*/ 1345783 h 2468044"/>
                <a:gd name="connsiteX49" fmla="*/ 1463131 w 1906136"/>
                <a:gd name="connsiteY49" fmla="*/ 1347956 h 2468044"/>
                <a:gd name="connsiteX50" fmla="*/ 1441400 w 1906136"/>
                <a:gd name="connsiteY50" fmla="*/ 1345783 h 2468044"/>
                <a:gd name="connsiteX51" fmla="*/ 1419668 w 1906136"/>
                <a:gd name="connsiteY51" fmla="*/ 1338332 h 2468044"/>
                <a:gd name="connsiteX52" fmla="*/ 1402904 w 1906136"/>
                <a:gd name="connsiteY52" fmla="*/ 1323741 h 2468044"/>
                <a:gd name="connsiteX53" fmla="*/ 1399800 w 1906136"/>
                <a:gd name="connsiteY53" fmla="*/ 1325914 h 2468044"/>
                <a:gd name="connsiteX54" fmla="*/ 1395764 w 1906136"/>
                <a:gd name="connsiteY54" fmla="*/ 1328087 h 2468044"/>
                <a:gd name="connsiteX55" fmla="*/ 1393591 w 1906136"/>
                <a:gd name="connsiteY55" fmla="*/ 1329019 h 2468044"/>
                <a:gd name="connsiteX56" fmla="*/ 1392660 w 1906136"/>
                <a:gd name="connsiteY56" fmla="*/ 1331192 h 2468044"/>
                <a:gd name="connsiteX57" fmla="*/ 1390487 w 1906136"/>
                <a:gd name="connsiteY57" fmla="*/ 1333365 h 2468044"/>
                <a:gd name="connsiteX58" fmla="*/ 1386451 w 1906136"/>
                <a:gd name="connsiteY58" fmla="*/ 1336469 h 2468044"/>
                <a:gd name="connsiteX59" fmla="*/ 1386451 w 1906136"/>
                <a:gd name="connsiteY59" fmla="*/ 1340815 h 2468044"/>
                <a:gd name="connsiteX60" fmla="*/ 1383346 w 1906136"/>
                <a:gd name="connsiteY60" fmla="*/ 1338642 h 2468044"/>
                <a:gd name="connsiteX61" fmla="*/ 1381173 w 1906136"/>
                <a:gd name="connsiteY61" fmla="*/ 1336469 h 2468044"/>
                <a:gd name="connsiteX62" fmla="*/ 1379000 w 1906136"/>
                <a:gd name="connsiteY62" fmla="*/ 1336469 h 2468044"/>
                <a:gd name="connsiteX63" fmla="*/ 1379000 w 1906136"/>
                <a:gd name="connsiteY63" fmla="*/ 1335538 h 2468044"/>
                <a:gd name="connsiteX64" fmla="*/ 1381173 w 1906136"/>
                <a:gd name="connsiteY64" fmla="*/ 1335538 h 2468044"/>
                <a:gd name="connsiteX65" fmla="*/ 1381173 w 1906136"/>
                <a:gd name="connsiteY65" fmla="*/ 1331192 h 2468044"/>
                <a:gd name="connsiteX66" fmla="*/ 1383346 w 1906136"/>
                <a:gd name="connsiteY66" fmla="*/ 1328087 h 2468044"/>
                <a:gd name="connsiteX67" fmla="*/ 1378069 w 1906136"/>
                <a:gd name="connsiteY67" fmla="*/ 1328087 h 2468044"/>
                <a:gd name="connsiteX68" fmla="*/ 1374033 w 1906136"/>
                <a:gd name="connsiteY68" fmla="*/ 1325914 h 2468044"/>
                <a:gd name="connsiteX69" fmla="*/ 1371860 w 1906136"/>
                <a:gd name="connsiteY69" fmla="*/ 1325914 h 2468044"/>
                <a:gd name="connsiteX70" fmla="*/ 1368755 w 1906136"/>
                <a:gd name="connsiteY70" fmla="*/ 1325914 h 2468044"/>
                <a:gd name="connsiteX71" fmla="*/ 1366582 w 1906136"/>
                <a:gd name="connsiteY71" fmla="*/ 1325914 h 2468044"/>
                <a:gd name="connsiteX72" fmla="*/ 1363478 w 1906136"/>
                <a:gd name="connsiteY72" fmla="*/ 1328087 h 2468044"/>
                <a:gd name="connsiteX73" fmla="*/ 1343609 w 1906136"/>
                <a:gd name="connsiteY73" fmla="*/ 1331192 h 2468044"/>
                <a:gd name="connsiteX74" fmla="*/ 1329950 w 1906136"/>
                <a:gd name="connsiteY74" fmla="*/ 1338642 h 2468044"/>
                <a:gd name="connsiteX75" fmla="*/ 1319395 w 1906136"/>
                <a:gd name="connsiteY75" fmla="*/ 1347956 h 2468044"/>
                <a:gd name="connsiteX76" fmla="*/ 1310081 w 1906136"/>
                <a:gd name="connsiteY76" fmla="*/ 1358511 h 2468044"/>
                <a:gd name="connsiteX77" fmla="*/ 1302941 w 1906136"/>
                <a:gd name="connsiteY77" fmla="*/ 1373102 h 2468044"/>
                <a:gd name="connsiteX78" fmla="*/ 1296111 w 1906136"/>
                <a:gd name="connsiteY78" fmla="*/ 1371550 h 2468044"/>
                <a:gd name="connsiteX79" fmla="*/ 1290833 w 1906136"/>
                <a:gd name="connsiteY79" fmla="*/ 1370618 h 2468044"/>
                <a:gd name="connsiteX80" fmla="*/ 1288660 w 1906136"/>
                <a:gd name="connsiteY80" fmla="*/ 1370618 h 2468044"/>
                <a:gd name="connsiteX81" fmla="*/ 1286798 w 1906136"/>
                <a:gd name="connsiteY81" fmla="*/ 1368445 h 2468044"/>
                <a:gd name="connsiteX82" fmla="*/ 1283693 w 1906136"/>
                <a:gd name="connsiteY82" fmla="*/ 1364099 h 2468044"/>
                <a:gd name="connsiteX83" fmla="*/ 1281520 w 1906136"/>
                <a:gd name="connsiteY83" fmla="*/ 1360994 h 2468044"/>
                <a:gd name="connsiteX84" fmla="*/ 1264756 w 1906136"/>
                <a:gd name="connsiteY84" fmla="*/ 1360994 h 2468044"/>
                <a:gd name="connsiteX85" fmla="*/ 1255443 w 1906136"/>
                <a:gd name="connsiteY85" fmla="*/ 1364099 h 2468044"/>
                <a:gd name="connsiteX86" fmla="*/ 1248302 w 1906136"/>
                <a:gd name="connsiteY86" fmla="*/ 1373412 h 2468044"/>
                <a:gd name="connsiteX87" fmla="*/ 1234643 w 1906136"/>
                <a:gd name="connsiteY87" fmla="*/ 1370308 h 2468044"/>
                <a:gd name="connsiteX88" fmla="*/ 1223156 w 1906136"/>
                <a:gd name="connsiteY88" fmla="*/ 1364099 h 2468044"/>
                <a:gd name="connsiteX89" fmla="*/ 1216016 w 1906136"/>
                <a:gd name="connsiteY89" fmla="*/ 1356648 h 2468044"/>
                <a:gd name="connsiteX90" fmla="*/ 1210739 w 1906136"/>
                <a:gd name="connsiteY90" fmla="*/ 1350439 h 2468044"/>
                <a:gd name="connsiteX91" fmla="*/ 1201425 w 1906136"/>
                <a:gd name="connsiteY91" fmla="*/ 1341126 h 2468044"/>
                <a:gd name="connsiteX92" fmla="*/ 1201425 w 1906136"/>
                <a:gd name="connsiteY92" fmla="*/ 1326535 h 2468044"/>
                <a:gd name="connsiteX93" fmla="*/ 1205461 w 1906136"/>
                <a:gd name="connsiteY93" fmla="*/ 1311944 h 2468044"/>
                <a:gd name="connsiteX94" fmla="*/ 1208565 w 1906136"/>
                <a:gd name="connsiteY94" fmla="*/ 1300457 h 2468044"/>
                <a:gd name="connsiteX95" fmla="*/ 1206392 w 1906136"/>
                <a:gd name="connsiteY95" fmla="*/ 1284625 h 2468044"/>
                <a:gd name="connsiteX96" fmla="*/ 1199252 w 1906136"/>
                <a:gd name="connsiteY96" fmla="*/ 1273138 h 2468044"/>
                <a:gd name="connsiteX97" fmla="*/ 1190870 w 1906136"/>
                <a:gd name="connsiteY97" fmla="*/ 1267861 h 2468044"/>
                <a:gd name="connsiteX98" fmla="*/ 1177210 w 1906136"/>
                <a:gd name="connsiteY98" fmla="*/ 1265688 h 2468044"/>
                <a:gd name="connsiteX99" fmla="*/ 1162619 w 1906136"/>
                <a:gd name="connsiteY99" fmla="*/ 1265688 h 2468044"/>
                <a:gd name="connsiteX100" fmla="*/ 1147097 w 1906136"/>
                <a:gd name="connsiteY100" fmla="*/ 1267861 h 2468044"/>
                <a:gd name="connsiteX101" fmla="*/ 1128470 w 1906136"/>
                <a:gd name="connsiteY101" fmla="*/ 1267861 h 2468044"/>
                <a:gd name="connsiteX102" fmla="*/ 1134679 w 1906136"/>
                <a:gd name="connsiteY102" fmla="*/ 1255132 h 2468044"/>
                <a:gd name="connsiteX103" fmla="*/ 1139957 w 1906136"/>
                <a:gd name="connsiteY103" fmla="*/ 1238368 h 2468044"/>
                <a:gd name="connsiteX104" fmla="*/ 1145234 w 1906136"/>
                <a:gd name="connsiteY104" fmla="*/ 1220362 h 2468044"/>
                <a:gd name="connsiteX105" fmla="*/ 1150512 w 1906136"/>
                <a:gd name="connsiteY105" fmla="*/ 1206703 h 2468044"/>
                <a:gd name="connsiteX106" fmla="*/ 1157652 w 1906136"/>
                <a:gd name="connsiteY106" fmla="*/ 1199252 h 2468044"/>
                <a:gd name="connsiteX107" fmla="*/ 1157652 w 1906136"/>
                <a:gd name="connsiteY107" fmla="*/ 1183420 h 2468044"/>
                <a:gd name="connsiteX108" fmla="*/ 1152375 w 1906136"/>
                <a:gd name="connsiteY108" fmla="*/ 1184351 h 2468044"/>
                <a:gd name="connsiteX109" fmla="*/ 1148339 w 1906136"/>
                <a:gd name="connsiteY109" fmla="*/ 1184351 h 2468044"/>
                <a:gd name="connsiteX110" fmla="*/ 1147097 w 1906136"/>
                <a:gd name="connsiteY110" fmla="*/ 1184351 h 2468044"/>
                <a:gd name="connsiteX111" fmla="*/ 1147097 w 1906136"/>
                <a:gd name="connsiteY111" fmla="*/ 1186524 h 2468044"/>
                <a:gd name="connsiteX112" fmla="*/ 1144924 w 1906136"/>
                <a:gd name="connsiteY112" fmla="*/ 1186524 h 2468044"/>
                <a:gd name="connsiteX113" fmla="*/ 1144924 w 1906136"/>
                <a:gd name="connsiteY113" fmla="*/ 1184351 h 2468044"/>
                <a:gd name="connsiteX114" fmla="*/ 1142751 w 1906136"/>
                <a:gd name="connsiteY114" fmla="*/ 1183420 h 2468044"/>
                <a:gd name="connsiteX115" fmla="*/ 1141820 w 1906136"/>
                <a:gd name="connsiteY115" fmla="*/ 1179073 h 2468044"/>
                <a:gd name="connsiteX116" fmla="*/ 1125055 w 1906136"/>
                <a:gd name="connsiteY116" fmla="*/ 1181246 h 2468044"/>
                <a:gd name="connsiteX117" fmla="*/ 1113569 w 1906136"/>
                <a:gd name="connsiteY117" fmla="*/ 1186524 h 2468044"/>
                <a:gd name="connsiteX118" fmla="*/ 1105187 w 1906136"/>
                <a:gd name="connsiteY118" fmla="*/ 1195837 h 2468044"/>
                <a:gd name="connsiteX119" fmla="*/ 1103014 w 1906136"/>
                <a:gd name="connsiteY119" fmla="*/ 1198942 h 2468044"/>
                <a:gd name="connsiteX120" fmla="*/ 1100841 w 1906136"/>
                <a:gd name="connsiteY120" fmla="*/ 1205151 h 2468044"/>
                <a:gd name="connsiteX121" fmla="*/ 1098668 w 1906136"/>
                <a:gd name="connsiteY121" fmla="*/ 1210428 h 2468044"/>
                <a:gd name="connsiteX122" fmla="*/ 1097736 w 1906136"/>
                <a:gd name="connsiteY122" fmla="*/ 1215706 h 2468044"/>
                <a:gd name="connsiteX123" fmla="*/ 1093700 w 1906136"/>
                <a:gd name="connsiteY123" fmla="*/ 1220052 h 2468044"/>
                <a:gd name="connsiteX124" fmla="*/ 1093700 w 1906136"/>
                <a:gd name="connsiteY124" fmla="*/ 1220983 h 2468044"/>
                <a:gd name="connsiteX125" fmla="*/ 1091527 w 1906136"/>
                <a:gd name="connsiteY125" fmla="*/ 1220983 h 2468044"/>
                <a:gd name="connsiteX126" fmla="*/ 1090596 w 1906136"/>
                <a:gd name="connsiteY126" fmla="*/ 1220983 h 2468044"/>
                <a:gd name="connsiteX127" fmla="*/ 1086560 w 1906136"/>
                <a:gd name="connsiteY127" fmla="*/ 1220983 h 2468044"/>
                <a:gd name="connsiteX128" fmla="*/ 1084387 w 1906136"/>
                <a:gd name="connsiteY128" fmla="*/ 1220983 h 2468044"/>
                <a:gd name="connsiteX129" fmla="*/ 1081283 w 1906136"/>
                <a:gd name="connsiteY129" fmla="*/ 1223157 h 2468044"/>
                <a:gd name="connsiteX130" fmla="*/ 1066692 w 1906136"/>
                <a:gd name="connsiteY130" fmla="*/ 1230607 h 2468044"/>
                <a:gd name="connsiteX131" fmla="*/ 1057378 w 1906136"/>
                <a:gd name="connsiteY131" fmla="*/ 1234953 h 2468044"/>
                <a:gd name="connsiteX132" fmla="*/ 1052101 w 1906136"/>
                <a:gd name="connsiteY132" fmla="*/ 1232780 h 2468044"/>
                <a:gd name="connsiteX133" fmla="*/ 1048065 w 1906136"/>
                <a:gd name="connsiteY133" fmla="*/ 1230607 h 2468044"/>
                <a:gd name="connsiteX134" fmla="*/ 1044960 w 1906136"/>
                <a:gd name="connsiteY134" fmla="*/ 1227503 h 2468044"/>
                <a:gd name="connsiteX135" fmla="*/ 1037820 w 1906136"/>
                <a:gd name="connsiteY135" fmla="*/ 1225330 h 2468044"/>
                <a:gd name="connsiteX136" fmla="*/ 1025402 w 1906136"/>
                <a:gd name="connsiteY136" fmla="*/ 1223157 h 2468044"/>
                <a:gd name="connsiteX137" fmla="*/ 1013916 w 1906136"/>
                <a:gd name="connsiteY137" fmla="*/ 1201115 h 2468044"/>
                <a:gd name="connsiteX138" fmla="*/ 1006776 w 1906136"/>
                <a:gd name="connsiteY138" fmla="*/ 1183109 h 2468044"/>
                <a:gd name="connsiteX139" fmla="*/ 1005844 w 1906136"/>
                <a:gd name="connsiteY139" fmla="*/ 1164172 h 2468044"/>
                <a:gd name="connsiteX140" fmla="*/ 1005844 w 1906136"/>
                <a:gd name="connsiteY140" fmla="*/ 1146166 h 2468044"/>
                <a:gd name="connsiteX141" fmla="*/ 1012985 w 1906136"/>
                <a:gd name="connsiteY141" fmla="*/ 1121951 h 2468044"/>
                <a:gd name="connsiteX142" fmla="*/ 1016089 w 1906136"/>
                <a:gd name="connsiteY142" fmla="*/ 1111396 h 2468044"/>
                <a:gd name="connsiteX143" fmla="*/ 1016089 w 1906136"/>
                <a:gd name="connsiteY143" fmla="*/ 1102083 h 2468044"/>
                <a:gd name="connsiteX144" fmla="*/ 1013916 w 1906136"/>
                <a:gd name="connsiteY144" fmla="*/ 1094632 h 2468044"/>
                <a:gd name="connsiteX145" fmla="*/ 1017952 w 1906136"/>
                <a:gd name="connsiteY145" fmla="*/ 1085319 h 2468044"/>
                <a:gd name="connsiteX146" fmla="*/ 1025092 w 1906136"/>
                <a:gd name="connsiteY146" fmla="*/ 1074764 h 2468044"/>
                <a:gd name="connsiteX147" fmla="*/ 1035647 w 1906136"/>
                <a:gd name="connsiteY147" fmla="*/ 1067313 h 2468044"/>
                <a:gd name="connsiteX148" fmla="*/ 1048065 w 1906136"/>
                <a:gd name="connsiteY148" fmla="*/ 1061104 h 2468044"/>
                <a:gd name="connsiteX149" fmla="*/ 1059551 w 1906136"/>
                <a:gd name="connsiteY149" fmla="*/ 1057999 h 2468044"/>
                <a:gd name="connsiteX150" fmla="*/ 1076316 w 1906136"/>
                <a:gd name="connsiteY150" fmla="*/ 1055826 h 2468044"/>
                <a:gd name="connsiteX151" fmla="*/ 1091838 w 1906136"/>
                <a:gd name="connsiteY151" fmla="*/ 1055826 h 2468044"/>
                <a:gd name="connsiteX152" fmla="*/ 1108602 w 1906136"/>
                <a:gd name="connsiteY152" fmla="*/ 1060173 h 2468044"/>
                <a:gd name="connsiteX153" fmla="*/ 1121020 w 1906136"/>
                <a:gd name="connsiteY153" fmla="*/ 1065450 h 2468044"/>
                <a:gd name="connsiteX154" fmla="*/ 1137784 w 1906136"/>
                <a:gd name="connsiteY154" fmla="*/ 1065450 h 2468044"/>
                <a:gd name="connsiteX155" fmla="*/ 1134679 w 1906136"/>
                <a:gd name="connsiteY155" fmla="*/ 1060173 h 2468044"/>
                <a:gd name="connsiteX156" fmla="*/ 1132506 w 1906136"/>
                <a:gd name="connsiteY156" fmla="*/ 1055826 h 2468044"/>
                <a:gd name="connsiteX157" fmla="*/ 1130333 w 1906136"/>
                <a:gd name="connsiteY157" fmla="*/ 1052722 h 2468044"/>
                <a:gd name="connsiteX158" fmla="*/ 1127229 w 1906136"/>
                <a:gd name="connsiteY158" fmla="*/ 1047444 h 2468044"/>
                <a:gd name="connsiteX159" fmla="*/ 1125055 w 1906136"/>
                <a:gd name="connsiteY159" fmla="*/ 1041235 h 2468044"/>
                <a:gd name="connsiteX160" fmla="*/ 1128160 w 1906136"/>
                <a:gd name="connsiteY160" fmla="*/ 1041235 h 2468044"/>
                <a:gd name="connsiteX161" fmla="*/ 1128160 w 1906136"/>
                <a:gd name="connsiteY161" fmla="*/ 1038131 h 2468044"/>
                <a:gd name="connsiteX162" fmla="*/ 1149891 w 1906136"/>
                <a:gd name="connsiteY162" fmla="*/ 1041235 h 2468044"/>
                <a:gd name="connsiteX163" fmla="*/ 1168518 w 1906136"/>
                <a:gd name="connsiteY163" fmla="*/ 1048686 h 2468044"/>
                <a:gd name="connsiteX164" fmla="*/ 1184040 w 1906136"/>
                <a:gd name="connsiteY164" fmla="*/ 1056137 h 2468044"/>
                <a:gd name="connsiteX165" fmla="*/ 1197700 w 1906136"/>
                <a:gd name="connsiteY165" fmla="*/ 1058310 h 2468044"/>
                <a:gd name="connsiteX166" fmla="*/ 1208255 w 1906136"/>
                <a:gd name="connsiteY166" fmla="*/ 1067623 h 2468044"/>
                <a:gd name="connsiteX167" fmla="*/ 1219741 w 1906136"/>
                <a:gd name="connsiteY167" fmla="*/ 1083456 h 2468044"/>
                <a:gd name="connsiteX168" fmla="*/ 1230297 w 1906136"/>
                <a:gd name="connsiteY168" fmla="*/ 1105498 h 2468044"/>
                <a:gd name="connsiteX169" fmla="*/ 1239610 w 1906136"/>
                <a:gd name="connsiteY169" fmla="*/ 1126608 h 2468044"/>
                <a:gd name="connsiteX170" fmla="*/ 1244888 w 1906136"/>
                <a:gd name="connsiteY170" fmla="*/ 1142441 h 2468044"/>
                <a:gd name="connsiteX171" fmla="*/ 1257305 w 1906136"/>
                <a:gd name="connsiteY171" fmla="*/ 1146787 h 2468044"/>
                <a:gd name="connsiteX172" fmla="*/ 1257305 w 1906136"/>
                <a:gd name="connsiteY172" fmla="*/ 1142441 h 2468044"/>
                <a:gd name="connsiteX173" fmla="*/ 1261341 w 1906136"/>
                <a:gd name="connsiteY173" fmla="*/ 1142441 h 2468044"/>
                <a:gd name="connsiteX174" fmla="*/ 1257305 w 1906136"/>
                <a:gd name="connsiteY174" fmla="*/ 1124435 h 2468044"/>
                <a:gd name="connsiteX175" fmla="*/ 1250165 w 1906136"/>
                <a:gd name="connsiteY175" fmla="*/ 1104566 h 2468044"/>
                <a:gd name="connsiteX176" fmla="*/ 1243025 w 1906136"/>
                <a:gd name="connsiteY176" fmla="*/ 1083456 h 2468044"/>
                <a:gd name="connsiteX177" fmla="*/ 1237747 w 1906136"/>
                <a:gd name="connsiteY177" fmla="*/ 1063587 h 2468044"/>
                <a:gd name="connsiteX178" fmla="*/ 1235574 w 1906136"/>
                <a:gd name="connsiteY178" fmla="*/ 1045581 h 2468044"/>
                <a:gd name="connsiteX179" fmla="*/ 1241783 w 1906136"/>
                <a:gd name="connsiteY179" fmla="*/ 1030991 h 2468044"/>
                <a:gd name="connsiteX180" fmla="*/ 1247061 w 1906136"/>
                <a:gd name="connsiteY180" fmla="*/ 1012053 h 2468044"/>
                <a:gd name="connsiteX181" fmla="*/ 1257616 w 1906136"/>
                <a:gd name="connsiteY181" fmla="*/ 997462 h 2468044"/>
                <a:gd name="connsiteX182" fmla="*/ 1274380 w 1906136"/>
                <a:gd name="connsiteY182" fmla="*/ 986907 h 2468044"/>
                <a:gd name="connsiteX183" fmla="*/ 1291144 w 1906136"/>
                <a:gd name="connsiteY183" fmla="*/ 975421 h 2468044"/>
                <a:gd name="connsiteX184" fmla="*/ 1306666 w 1906136"/>
                <a:gd name="connsiteY184" fmla="*/ 967039 h 2468044"/>
                <a:gd name="connsiteX185" fmla="*/ 1321257 w 1906136"/>
                <a:gd name="connsiteY185" fmla="*/ 957725 h 2468044"/>
                <a:gd name="connsiteX186" fmla="*/ 1321257 w 1906136"/>
                <a:gd name="connsiteY186" fmla="*/ 952448 h 2468044"/>
                <a:gd name="connsiteX187" fmla="*/ 1318153 w 1906136"/>
                <a:gd name="connsiteY187" fmla="*/ 940961 h 2468044"/>
                <a:gd name="connsiteX188" fmla="*/ 1314117 w 1906136"/>
                <a:gd name="connsiteY188" fmla="*/ 928233 h 2468044"/>
                <a:gd name="connsiteX189" fmla="*/ 1311012 w 1906136"/>
                <a:gd name="connsiteY189" fmla="*/ 917678 h 2468044"/>
                <a:gd name="connsiteX190" fmla="*/ 1308839 w 1906136"/>
                <a:gd name="connsiteY190" fmla="*/ 913332 h 2468044"/>
                <a:gd name="connsiteX191" fmla="*/ 1308839 w 1906136"/>
                <a:gd name="connsiteY191" fmla="*/ 904018 h 2468044"/>
                <a:gd name="connsiteX192" fmla="*/ 1314117 w 1906136"/>
                <a:gd name="connsiteY192" fmla="*/ 908364 h 2468044"/>
                <a:gd name="connsiteX193" fmla="*/ 1316290 w 1906136"/>
                <a:gd name="connsiteY193" fmla="*/ 910538 h 2468044"/>
                <a:gd name="connsiteX194" fmla="*/ 1320326 w 1906136"/>
                <a:gd name="connsiteY194" fmla="*/ 911469 h 2468044"/>
                <a:gd name="connsiteX195" fmla="*/ 1321257 w 1906136"/>
                <a:gd name="connsiteY195" fmla="*/ 913642 h 2468044"/>
                <a:gd name="connsiteX196" fmla="*/ 1325293 w 1906136"/>
                <a:gd name="connsiteY196" fmla="*/ 917988 h 2468044"/>
                <a:gd name="connsiteX197" fmla="*/ 1337711 w 1906136"/>
                <a:gd name="connsiteY197" fmla="*/ 886633 h 2468044"/>
                <a:gd name="connsiteX198" fmla="*/ 1348266 w 1906136"/>
                <a:gd name="connsiteY198" fmla="*/ 857141 h 2468044"/>
                <a:gd name="connsiteX199" fmla="*/ 1362857 w 1906136"/>
                <a:gd name="connsiteY199" fmla="*/ 854968 h 2468044"/>
                <a:gd name="connsiteX200" fmla="*/ 1376517 w 1906136"/>
                <a:gd name="connsiteY200" fmla="*/ 852795 h 2468044"/>
                <a:gd name="connsiteX201" fmla="*/ 1391108 w 1906136"/>
                <a:gd name="connsiteY201" fmla="*/ 849690 h 2468044"/>
                <a:gd name="connsiteX202" fmla="*/ 1401663 w 1906136"/>
                <a:gd name="connsiteY202" fmla="*/ 840377 h 2468044"/>
                <a:gd name="connsiteX203" fmla="*/ 1408803 w 1906136"/>
                <a:gd name="connsiteY203" fmla="*/ 840377 h 2468044"/>
                <a:gd name="connsiteX204" fmla="*/ 1405698 w 1906136"/>
                <a:gd name="connsiteY204" fmla="*/ 837272 h 2468044"/>
                <a:gd name="connsiteX205" fmla="*/ 1398558 w 1906136"/>
                <a:gd name="connsiteY205" fmla="*/ 835099 h 2468044"/>
                <a:gd name="connsiteX206" fmla="*/ 1392349 w 1906136"/>
                <a:gd name="connsiteY206" fmla="*/ 832926 h 2468044"/>
                <a:gd name="connsiteX207" fmla="*/ 1398558 w 1906136"/>
                <a:gd name="connsiteY207" fmla="*/ 814920 h 2468044"/>
                <a:gd name="connsiteX208" fmla="*/ 1406940 w 1906136"/>
                <a:gd name="connsiteY208" fmla="*/ 802192 h 2468044"/>
                <a:gd name="connsiteX209" fmla="*/ 1420600 w 1906136"/>
                <a:gd name="connsiteY209" fmla="*/ 792879 h 2468044"/>
                <a:gd name="connsiteX210" fmla="*/ 1435191 w 1906136"/>
                <a:gd name="connsiteY210" fmla="*/ 785428 h 2468044"/>
                <a:gd name="connsiteX211" fmla="*/ 1448850 w 1906136"/>
                <a:gd name="connsiteY211" fmla="*/ 780150 h 2468044"/>
                <a:gd name="connsiteX212" fmla="*/ 1465615 w 1906136"/>
                <a:gd name="connsiteY212" fmla="*/ 772700 h 2468044"/>
                <a:gd name="connsiteX213" fmla="*/ 1478032 w 1906136"/>
                <a:gd name="connsiteY213" fmla="*/ 763386 h 2468044"/>
                <a:gd name="connsiteX214" fmla="*/ 1478032 w 1906136"/>
                <a:gd name="connsiteY214" fmla="*/ 761213 h 2468044"/>
                <a:gd name="connsiteX215" fmla="*/ 1478032 w 1906136"/>
                <a:gd name="connsiteY215" fmla="*/ 759040 h 2468044"/>
                <a:gd name="connsiteX216" fmla="*/ 1480205 w 1906136"/>
                <a:gd name="connsiteY216" fmla="*/ 759040 h 2468044"/>
                <a:gd name="connsiteX217" fmla="*/ 1482379 w 1906136"/>
                <a:gd name="connsiteY217" fmla="*/ 759040 h 2468044"/>
                <a:gd name="connsiteX218" fmla="*/ 1482379 w 1906136"/>
                <a:gd name="connsiteY218" fmla="*/ 763386 h 2468044"/>
                <a:gd name="connsiteX219" fmla="*/ 1489519 w 1906136"/>
                <a:gd name="connsiteY219" fmla="*/ 766491 h 2468044"/>
                <a:gd name="connsiteX220" fmla="*/ 1482379 w 1906136"/>
                <a:gd name="connsiteY220" fmla="*/ 775804 h 2468044"/>
                <a:gd name="connsiteX221" fmla="*/ 1475238 w 1906136"/>
                <a:gd name="connsiteY221" fmla="*/ 781082 h 2468044"/>
                <a:gd name="connsiteX222" fmla="*/ 1465925 w 1906136"/>
                <a:gd name="connsiteY222" fmla="*/ 787291 h 2468044"/>
                <a:gd name="connsiteX223" fmla="*/ 1465925 w 1906136"/>
                <a:gd name="connsiteY223" fmla="*/ 803123 h 2468044"/>
                <a:gd name="connsiteX224" fmla="*/ 1484552 w 1906136"/>
                <a:gd name="connsiteY224" fmla="*/ 795673 h 2468044"/>
                <a:gd name="connsiteX225" fmla="*/ 1499143 w 1906136"/>
                <a:gd name="connsiteY225" fmla="*/ 785117 h 2468044"/>
                <a:gd name="connsiteX226" fmla="*/ 1509698 w 1906136"/>
                <a:gd name="connsiteY226" fmla="*/ 772389 h 2468044"/>
                <a:gd name="connsiteX227" fmla="*/ 1511871 w 1906136"/>
                <a:gd name="connsiteY227" fmla="*/ 770216 h 2468044"/>
                <a:gd name="connsiteX228" fmla="*/ 1511871 w 1906136"/>
                <a:gd name="connsiteY228" fmla="*/ 768043 h 2468044"/>
                <a:gd name="connsiteX229" fmla="*/ 1514044 w 1906136"/>
                <a:gd name="connsiteY229" fmla="*/ 768043 h 2468044"/>
                <a:gd name="connsiteX230" fmla="*/ 1514044 w 1906136"/>
                <a:gd name="connsiteY230" fmla="*/ 765870 h 2468044"/>
                <a:gd name="connsiteX231" fmla="*/ 1514044 w 1906136"/>
                <a:gd name="connsiteY231" fmla="*/ 762765 h 2468044"/>
                <a:gd name="connsiteX232" fmla="*/ 1504731 w 1906136"/>
                <a:gd name="connsiteY232" fmla="*/ 751279 h 2468044"/>
                <a:gd name="connsiteX233" fmla="*/ 1497590 w 1906136"/>
                <a:gd name="connsiteY233" fmla="*/ 740724 h 2468044"/>
                <a:gd name="connsiteX234" fmla="*/ 1488277 w 1906136"/>
                <a:gd name="connsiteY234" fmla="*/ 730169 h 2468044"/>
                <a:gd name="connsiteX235" fmla="*/ 1473686 w 1906136"/>
                <a:gd name="connsiteY235" fmla="*/ 722718 h 2468044"/>
                <a:gd name="connsiteX236" fmla="*/ 1475859 w 1906136"/>
                <a:gd name="connsiteY236" fmla="*/ 711231 h 2468044"/>
                <a:gd name="connsiteX237" fmla="*/ 1478032 w 1906136"/>
                <a:gd name="connsiteY237" fmla="*/ 703781 h 2468044"/>
                <a:gd name="connsiteX238" fmla="*/ 1481137 w 1906136"/>
                <a:gd name="connsiteY238" fmla="*/ 696330 h 2468044"/>
                <a:gd name="connsiteX239" fmla="*/ 1486414 w 1906136"/>
                <a:gd name="connsiteY239" fmla="*/ 687017 h 2468044"/>
                <a:gd name="connsiteX240" fmla="*/ 1483310 w 1906136"/>
                <a:gd name="connsiteY240" fmla="*/ 683912 h 2468044"/>
                <a:gd name="connsiteX241" fmla="*/ 1479274 w 1906136"/>
                <a:gd name="connsiteY241" fmla="*/ 681739 h 2468044"/>
                <a:gd name="connsiteX242" fmla="*/ 1476170 w 1906136"/>
                <a:gd name="connsiteY242" fmla="*/ 679566 h 2468044"/>
                <a:gd name="connsiteX243" fmla="*/ 1473996 w 1906136"/>
                <a:gd name="connsiteY243" fmla="*/ 678635 h 2468044"/>
                <a:gd name="connsiteX244" fmla="*/ 1471823 w 1906136"/>
                <a:gd name="connsiteY244" fmla="*/ 674288 h 2468044"/>
                <a:gd name="connsiteX245" fmla="*/ 1470892 w 1906136"/>
                <a:gd name="connsiteY245" fmla="*/ 671184 h 2468044"/>
                <a:gd name="connsiteX246" fmla="*/ 1446988 w 1906136"/>
                <a:gd name="connsiteY246" fmla="*/ 676461 h 2468044"/>
                <a:gd name="connsiteX247" fmla="*/ 1425257 w 1906136"/>
                <a:gd name="connsiteY247" fmla="*/ 685775 h 2468044"/>
                <a:gd name="connsiteX248" fmla="*/ 1407561 w 1906136"/>
                <a:gd name="connsiteY248" fmla="*/ 698503 h 2468044"/>
                <a:gd name="connsiteX249" fmla="*/ 1403525 w 1906136"/>
                <a:gd name="connsiteY249" fmla="*/ 698503 h 2468044"/>
                <a:gd name="connsiteX250" fmla="*/ 1418116 w 1906136"/>
                <a:gd name="connsiteY250" fmla="*/ 681739 h 2468044"/>
                <a:gd name="connsiteX251" fmla="*/ 1437985 w 1906136"/>
                <a:gd name="connsiteY251" fmla="*/ 672426 h 2468044"/>
                <a:gd name="connsiteX252" fmla="*/ 1459716 w 1906136"/>
                <a:gd name="connsiteY252" fmla="*/ 664975 h 2468044"/>
                <a:gd name="connsiteX253" fmla="*/ 1485793 w 1906136"/>
                <a:gd name="connsiteY253" fmla="*/ 661870 h 2468044"/>
                <a:gd name="connsiteX254" fmla="*/ 1510940 w 1906136"/>
                <a:gd name="connsiteY254" fmla="*/ 657524 h 2468044"/>
                <a:gd name="connsiteX255" fmla="*/ 1537017 w 1906136"/>
                <a:gd name="connsiteY255" fmla="*/ 654420 h 2468044"/>
                <a:gd name="connsiteX256" fmla="*/ 1562163 w 1906136"/>
                <a:gd name="connsiteY256" fmla="*/ 649142 h 2468044"/>
                <a:gd name="connsiteX257" fmla="*/ 1583894 w 1906136"/>
                <a:gd name="connsiteY257" fmla="*/ 639829 h 2468044"/>
                <a:gd name="connsiteX258" fmla="*/ 1603763 w 1906136"/>
                <a:gd name="connsiteY258" fmla="*/ 625238 h 2468044"/>
                <a:gd name="connsiteX259" fmla="*/ 1603763 w 1906136"/>
                <a:gd name="connsiteY259" fmla="*/ 622133 h 2468044"/>
                <a:gd name="connsiteX260" fmla="*/ 1603763 w 1906136"/>
                <a:gd name="connsiteY260" fmla="*/ 619960 h 2468044"/>
                <a:gd name="connsiteX261" fmla="*/ 1603763 w 1906136"/>
                <a:gd name="connsiteY261" fmla="*/ 615614 h 2468044"/>
                <a:gd name="connsiteX262" fmla="*/ 1601590 w 1906136"/>
                <a:gd name="connsiteY262" fmla="*/ 614683 h 2468044"/>
                <a:gd name="connsiteX263" fmla="*/ 1601590 w 1906136"/>
                <a:gd name="connsiteY263" fmla="*/ 610336 h 2468044"/>
                <a:gd name="connsiteX264" fmla="*/ 1601590 w 1906136"/>
                <a:gd name="connsiteY264" fmla="*/ 607232 h 2468044"/>
                <a:gd name="connsiteX265" fmla="*/ 1603763 w 1906136"/>
                <a:gd name="connsiteY265" fmla="*/ 601023 h 2468044"/>
                <a:gd name="connsiteX266" fmla="*/ 1601590 w 1906136"/>
                <a:gd name="connsiteY266" fmla="*/ 595746 h 2468044"/>
                <a:gd name="connsiteX267" fmla="*/ 1601590 w 1906136"/>
                <a:gd name="connsiteY267" fmla="*/ 590468 h 2468044"/>
                <a:gd name="connsiteX268" fmla="*/ 1600658 w 1906136"/>
                <a:gd name="connsiteY268" fmla="*/ 586122 h 2468044"/>
                <a:gd name="connsiteX269" fmla="*/ 1600658 w 1906136"/>
                <a:gd name="connsiteY269" fmla="*/ 580844 h 2468044"/>
                <a:gd name="connsiteX270" fmla="*/ 1581721 w 1906136"/>
                <a:gd name="connsiteY270" fmla="*/ 580844 h 2468044"/>
                <a:gd name="connsiteX271" fmla="*/ 1579548 w 1906136"/>
                <a:gd name="connsiteY271" fmla="*/ 566253 h 2468044"/>
                <a:gd name="connsiteX272" fmla="*/ 1572408 w 1906136"/>
                <a:gd name="connsiteY272" fmla="*/ 556940 h 2468044"/>
                <a:gd name="connsiteX273" fmla="*/ 1565268 w 1906136"/>
                <a:gd name="connsiteY273" fmla="*/ 549489 h 2468044"/>
                <a:gd name="connsiteX274" fmla="*/ 1552850 w 1906136"/>
                <a:gd name="connsiteY274" fmla="*/ 546385 h 2468044"/>
                <a:gd name="connsiteX275" fmla="*/ 1543536 w 1906136"/>
                <a:gd name="connsiteY275" fmla="*/ 556940 h 2468044"/>
                <a:gd name="connsiteX276" fmla="*/ 1532981 w 1906136"/>
                <a:gd name="connsiteY276" fmla="*/ 566253 h 2468044"/>
                <a:gd name="connsiteX277" fmla="*/ 1521495 w 1906136"/>
                <a:gd name="connsiteY277" fmla="*/ 577740 h 2468044"/>
                <a:gd name="connsiteX278" fmla="*/ 1518390 w 1906136"/>
                <a:gd name="connsiteY278" fmla="*/ 577740 h 2468044"/>
                <a:gd name="connsiteX279" fmla="*/ 1530808 w 1906136"/>
                <a:gd name="connsiteY279" fmla="*/ 558803 h 2468044"/>
                <a:gd name="connsiteX280" fmla="*/ 1542295 w 1906136"/>
                <a:gd name="connsiteY280" fmla="*/ 536761 h 2468044"/>
                <a:gd name="connsiteX281" fmla="*/ 1528635 w 1906136"/>
                <a:gd name="connsiteY281" fmla="*/ 526206 h 2468044"/>
                <a:gd name="connsiteX282" fmla="*/ 1525531 w 1906136"/>
                <a:gd name="connsiteY282" fmla="*/ 516892 h 2468044"/>
                <a:gd name="connsiteX283" fmla="*/ 1527704 w 1906136"/>
                <a:gd name="connsiteY283" fmla="*/ 506337 h 2468044"/>
                <a:gd name="connsiteX284" fmla="*/ 1527704 w 1906136"/>
                <a:gd name="connsiteY284" fmla="*/ 494851 h 2468044"/>
                <a:gd name="connsiteX285" fmla="*/ 1521495 w 1906136"/>
                <a:gd name="connsiteY285" fmla="*/ 480260 h 2468044"/>
                <a:gd name="connsiteX286" fmla="*/ 1520563 w 1906136"/>
                <a:gd name="connsiteY286" fmla="*/ 478087 h 2468044"/>
                <a:gd name="connsiteX287" fmla="*/ 1516528 w 1906136"/>
                <a:gd name="connsiteY287" fmla="*/ 478087 h 2468044"/>
                <a:gd name="connsiteX288" fmla="*/ 1514354 w 1906136"/>
                <a:gd name="connsiteY288" fmla="*/ 478087 h 2468044"/>
                <a:gd name="connsiteX289" fmla="*/ 1511250 w 1906136"/>
                <a:gd name="connsiteY289" fmla="*/ 478087 h 2468044"/>
                <a:gd name="connsiteX290" fmla="*/ 1507214 w 1906136"/>
                <a:gd name="connsiteY290" fmla="*/ 478087 h 2468044"/>
                <a:gd name="connsiteX291" fmla="*/ 1506283 w 1906136"/>
                <a:gd name="connsiteY291" fmla="*/ 477155 h 2468044"/>
                <a:gd name="connsiteX292" fmla="*/ 1504110 w 1906136"/>
                <a:gd name="connsiteY292" fmla="*/ 472809 h 2468044"/>
                <a:gd name="connsiteX293" fmla="*/ 1501937 w 1906136"/>
                <a:gd name="connsiteY293" fmla="*/ 469705 h 2468044"/>
                <a:gd name="connsiteX294" fmla="*/ 1504110 w 1906136"/>
                <a:gd name="connsiteY294" fmla="*/ 465358 h 2468044"/>
                <a:gd name="connsiteX295" fmla="*/ 1504110 w 1906136"/>
                <a:gd name="connsiteY295" fmla="*/ 462254 h 2468044"/>
                <a:gd name="connsiteX296" fmla="*/ 1506283 w 1906136"/>
                <a:gd name="connsiteY296" fmla="*/ 460081 h 2468044"/>
                <a:gd name="connsiteX297" fmla="*/ 1506283 w 1906136"/>
                <a:gd name="connsiteY297" fmla="*/ 455734 h 2468044"/>
                <a:gd name="connsiteX298" fmla="*/ 1506283 w 1906136"/>
                <a:gd name="connsiteY298" fmla="*/ 452630 h 2468044"/>
                <a:gd name="connsiteX299" fmla="*/ 1500074 w 1906136"/>
                <a:gd name="connsiteY299" fmla="*/ 443317 h 2468044"/>
                <a:gd name="connsiteX300" fmla="*/ 1492934 w 1906136"/>
                <a:gd name="connsiteY300" fmla="*/ 435866 h 2468044"/>
                <a:gd name="connsiteX301" fmla="*/ 1485793 w 1906136"/>
                <a:gd name="connsiteY301" fmla="*/ 428415 h 2468044"/>
                <a:gd name="connsiteX302" fmla="*/ 1480516 w 1906136"/>
                <a:gd name="connsiteY302" fmla="*/ 420964 h 2468044"/>
                <a:gd name="connsiteX303" fmla="*/ 1478343 w 1906136"/>
                <a:gd name="connsiteY303" fmla="*/ 408236 h 2468044"/>
                <a:gd name="connsiteX304" fmla="*/ 1463752 w 1906136"/>
                <a:gd name="connsiteY304" fmla="*/ 419723 h 2468044"/>
                <a:gd name="connsiteX305" fmla="*/ 1455370 w 1906136"/>
                <a:gd name="connsiteY305" fmla="*/ 434314 h 2468044"/>
                <a:gd name="connsiteX306" fmla="*/ 1443883 w 1906136"/>
                <a:gd name="connsiteY306" fmla="*/ 447973 h 2468044"/>
                <a:gd name="connsiteX307" fmla="*/ 1429292 w 1906136"/>
                <a:gd name="connsiteY307" fmla="*/ 459460 h 2468044"/>
                <a:gd name="connsiteX308" fmla="*/ 1428361 w 1906136"/>
                <a:gd name="connsiteY308" fmla="*/ 455114 h 2468044"/>
                <a:gd name="connsiteX309" fmla="*/ 1422152 w 1906136"/>
                <a:gd name="connsiteY309" fmla="*/ 454182 h 2468044"/>
                <a:gd name="connsiteX310" fmla="*/ 1419048 w 1906136"/>
                <a:gd name="connsiteY310" fmla="*/ 449836 h 2468044"/>
                <a:gd name="connsiteX311" fmla="*/ 1415012 w 1906136"/>
                <a:gd name="connsiteY311" fmla="*/ 447663 h 2468044"/>
                <a:gd name="connsiteX312" fmla="*/ 1411907 w 1906136"/>
                <a:gd name="connsiteY312" fmla="*/ 444558 h 2468044"/>
                <a:gd name="connsiteX313" fmla="*/ 1409734 w 1906136"/>
                <a:gd name="connsiteY313" fmla="*/ 442385 h 2468044"/>
                <a:gd name="connsiteX314" fmla="*/ 1406630 w 1906136"/>
                <a:gd name="connsiteY314" fmla="*/ 431830 h 2468044"/>
                <a:gd name="connsiteX315" fmla="*/ 1404457 w 1906136"/>
                <a:gd name="connsiteY315" fmla="*/ 417239 h 2468044"/>
                <a:gd name="connsiteX316" fmla="*/ 1400421 w 1906136"/>
                <a:gd name="connsiteY316" fmla="*/ 400475 h 2468044"/>
                <a:gd name="connsiteX317" fmla="*/ 1399490 w 1906136"/>
                <a:gd name="connsiteY317" fmla="*/ 391162 h 2468044"/>
                <a:gd name="connsiteX318" fmla="*/ 1395454 w 1906136"/>
                <a:gd name="connsiteY318" fmla="*/ 388057 h 2468044"/>
                <a:gd name="connsiteX319" fmla="*/ 1390176 w 1906136"/>
                <a:gd name="connsiteY319" fmla="*/ 385884 h 2468044"/>
                <a:gd name="connsiteX320" fmla="*/ 1384899 w 1906136"/>
                <a:gd name="connsiteY320" fmla="*/ 383711 h 2468044"/>
                <a:gd name="connsiteX321" fmla="*/ 1378690 w 1906136"/>
                <a:gd name="connsiteY321" fmla="*/ 383711 h 2468044"/>
                <a:gd name="connsiteX322" fmla="*/ 1375585 w 1906136"/>
                <a:gd name="connsiteY322" fmla="*/ 382780 h 2468044"/>
                <a:gd name="connsiteX323" fmla="*/ 1370308 w 1906136"/>
                <a:gd name="connsiteY323" fmla="*/ 378433 h 2468044"/>
                <a:gd name="connsiteX324" fmla="*/ 1364099 w 1906136"/>
                <a:gd name="connsiteY324" fmla="*/ 369120 h 2468044"/>
                <a:gd name="connsiteX325" fmla="*/ 1358821 w 1906136"/>
                <a:gd name="connsiteY325" fmla="*/ 356392 h 2468044"/>
                <a:gd name="connsiteX326" fmla="*/ 1353544 w 1906136"/>
                <a:gd name="connsiteY326" fmla="*/ 347078 h 2468044"/>
                <a:gd name="connsiteX327" fmla="*/ 1329639 w 1906136"/>
                <a:gd name="connsiteY327" fmla="*/ 351425 h 2468044"/>
                <a:gd name="connsiteX328" fmla="*/ 1307908 w 1906136"/>
                <a:gd name="connsiteY328" fmla="*/ 351425 h 2468044"/>
                <a:gd name="connsiteX329" fmla="*/ 1282762 w 1906136"/>
                <a:gd name="connsiteY329" fmla="*/ 347078 h 2468044"/>
                <a:gd name="connsiteX330" fmla="*/ 1282762 w 1906136"/>
                <a:gd name="connsiteY330" fmla="*/ 351425 h 2468044"/>
                <a:gd name="connsiteX331" fmla="*/ 1278726 w 1906136"/>
                <a:gd name="connsiteY331" fmla="*/ 351425 h 2468044"/>
                <a:gd name="connsiteX332" fmla="*/ 1280899 w 1906136"/>
                <a:gd name="connsiteY332" fmla="*/ 369431 h 2468044"/>
                <a:gd name="connsiteX333" fmla="*/ 1286177 w 1906136"/>
                <a:gd name="connsiteY333" fmla="*/ 388368 h 2468044"/>
                <a:gd name="connsiteX334" fmla="*/ 1290213 w 1906136"/>
                <a:gd name="connsiteY334" fmla="*/ 405132 h 2468044"/>
                <a:gd name="connsiteX335" fmla="*/ 1293317 w 1906136"/>
                <a:gd name="connsiteY335" fmla="*/ 420964 h 2468044"/>
                <a:gd name="connsiteX336" fmla="*/ 1290213 w 1906136"/>
                <a:gd name="connsiteY336" fmla="*/ 435555 h 2468044"/>
                <a:gd name="connsiteX337" fmla="*/ 1283072 w 1906136"/>
                <a:gd name="connsiteY337" fmla="*/ 448284 h 2468044"/>
                <a:gd name="connsiteX338" fmla="*/ 1285246 w 1906136"/>
                <a:gd name="connsiteY338" fmla="*/ 454493 h 2468044"/>
                <a:gd name="connsiteX339" fmla="*/ 1288350 w 1906136"/>
                <a:gd name="connsiteY339" fmla="*/ 457597 h 2468044"/>
                <a:gd name="connsiteX340" fmla="*/ 1292386 w 1906136"/>
                <a:gd name="connsiteY340" fmla="*/ 459770 h 2468044"/>
                <a:gd name="connsiteX341" fmla="*/ 1295490 w 1906136"/>
                <a:gd name="connsiteY341" fmla="*/ 461943 h 2468044"/>
                <a:gd name="connsiteX342" fmla="*/ 1302630 w 1906136"/>
                <a:gd name="connsiteY342" fmla="*/ 465048 h 2468044"/>
                <a:gd name="connsiteX343" fmla="*/ 1302630 w 1906136"/>
                <a:gd name="connsiteY343" fmla="*/ 481812 h 2468044"/>
                <a:gd name="connsiteX344" fmla="*/ 1304804 w 1906136"/>
                <a:gd name="connsiteY344" fmla="*/ 498576 h 2468044"/>
                <a:gd name="connsiteX345" fmla="*/ 1302630 w 1906136"/>
                <a:gd name="connsiteY345" fmla="*/ 509131 h 2468044"/>
                <a:gd name="connsiteX346" fmla="*/ 1297353 w 1906136"/>
                <a:gd name="connsiteY346" fmla="*/ 528068 h 2468044"/>
                <a:gd name="connsiteX347" fmla="*/ 1288040 w 1906136"/>
                <a:gd name="connsiteY347" fmla="*/ 542659 h 2468044"/>
                <a:gd name="connsiteX348" fmla="*/ 1273449 w 1906136"/>
                <a:gd name="connsiteY348" fmla="*/ 553214 h 2468044"/>
                <a:gd name="connsiteX349" fmla="*/ 1258858 w 1906136"/>
                <a:gd name="connsiteY349" fmla="*/ 560665 h 2468044"/>
                <a:gd name="connsiteX350" fmla="*/ 1264135 w 1906136"/>
                <a:gd name="connsiteY350" fmla="*/ 577429 h 2468044"/>
                <a:gd name="connsiteX351" fmla="*/ 1268171 w 1906136"/>
                <a:gd name="connsiteY351" fmla="*/ 595435 h 2468044"/>
                <a:gd name="connsiteX352" fmla="*/ 1270344 w 1906136"/>
                <a:gd name="connsiteY352" fmla="*/ 610026 h 2468044"/>
                <a:gd name="connsiteX353" fmla="*/ 1270344 w 1906136"/>
                <a:gd name="connsiteY353" fmla="*/ 621513 h 2468044"/>
                <a:gd name="connsiteX354" fmla="*/ 1268171 w 1906136"/>
                <a:gd name="connsiteY354" fmla="*/ 624617 h 2468044"/>
                <a:gd name="connsiteX355" fmla="*/ 1268171 w 1906136"/>
                <a:gd name="connsiteY355" fmla="*/ 626790 h 2468044"/>
                <a:gd name="connsiteX356" fmla="*/ 1268171 w 1906136"/>
                <a:gd name="connsiteY356" fmla="*/ 628963 h 2468044"/>
                <a:gd name="connsiteX357" fmla="*/ 1265998 w 1906136"/>
                <a:gd name="connsiteY357" fmla="*/ 628963 h 2468044"/>
                <a:gd name="connsiteX358" fmla="*/ 1262893 w 1906136"/>
                <a:gd name="connsiteY358" fmla="*/ 629895 h 2468044"/>
                <a:gd name="connsiteX359" fmla="*/ 1260720 w 1906136"/>
                <a:gd name="connsiteY359" fmla="*/ 629895 h 2468044"/>
                <a:gd name="connsiteX360" fmla="*/ 1258547 w 1906136"/>
                <a:gd name="connsiteY360" fmla="*/ 632068 h 2468044"/>
                <a:gd name="connsiteX361" fmla="*/ 1256374 w 1906136"/>
                <a:gd name="connsiteY361" fmla="*/ 632068 h 2468044"/>
                <a:gd name="connsiteX362" fmla="*/ 1253270 w 1906136"/>
                <a:gd name="connsiteY362" fmla="*/ 634241 h 2468044"/>
                <a:gd name="connsiteX363" fmla="*/ 1242714 w 1906136"/>
                <a:gd name="connsiteY363" fmla="*/ 617477 h 2468044"/>
                <a:gd name="connsiteX364" fmla="*/ 1233401 w 1906136"/>
                <a:gd name="connsiteY364" fmla="*/ 604748 h 2468044"/>
                <a:gd name="connsiteX365" fmla="*/ 1229365 w 1906136"/>
                <a:gd name="connsiteY365" fmla="*/ 593262 h 2468044"/>
                <a:gd name="connsiteX366" fmla="*/ 1228434 w 1906136"/>
                <a:gd name="connsiteY366" fmla="*/ 582707 h 2468044"/>
                <a:gd name="connsiteX367" fmla="*/ 1226261 w 1906136"/>
                <a:gd name="connsiteY367" fmla="*/ 571220 h 2468044"/>
                <a:gd name="connsiteX368" fmla="*/ 1222225 w 1906136"/>
                <a:gd name="connsiteY368" fmla="*/ 556629 h 2468044"/>
                <a:gd name="connsiteX369" fmla="*/ 1219121 w 1906136"/>
                <a:gd name="connsiteY369" fmla="*/ 536761 h 2468044"/>
                <a:gd name="connsiteX370" fmla="*/ 1189939 w 1906136"/>
                <a:gd name="connsiteY370" fmla="*/ 529310 h 2468044"/>
                <a:gd name="connsiteX371" fmla="*/ 1185903 w 1906136"/>
                <a:gd name="connsiteY371" fmla="*/ 529310 h 2468044"/>
                <a:gd name="connsiteX372" fmla="*/ 1184972 w 1906136"/>
                <a:gd name="connsiteY372" fmla="*/ 531483 h 2468044"/>
                <a:gd name="connsiteX373" fmla="*/ 1180936 w 1906136"/>
                <a:gd name="connsiteY373" fmla="*/ 533656 h 2468044"/>
                <a:gd name="connsiteX374" fmla="*/ 1178763 w 1906136"/>
                <a:gd name="connsiteY374" fmla="*/ 535829 h 2468044"/>
                <a:gd name="connsiteX375" fmla="*/ 1175658 w 1906136"/>
                <a:gd name="connsiteY375" fmla="*/ 535829 h 2468044"/>
                <a:gd name="connsiteX376" fmla="*/ 1171622 w 1906136"/>
                <a:gd name="connsiteY376" fmla="*/ 536761 h 2468044"/>
                <a:gd name="connsiteX377" fmla="*/ 1168518 w 1906136"/>
                <a:gd name="connsiteY377" fmla="*/ 535829 h 2468044"/>
                <a:gd name="connsiteX378" fmla="*/ 1163240 w 1906136"/>
                <a:gd name="connsiteY378" fmla="*/ 533656 h 2468044"/>
                <a:gd name="connsiteX379" fmla="*/ 1150202 w 1906136"/>
                <a:gd name="connsiteY379" fmla="*/ 527137 h 2468044"/>
                <a:gd name="connsiteX380" fmla="*/ 1139646 w 1906136"/>
                <a:gd name="connsiteY380" fmla="*/ 515650 h 2468044"/>
                <a:gd name="connsiteX381" fmla="*/ 1127229 w 1906136"/>
                <a:gd name="connsiteY381" fmla="*/ 502922 h 2468044"/>
                <a:gd name="connsiteX382" fmla="*/ 1113569 w 1906136"/>
                <a:gd name="connsiteY382" fmla="*/ 493609 h 2468044"/>
                <a:gd name="connsiteX383" fmla="*/ 1101151 w 1906136"/>
                <a:gd name="connsiteY383" fmla="*/ 488331 h 2468044"/>
                <a:gd name="connsiteX384" fmla="*/ 1088733 w 1906136"/>
                <a:gd name="connsiteY384" fmla="*/ 490504 h 2468044"/>
                <a:gd name="connsiteX385" fmla="*/ 1083456 w 1906136"/>
                <a:gd name="connsiteY385" fmla="*/ 488331 h 2468044"/>
                <a:gd name="connsiteX386" fmla="*/ 1077247 w 1906136"/>
                <a:gd name="connsiteY386" fmla="*/ 488331 h 2468044"/>
                <a:gd name="connsiteX387" fmla="*/ 1076316 w 1906136"/>
                <a:gd name="connsiteY387" fmla="*/ 486158 h 2468044"/>
                <a:gd name="connsiteX388" fmla="*/ 1076316 w 1906136"/>
                <a:gd name="connsiteY388" fmla="*/ 485227 h 2468044"/>
                <a:gd name="connsiteX389" fmla="*/ 1076316 w 1906136"/>
                <a:gd name="connsiteY389" fmla="*/ 483054 h 2468044"/>
                <a:gd name="connsiteX390" fmla="*/ 1076316 w 1906136"/>
                <a:gd name="connsiteY390" fmla="*/ 480881 h 2468044"/>
                <a:gd name="connsiteX391" fmla="*/ 1076316 w 1906136"/>
                <a:gd name="connsiteY391" fmla="*/ 477776 h 2468044"/>
                <a:gd name="connsiteX392" fmla="*/ 1076316 w 1906136"/>
                <a:gd name="connsiteY392" fmla="*/ 473430 h 2468044"/>
                <a:gd name="connsiteX393" fmla="*/ 1072280 w 1906136"/>
                <a:gd name="connsiteY393" fmla="*/ 470325 h 2468044"/>
                <a:gd name="connsiteX394" fmla="*/ 1072280 w 1906136"/>
                <a:gd name="connsiteY394" fmla="*/ 461012 h 2468044"/>
                <a:gd name="connsiteX395" fmla="*/ 1052411 w 1906136"/>
                <a:gd name="connsiteY395" fmla="*/ 461012 h 2468044"/>
                <a:gd name="connsiteX396" fmla="*/ 1052411 w 1906136"/>
                <a:gd name="connsiteY396" fmla="*/ 441143 h 2468044"/>
                <a:gd name="connsiteX397" fmla="*/ 1048375 w 1906136"/>
                <a:gd name="connsiteY397" fmla="*/ 421275 h 2468044"/>
                <a:gd name="connsiteX398" fmla="*/ 1042166 w 1906136"/>
                <a:gd name="connsiteY398" fmla="*/ 406684 h 2468044"/>
                <a:gd name="connsiteX399" fmla="*/ 1042166 w 1906136"/>
                <a:gd name="connsiteY399" fmla="*/ 382469 h 2468044"/>
                <a:gd name="connsiteX400" fmla="*/ 1048375 w 1906136"/>
                <a:gd name="connsiteY400" fmla="*/ 365705 h 2468044"/>
                <a:gd name="connsiteX401" fmla="*/ 1057689 w 1906136"/>
                <a:gd name="connsiteY401" fmla="*/ 355150 h 2468044"/>
                <a:gd name="connsiteX402" fmla="*/ 1072280 w 1906136"/>
                <a:gd name="connsiteY402" fmla="*/ 345837 h 2468044"/>
                <a:gd name="connsiteX403" fmla="*/ 1089044 w 1906136"/>
                <a:gd name="connsiteY403" fmla="*/ 340559 h 2468044"/>
                <a:gd name="connsiteX404" fmla="*/ 1089044 w 1906136"/>
                <a:gd name="connsiteY404" fmla="*/ 335282 h 2468044"/>
                <a:gd name="connsiteX405" fmla="*/ 1086871 w 1906136"/>
                <a:gd name="connsiteY405" fmla="*/ 329073 h 2468044"/>
                <a:gd name="connsiteX406" fmla="*/ 1086871 w 1906136"/>
                <a:gd name="connsiteY406" fmla="*/ 325968 h 2468044"/>
                <a:gd name="connsiteX407" fmla="*/ 1084698 w 1906136"/>
                <a:gd name="connsiteY407" fmla="*/ 323795 h 2468044"/>
                <a:gd name="connsiteX408" fmla="*/ 1083766 w 1906136"/>
                <a:gd name="connsiteY408" fmla="*/ 320691 h 2468044"/>
                <a:gd name="connsiteX409" fmla="*/ 1081593 w 1906136"/>
                <a:gd name="connsiteY409" fmla="*/ 316344 h 2468044"/>
                <a:gd name="connsiteX410" fmla="*/ 1072280 w 1906136"/>
                <a:gd name="connsiteY410" fmla="*/ 316344 h 2468044"/>
                <a:gd name="connsiteX411" fmla="*/ 1072280 w 1906136"/>
                <a:gd name="connsiteY411" fmla="*/ 313240 h 2468044"/>
                <a:gd name="connsiteX412" fmla="*/ 1079420 w 1906136"/>
                <a:gd name="connsiteY412" fmla="*/ 314171 h 2468044"/>
                <a:gd name="connsiteX413" fmla="*/ 1083456 w 1906136"/>
                <a:gd name="connsiteY413" fmla="*/ 316344 h 2468044"/>
                <a:gd name="connsiteX414" fmla="*/ 1088733 w 1906136"/>
                <a:gd name="connsiteY414" fmla="*/ 318517 h 2468044"/>
                <a:gd name="connsiteX415" fmla="*/ 1094011 w 1906136"/>
                <a:gd name="connsiteY415" fmla="*/ 320691 h 2468044"/>
                <a:gd name="connsiteX416" fmla="*/ 1101151 w 1906136"/>
                <a:gd name="connsiteY416" fmla="*/ 320691 h 2468044"/>
                <a:gd name="connsiteX417" fmla="*/ 1105187 w 1906136"/>
                <a:gd name="connsiteY417" fmla="*/ 307031 h 2468044"/>
                <a:gd name="connsiteX418" fmla="*/ 1108291 w 1906136"/>
                <a:gd name="connsiteY418" fmla="*/ 298649 h 2468044"/>
                <a:gd name="connsiteX419" fmla="*/ 1115432 w 1906136"/>
                <a:gd name="connsiteY419" fmla="*/ 291198 h 2468044"/>
                <a:gd name="connsiteX420" fmla="*/ 1124745 w 1906136"/>
                <a:gd name="connsiteY420" fmla="*/ 283748 h 2468044"/>
                <a:gd name="connsiteX421" fmla="*/ 1126918 w 1906136"/>
                <a:gd name="connsiteY421" fmla="*/ 279401 h 2468044"/>
                <a:gd name="connsiteX422" fmla="*/ 1130023 w 1906136"/>
                <a:gd name="connsiteY422" fmla="*/ 276297 h 2468044"/>
                <a:gd name="connsiteX423" fmla="*/ 1132196 w 1906136"/>
                <a:gd name="connsiteY423" fmla="*/ 271951 h 2468044"/>
                <a:gd name="connsiteX424" fmla="*/ 1132196 w 1906136"/>
                <a:gd name="connsiteY424" fmla="*/ 266673 h 2468044"/>
                <a:gd name="connsiteX425" fmla="*/ 1130023 w 1906136"/>
                <a:gd name="connsiteY425" fmla="*/ 261395 h 2468044"/>
                <a:gd name="connsiteX426" fmla="*/ 1127849 w 1906136"/>
                <a:gd name="connsiteY426" fmla="*/ 259222 h 2468044"/>
                <a:gd name="connsiteX427" fmla="*/ 1126918 w 1906136"/>
                <a:gd name="connsiteY427" fmla="*/ 257049 h 2468044"/>
                <a:gd name="connsiteX428" fmla="*/ 1124745 w 1906136"/>
                <a:gd name="connsiteY428" fmla="*/ 254876 h 2468044"/>
                <a:gd name="connsiteX429" fmla="*/ 1120709 w 1906136"/>
                <a:gd name="connsiteY429" fmla="*/ 251772 h 2468044"/>
                <a:gd name="connsiteX430" fmla="*/ 1117605 w 1906136"/>
                <a:gd name="connsiteY430" fmla="*/ 251772 h 2468044"/>
                <a:gd name="connsiteX431" fmla="*/ 1117605 w 1906136"/>
                <a:gd name="connsiteY431" fmla="*/ 247736 h 2468044"/>
                <a:gd name="connsiteX432" fmla="*/ 1135300 w 1906136"/>
                <a:gd name="connsiteY432" fmla="*/ 252082 h 2468044"/>
                <a:gd name="connsiteX433" fmla="*/ 1147718 w 1906136"/>
                <a:gd name="connsiteY433" fmla="*/ 259533 h 2468044"/>
                <a:gd name="connsiteX434" fmla="*/ 1157031 w 1906136"/>
                <a:gd name="connsiteY434" fmla="*/ 259533 h 2468044"/>
                <a:gd name="connsiteX435" fmla="*/ 1159205 w 1906136"/>
                <a:gd name="connsiteY435" fmla="*/ 241527 h 2468044"/>
                <a:gd name="connsiteX436" fmla="*/ 1161378 w 1906136"/>
                <a:gd name="connsiteY436" fmla="*/ 230040 h 2468044"/>
                <a:gd name="connsiteX437" fmla="*/ 1157342 w 1906136"/>
                <a:gd name="connsiteY437" fmla="*/ 219485 h 2468044"/>
                <a:gd name="connsiteX438" fmla="*/ 1157342 w 1906136"/>
                <a:gd name="connsiteY438" fmla="*/ 215139 h 2468044"/>
                <a:gd name="connsiteX439" fmla="*/ 1208255 w 1906136"/>
                <a:gd name="connsiteY439" fmla="*/ 212034 h 2468044"/>
                <a:gd name="connsiteX440" fmla="*/ 1208255 w 1906136"/>
                <a:gd name="connsiteY440" fmla="*/ 205826 h 2468044"/>
                <a:gd name="connsiteX441" fmla="*/ 1206082 w 1906136"/>
                <a:gd name="connsiteY441" fmla="*/ 202721 h 2468044"/>
                <a:gd name="connsiteX442" fmla="*/ 1206082 w 1906136"/>
                <a:gd name="connsiteY442" fmla="*/ 200548 h 2468044"/>
                <a:gd name="connsiteX443" fmla="*/ 1205151 w 1906136"/>
                <a:gd name="connsiteY443" fmla="*/ 198375 h 2468044"/>
                <a:gd name="connsiteX444" fmla="*/ 1202977 w 1906136"/>
                <a:gd name="connsiteY444" fmla="*/ 197444 h 2468044"/>
                <a:gd name="connsiteX445" fmla="*/ 1200804 w 1906136"/>
                <a:gd name="connsiteY445" fmla="*/ 195270 h 2468044"/>
                <a:gd name="connsiteX446" fmla="*/ 1200804 w 1906136"/>
                <a:gd name="connsiteY446" fmla="*/ 190924 h 2468044"/>
                <a:gd name="connsiteX447" fmla="*/ 1206082 w 1906136"/>
                <a:gd name="connsiteY447" fmla="*/ 193097 h 2468044"/>
                <a:gd name="connsiteX448" fmla="*/ 1210118 w 1906136"/>
                <a:gd name="connsiteY448" fmla="*/ 195270 h 2468044"/>
                <a:gd name="connsiteX449" fmla="*/ 1213222 w 1906136"/>
                <a:gd name="connsiteY449" fmla="*/ 197444 h 2468044"/>
                <a:gd name="connsiteX450" fmla="*/ 1217258 w 1906136"/>
                <a:gd name="connsiteY450" fmla="*/ 198375 h 2468044"/>
                <a:gd name="connsiteX451" fmla="*/ 1224398 w 1906136"/>
                <a:gd name="connsiteY451" fmla="*/ 198375 h 2468044"/>
                <a:gd name="connsiteX452" fmla="*/ 1226571 w 1906136"/>
                <a:gd name="connsiteY452" fmla="*/ 187820 h 2468044"/>
                <a:gd name="connsiteX453" fmla="*/ 1229676 w 1906136"/>
                <a:gd name="connsiteY453" fmla="*/ 173229 h 2468044"/>
                <a:gd name="connsiteX454" fmla="*/ 1233711 w 1906136"/>
                <a:gd name="connsiteY454" fmla="*/ 154292 h 2468044"/>
                <a:gd name="connsiteX455" fmla="*/ 1234643 w 1906136"/>
                <a:gd name="connsiteY455" fmla="*/ 138459 h 2468044"/>
                <a:gd name="connsiteX456" fmla="*/ 1236816 w 1906136"/>
                <a:gd name="connsiteY456" fmla="*/ 125731 h 2468044"/>
                <a:gd name="connsiteX457" fmla="*/ 1236816 w 1906136"/>
                <a:gd name="connsiteY457" fmla="*/ 118280 h 2468044"/>
                <a:gd name="connsiteX458" fmla="*/ 1236816 w 1906136"/>
                <a:gd name="connsiteY458" fmla="*/ 103689 h 2468044"/>
                <a:gd name="connsiteX459" fmla="*/ 1229676 w 1906136"/>
                <a:gd name="connsiteY459" fmla="*/ 97480 h 2468044"/>
                <a:gd name="connsiteX460" fmla="*/ 1220362 w 1906136"/>
                <a:gd name="connsiteY460" fmla="*/ 99653 h 2468044"/>
                <a:gd name="connsiteX461" fmla="*/ 1211980 w 1906136"/>
                <a:gd name="connsiteY461" fmla="*/ 103999 h 2468044"/>
                <a:gd name="connsiteX462" fmla="*/ 1204840 w 1906136"/>
                <a:gd name="connsiteY462" fmla="*/ 103999 h 2468044"/>
                <a:gd name="connsiteX463" fmla="*/ 1202667 w 1906136"/>
                <a:gd name="connsiteY463" fmla="*/ 99653 h 2468044"/>
                <a:gd name="connsiteX464" fmla="*/ 1198631 w 1906136"/>
                <a:gd name="connsiteY464" fmla="*/ 97480 h 2468044"/>
                <a:gd name="connsiteX465" fmla="*/ 1197700 w 1906136"/>
                <a:gd name="connsiteY465" fmla="*/ 94376 h 2468044"/>
                <a:gd name="connsiteX466" fmla="*/ 1193664 w 1906136"/>
                <a:gd name="connsiteY466" fmla="*/ 90029 h 2468044"/>
                <a:gd name="connsiteX467" fmla="*/ 1191491 w 1906136"/>
                <a:gd name="connsiteY467" fmla="*/ 86925 h 2468044"/>
                <a:gd name="connsiteX468" fmla="*/ 1188386 w 1906136"/>
                <a:gd name="connsiteY468" fmla="*/ 84752 h 2468044"/>
                <a:gd name="connsiteX469" fmla="*/ 1184351 w 1906136"/>
                <a:gd name="connsiteY469" fmla="*/ 82579 h 2468044"/>
                <a:gd name="connsiteX470" fmla="*/ 1181246 w 1906136"/>
                <a:gd name="connsiteY470" fmla="*/ 82579 h 2468044"/>
                <a:gd name="connsiteX471" fmla="*/ 1177210 w 1906136"/>
                <a:gd name="connsiteY471" fmla="*/ 86925 h 2468044"/>
                <a:gd name="connsiteX472" fmla="*/ 1166655 w 1906136"/>
                <a:gd name="connsiteY472" fmla="*/ 96238 h 2468044"/>
                <a:gd name="connsiteX473" fmla="*/ 1162619 w 1906136"/>
                <a:gd name="connsiteY473" fmla="*/ 108966 h 2468044"/>
                <a:gd name="connsiteX474" fmla="*/ 1162619 w 1906136"/>
                <a:gd name="connsiteY474" fmla="*/ 121695 h 2468044"/>
                <a:gd name="connsiteX475" fmla="*/ 1164793 w 1906136"/>
                <a:gd name="connsiteY475" fmla="*/ 134423 h 2468044"/>
                <a:gd name="connsiteX476" fmla="*/ 1164793 w 1906136"/>
                <a:gd name="connsiteY476" fmla="*/ 147151 h 2468044"/>
                <a:gd name="connsiteX477" fmla="*/ 1157652 w 1906136"/>
                <a:gd name="connsiteY477" fmla="*/ 163915 h 2468044"/>
                <a:gd name="connsiteX478" fmla="*/ 1148339 w 1906136"/>
                <a:gd name="connsiteY478" fmla="*/ 178506 h 2468044"/>
                <a:gd name="connsiteX479" fmla="*/ 1143061 w 1906136"/>
                <a:gd name="connsiteY479" fmla="*/ 176333 h 2468044"/>
                <a:gd name="connsiteX480" fmla="*/ 1139957 w 1906136"/>
                <a:gd name="connsiteY480" fmla="*/ 175402 h 2468044"/>
                <a:gd name="connsiteX481" fmla="*/ 1137784 w 1906136"/>
                <a:gd name="connsiteY481" fmla="*/ 173229 h 2468044"/>
                <a:gd name="connsiteX482" fmla="*/ 1135611 w 1906136"/>
                <a:gd name="connsiteY482" fmla="*/ 171056 h 2468044"/>
                <a:gd name="connsiteX483" fmla="*/ 1132506 w 1906136"/>
                <a:gd name="connsiteY483" fmla="*/ 167951 h 2468044"/>
                <a:gd name="connsiteX484" fmla="*/ 1134679 w 1906136"/>
                <a:gd name="connsiteY484" fmla="*/ 161742 h 2468044"/>
                <a:gd name="connsiteX485" fmla="*/ 1134679 w 1906136"/>
                <a:gd name="connsiteY485" fmla="*/ 153360 h 2468044"/>
                <a:gd name="connsiteX486" fmla="*/ 1135611 w 1906136"/>
                <a:gd name="connsiteY486" fmla="*/ 140632 h 2468044"/>
                <a:gd name="connsiteX487" fmla="*/ 1137784 w 1906136"/>
                <a:gd name="connsiteY487" fmla="*/ 126041 h 2468044"/>
                <a:gd name="connsiteX488" fmla="*/ 1137784 w 1906136"/>
                <a:gd name="connsiteY488" fmla="*/ 114244 h 2468044"/>
                <a:gd name="connsiteX489" fmla="*/ 1128470 w 1906136"/>
                <a:gd name="connsiteY489" fmla="*/ 118590 h 2468044"/>
                <a:gd name="connsiteX490" fmla="*/ 1123193 w 1906136"/>
                <a:gd name="connsiteY490" fmla="*/ 123868 h 2468044"/>
                <a:gd name="connsiteX491" fmla="*/ 1117915 w 1906136"/>
                <a:gd name="connsiteY491" fmla="*/ 129145 h 2468044"/>
                <a:gd name="connsiteX492" fmla="*/ 1112638 w 1906136"/>
                <a:gd name="connsiteY492" fmla="*/ 134423 h 2468044"/>
                <a:gd name="connsiteX493" fmla="*/ 1101151 w 1906136"/>
                <a:gd name="connsiteY493" fmla="*/ 134423 h 2468044"/>
                <a:gd name="connsiteX494" fmla="*/ 1098047 w 1906136"/>
                <a:gd name="connsiteY494" fmla="*/ 119832 h 2468044"/>
                <a:gd name="connsiteX495" fmla="*/ 1098047 w 1906136"/>
                <a:gd name="connsiteY495" fmla="*/ 103999 h 2468044"/>
                <a:gd name="connsiteX496" fmla="*/ 1071969 w 1906136"/>
                <a:gd name="connsiteY496" fmla="*/ 103999 h 2468044"/>
                <a:gd name="connsiteX497" fmla="*/ 1076005 w 1906136"/>
                <a:gd name="connsiteY497" fmla="*/ 96549 h 2468044"/>
                <a:gd name="connsiteX498" fmla="*/ 1076936 w 1906136"/>
                <a:gd name="connsiteY498" fmla="*/ 90340 h 2468044"/>
                <a:gd name="connsiteX499" fmla="*/ 1079110 w 1906136"/>
                <a:gd name="connsiteY499" fmla="*/ 85062 h 2468044"/>
                <a:gd name="connsiteX500" fmla="*/ 1083145 w 1906136"/>
                <a:gd name="connsiteY500" fmla="*/ 81958 h 2468044"/>
                <a:gd name="connsiteX501" fmla="*/ 1088423 w 1906136"/>
                <a:gd name="connsiteY501" fmla="*/ 77611 h 2468044"/>
                <a:gd name="connsiteX502" fmla="*/ 1088423 w 1906136"/>
                <a:gd name="connsiteY502" fmla="*/ 70161 h 2468044"/>
                <a:gd name="connsiteX503" fmla="*/ 1088423 w 1906136"/>
                <a:gd name="connsiteY503" fmla="*/ 62710 h 2468044"/>
                <a:gd name="connsiteX504" fmla="*/ 1086250 w 1906136"/>
                <a:gd name="connsiteY504" fmla="*/ 59606 h 2468044"/>
                <a:gd name="connsiteX505" fmla="*/ 1083145 w 1906136"/>
                <a:gd name="connsiteY505" fmla="*/ 55259 h 2468044"/>
                <a:gd name="connsiteX506" fmla="*/ 1079110 w 1906136"/>
                <a:gd name="connsiteY506" fmla="*/ 52155 h 2468044"/>
                <a:gd name="connsiteX507" fmla="*/ 1071969 w 1906136"/>
                <a:gd name="connsiteY507" fmla="*/ 49982 h 2468044"/>
                <a:gd name="connsiteX508" fmla="*/ 1074142 w 1906136"/>
                <a:gd name="connsiteY508" fmla="*/ 42531 h 2468044"/>
                <a:gd name="connsiteX509" fmla="*/ 1076316 w 1906136"/>
                <a:gd name="connsiteY509" fmla="*/ 39427 h 2468044"/>
                <a:gd name="connsiteX510" fmla="*/ 1077247 w 1906136"/>
                <a:gd name="connsiteY510" fmla="*/ 35080 h 2468044"/>
                <a:gd name="connsiteX511" fmla="*/ 1079420 w 1906136"/>
                <a:gd name="connsiteY511" fmla="*/ 29803 h 2468044"/>
                <a:gd name="connsiteX512" fmla="*/ 1081593 w 1906136"/>
                <a:gd name="connsiteY512" fmla="*/ 25457 h 2468044"/>
                <a:gd name="connsiteX513" fmla="*/ 1079420 w 1906136"/>
                <a:gd name="connsiteY513" fmla="*/ 22352 h 2468044"/>
                <a:gd name="connsiteX514" fmla="*/ 1076316 w 1906136"/>
                <a:gd name="connsiteY514" fmla="*/ 18006 h 2468044"/>
                <a:gd name="connsiteX515" fmla="*/ 1074142 w 1906136"/>
                <a:gd name="connsiteY515" fmla="*/ 17075 h 2468044"/>
                <a:gd name="connsiteX516" fmla="*/ 1071969 w 1906136"/>
                <a:gd name="connsiteY516" fmla="*/ 14901 h 2468044"/>
                <a:gd name="connsiteX517" fmla="*/ 1069796 w 1906136"/>
                <a:gd name="connsiteY517" fmla="*/ 12728 h 2468044"/>
                <a:gd name="connsiteX518" fmla="*/ 1069796 w 1906136"/>
                <a:gd name="connsiteY518" fmla="*/ 7451 h 2468044"/>
                <a:gd name="connsiteX519" fmla="*/ 1068865 w 1906136"/>
                <a:gd name="connsiteY519" fmla="*/ 0 h 2468044"/>
                <a:gd name="connsiteX520" fmla="*/ 1057378 w 1906136"/>
                <a:gd name="connsiteY520" fmla="*/ 2173 h 2468044"/>
                <a:gd name="connsiteX521" fmla="*/ 1046823 w 1906136"/>
                <a:gd name="connsiteY521" fmla="*/ 5278 h 2468044"/>
                <a:gd name="connsiteX522" fmla="*/ 1037510 w 1906136"/>
                <a:gd name="connsiteY522" fmla="*/ 9624 h 2468044"/>
                <a:gd name="connsiteX523" fmla="*/ 1025092 w 1906136"/>
                <a:gd name="connsiteY523" fmla="*/ 29492 h 2468044"/>
                <a:gd name="connsiteX524" fmla="*/ 1021056 w 1906136"/>
                <a:gd name="connsiteY524" fmla="*/ 47498 h 2468044"/>
                <a:gd name="connsiteX525" fmla="*/ 1023229 w 1906136"/>
                <a:gd name="connsiteY525" fmla="*/ 66435 h 2468044"/>
                <a:gd name="connsiteX526" fmla="*/ 1032543 w 1906136"/>
                <a:gd name="connsiteY526" fmla="*/ 82268 h 2468044"/>
                <a:gd name="connsiteX527" fmla="*/ 1044960 w 1906136"/>
                <a:gd name="connsiteY527" fmla="*/ 96859 h 2468044"/>
                <a:gd name="connsiteX528" fmla="*/ 1047134 w 1906136"/>
                <a:gd name="connsiteY528" fmla="*/ 104310 h 2468044"/>
                <a:gd name="connsiteX529" fmla="*/ 1044960 w 1906136"/>
                <a:gd name="connsiteY529" fmla="*/ 118901 h 2468044"/>
                <a:gd name="connsiteX530" fmla="*/ 1044960 w 1906136"/>
                <a:gd name="connsiteY530" fmla="*/ 135665 h 2468044"/>
                <a:gd name="connsiteX531" fmla="*/ 1044960 w 1906136"/>
                <a:gd name="connsiteY531" fmla="*/ 150256 h 2468044"/>
                <a:gd name="connsiteX532" fmla="*/ 1032543 w 1906136"/>
                <a:gd name="connsiteY532" fmla="*/ 150256 h 2468044"/>
                <a:gd name="connsiteX533" fmla="*/ 1032543 w 1906136"/>
                <a:gd name="connsiteY533" fmla="*/ 153360 h 2468044"/>
                <a:gd name="connsiteX534" fmla="*/ 1030369 w 1906136"/>
                <a:gd name="connsiteY534" fmla="*/ 159569 h 2468044"/>
                <a:gd name="connsiteX535" fmla="*/ 1030369 w 1906136"/>
                <a:gd name="connsiteY535" fmla="*/ 162674 h 2468044"/>
                <a:gd name="connsiteX536" fmla="*/ 1028196 w 1906136"/>
                <a:gd name="connsiteY536" fmla="*/ 170124 h 2468044"/>
                <a:gd name="connsiteX537" fmla="*/ 1019814 w 1906136"/>
                <a:gd name="connsiteY537" fmla="*/ 153360 h 2468044"/>
                <a:gd name="connsiteX538" fmla="*/ 1012674 w 1906136"/>
                <a:gd name="connsiteY538" fmla="*/ 137528 h 2468044"/>
                <a:gd name="connsiteX539" fmla="*/ 988770 w 1906136"/>
                <a:gd name="connsiteY539" fmla="*/ 137528 h 2468044"/>
                <a:gd name="connsiteX540" fmla="*/ 988770 w 1906136"/>
                <a:gd name="connsiteY540" fmla="*/ 150256 h 2468044"/>
                <a:gd name="connsiteX541" fmla="*/ 986597 w 1906136"/>
                <a:gd name="connsiteY541" fmla="*/ 152429 h 2468044"/>
                <a:gd name="connsiteX542" fmla="*/ 984424 w 1906136"/>
                <a:gd name="connsiteY542" fmla="*/ 153360 h 2468044"/>
                <a:gd name="connsiteX543" fmla="*/ 983492 w 1906136"/>
                <a:gd name="connsiteY543" fmla="*/ 155533 h 2468044"/>
                <a:gd name="connsiteX544" fmla="*/ 981319 w 1906136"/>
                <a:gd name="connsiteY544" fmla="*/ 157706 h 2468044"/>
                <a:gd name="connsiteX545" fmla="*/ 962692 w 1906136"/>
                <a:gd name="connsiteY545" fmla="*/ 157706 h 2468044"/>
                <a:gd name="connsiteX546" fmla="*/ 950275 w 1906136"/>
                <a:gd name="connsiteY546" fmla="*/ 155533 h 2468044"/>
                <a:gd name="connsiteX547" fmla="*/ 937857 w 1906136"/>
                <a:gd name="connsiteY547" fmla="*/ 153360 h 2468044"/>
                <a:gd name="connsiteX548" fmla="*/ 925439 w 1906136"/>
                <a:gd name="connsiteY548" fmla="*/ 150256 h 2468044"/>
                <a:gd name="connsiteX549" fmla="*/ 905570 w 1906136"/>
                <a:gd name="connsiteY549" fmla="*/ 150256 h 2468044"/>
                <a:gd name="connsiteX550" fmla="*/ 901535 w 1906136"/>
                <a:gd name="connsiteY550" fmla="*/ 142805 h 2468044"/>
                <a:gd name="connsiteX551" fmla="*/ 898430 w 1906136"/>
                <a:gd name="connsiteY551" fmla="*/ 139701 h 2468044"/>
                <a:gd name="connsiteX552" fmla="*/ 894394 w 1906136"/>
                <a:gd name="connsiteY552" fmla="*/ 133492 h 2468044"/>
                <a:gd name="connsiteX553" fmla="*/ 889117 w 1906136"/>
                <a:gd name="connsiteY553" fmla="*/ 130387 h 2468044"/>
                <a:gd name="connsiteX554" fmla="*/ 889117 w 1906136"/>
                <a:gd name="connsiteY554" fmla="*/ 117659 h 2468044"/>
                <a:gd name="connsiteX555" fmla="*/ 842239 w 1906136"/>
                <a:gd name="connsiteY555" fmla="*/ 122937 h 2468044"/>
                <a:gd name="connsiteX556" fmla="*/ 842239 w 1906136"/>
                <a:gd name="connsiteY556" fmla="*/ 126041 h 2468044"/>
                <a:gd name="connsiteX557" fmla="*/ 838204 w 1906136"/>
                <a:gd name="connsiteY557" fmla="*/ 126041 h 2468044"/>
                <a:gd name="connsiteX558" fmla="*/ 838204 w 1906136"/>
                <a:gd name="connsiteY558" fmla="*/ 132250 h 2468044"/>
                <a:gd name="connsiteX559" fmla="*/ 840377 w 1906136"/>
                <a:gd name="connsiteY559" fmla="*/ 135354 h 2468044"/>
                <a:gd name="connsiteX560" fmla="*/ 842550 w 1906136"/>
                <a:gd name="connsiteY560" fmla="*/ 139701 h 2468044"/>
                <a:gd name="connsiteX561" fmla="*/ 843481 w 1906136"/>
                <a:gd name="connsiteY561" fmla="*/ 140632 h 2468044"/>
                <a:gd name="connsiteX562" fmla="*/ 845654 w 1906136"/>
                <a:gd name="connsiteY562" fmla="*/ 145910 h 2468044"/>
                <a:gd name="connsiteX563" fmla="*/ 877941 w 1906136"/>
                <a:gd name="connsiteY563" fmla="*/ 145910 h 2468044"/>
                <a:gd name="connsiteX564" fmla="*/ 877941 w 1906136"/>
                <a:gd name="connsiteY564" fmla="*/ 150256 h 2468044"/>
                <a:gd name="connsiteX565" fmla="*/ 870800 w 1906136"/>
                <a:gd name="connsiteY565" fmla="*/ 152429 h 2468044"/>
                <a:gd name="connsiteX566" fmla="*/ 865523 w 1906136"/>
                <a:gd name="connsiteY566" fmla="*/ 153360 h 2468044"/>
                <a:gd name="connsiteX567" fmla="*/ 858383 w 1906136"/>
                <a:gd name="connsiteY567" fmla="*/ 153360 h 2468044"/>
                <a:gd name="connsiteX568" fmla="*/ 849069 w 1906136"/>
                <a:gd name="connsiteY568" fmla="*/ 153360 h 2468044"/>
                <a:gd name="connsiteX569" fmla="*/ 849069 w 1906136"/>
                <a:gd name="connsiteY569" fmla="*/ 189993 h 2468044"/>
                <a:gd name="connsiteX570" fmla="*/ 840687 w 1906136"/>
                <a:gd name="connsiteY570" fmla="*/ 179438 h 2468044"/>
                <a:gd name="connsiteX571" fmla="*/ 831374 w 1906136"/>
                <a:gd name="connsiteY571" fmla="*/ 167951 h 2468044"/>
                <a:gd name="connsiteX572" fmla="*/ 822060 w 1906136"/>
                <a:gd name="connsiteY572" fmla="*/ 157396 h 2468044"/>
                <a:gd name="connsiteX573" fmla="*/ 813678 w 1906136"/>
                <a:gd name="connsiteY573" fmla="*/ 155223 h 2468044"/>
                <a:gd name="connsiteX574" fmla="*/ 799087 w 1906136"/>
                <a:gd name="connsiteY574" fmla="*/ 155223 h 2468044"/>
                <a:gd name="connsiteX575" fmla="*/ 782323 w 1906136"/>
                <a:gd name="connsiteY575" fmla="*/ 155223 h 2468044"/>
                <a:gd name="connsiteX576" fmla="*/ 765559 w 1906136"/>
                <a:gd name="connsiteY576" fmla="*/ 153050 h 2468044"/>
                <a:gd name="connsiteX577" fmla="*/ 753141 w 1906136"/>
                <a:gd name="connsiteY577" fmla="*/ 153050 h 2468044"/>
                <a:gd name="connsiteX578" fmla="*/ 755315 w 1906136"/>
                <a:gd name="connsiteY578" fmla="*/ 149945 h 2468044"/>
                <a:gd name="connsiteX579" fmla="*/ 756246 w 1906136"/>
                <a:gd name="connsiteY579" fmla="*/ 147772 h 2468044"/>
                <a:gd name="connsiteX580" fmla="*/ 756246 w 1906136"/>
                <a:gd name="connsiteY580" fmla="*/ 145599 h 2468044"/>
                <a:gd name="connsiteX581" fmla="*/ 758419 w 1906136"/>
                <a:gd name="connsiteY581" fmla="*/ 144668 h 2468044"/>
                <a:gd name="connsiteX582" fmla="*/ 762455 w 1906136"/>
                <a:gd name="connsiteY582" fmla="*/ 142495 h 2468044"/>
                <a:gd name="connsiteX583" fmla="*/ 765559 w 1906136"/>
                <a:gd name="connsiteY583" fmla="*/ 140321 h 2468044"/>
                <a:gd name="connsiteX584" fmla="*/ 763386 w 1906136"/>
                <a:gd name="connsiteY584" fmla="*/ 137217 h 2468044"/>
                <a:gd name="connsiteX585" fmla="*/ 760282 w 1906136"/>
                <a:gd name="connsiteY585" fmla="*/ 129766 h 2468044"/>
                <a:gd name="connsiteX586" fmla="*/ 756246 w 1906136"/>
                <a:gd name="connsiteY586" fmla="*/ 124489 h 2468044"/>
                <a:gd name="connsiteX587" fmla="*/ 753141 w 1906136"/>
                <a:gd name="connsiteY587" fmla="*/ 120143 h 2468044"/>
                <a:gd name="connsiteX588" fmla="*/ 749106 w 1906136"/>
                <a:gd name="connsiteY588" fmla="*/ 117038 h 2468044"/>
                <a:gd name="connsiteX589" fmla="*/ 746001 w 1906136"/>
                <a:gd name="connsiteY589" fmla="*/ 117038 h 2468044"/>
                <a:gd name="connsiteX590" fmla="*/ 742897 w 1906136"/>
                <a:gd name="connsiteY590" fmla="*/ 117969 h 2468044"/>
                <a:gd name="connsiteX591" fmla="*/ 736688 w 1906136"/>
                <a:gd name="connsiteY591" fmla="*/ 120143 h 2468044"/>
                <a:gd name="connsiteX592" fmla="*/ 733583 w 1906136"/>
                <a:gd name="connsiteY592" fmla="*/ 122316 h 2468044"/>
                <a:gd name="connsiteX593" fmla="*/ 728306 w 1906136"/>
                <a:gd name="connsiteY593" fmla="*/ 122316 h 2468044"/>
                <a:gd name="connsiteX594" fmla="*/ 722097 w 1906136"/>
                <a:gd name="connsiteY594" fmla="*/ 122316 h 2468044"/>
                <a:gd name="connsiteX595" fmla="*/ 706575 w 1906136"/>
                <a:gd name="connsiteY595" fmla="*/ 110829 h 2468044"/>
                <a:gd name="connsiteX596" fmla="*/ 689811 w 1906136"/>
                <a:gd name="connsiteY596" fmla="*/ 98101 h 2468044"/>
                <a:gd name="connsiteX597" fmla="*/ 673046 w 1906136"/>
                <a:gd name="connsiteY597" fmla="*/ 85373 h 2468044"/>
                <a:gd name="connsiteX598" fmla="*/ 653178 w 1906136"/>
                <a:gd name="connsiteY598" fmla="*/ 80095 h 2468044"/>
                <a:gd name="connsiteX599" fmla="*/ 649142 w 1906136"/>
                <a:gd name="connsiteY599" fmla="*/ 81026 h 2468044"/>
                <a:gd name="connsiteX600" fmla="*/ 643865 w 1906136"/>
                <a:gd name="connsiteY600" fmla="*/ 83199 h 2468044"/>
                <a:gd name="connsiteX601" fmla="*/ 640760 w 1906136"/>
                <a:gd name="connsiteY601" fmla="*/ 87546 h 2468044"/>
                <a:gd name="connsiteX602" fmla="*/ 635482 w 1906136"/>
                <a:gd name="connsiteY602" fmla="*/ 90650 h 2468044"/>
                <a:gd name="connsiteX603" fmla="*/ 629274 w 1906136"/>
                <a:gd name="connsiteY603" fmla="*/ 92823 h 2468044"/>
                <a:gd name="connsiteX604" fmla="*/ 628342 w 1906136"/>
                <a:gd name="connsiteY604" fmla="*/ 88477 h 2468044"/>
                <a:gd name="connsiteX605" fmla="*/ 626169 w 1906136"/>
                <a:gd name="connsiteY605" fmla="*/ 85373 h 2468044"/>
                <a:gd name="connsiteX606" fmla="*/ 622133 w 1906136"/>
                <a:gd name="connsiteY606" fmla="*/ 80095 h 2468044"/>
                <a:gd name="connsiteX607" fmla="*/ 621202 w 1906136"/>
                <a:gd name="connsiteY607" fmla="*/ 80095 h 2468044"/>
                <a:gd name="connsiteX608" fmla="*/ 617166 w 1906136"/>
                <a:gd name="connsiteY608" fmla="*/ 80095 h 2468044"/>
                <a:gd name="connsiteX609" fmla="*/ 614993 w 1906136"/>
                <a:gd name="connsiteY609" fmla="*/ 81026 h 2468044"/>
                <a:gd name="connsiteX610" fmla="*/ 611889 w 1906136"/>
                <a:gd name="connsiteY610" fmla="*/ 83199 h 2468044"/>
                <a:gd name="connsiteX611" fmla="*/ 609715 w 1906136"/>
                <a:gd name="connsiteY611" fmla="*/ 85373 h 2468044"/>
                <a:gd name="connsiteX612" fmla="*/ 606611 w 1906136"/>
                <a:gd name="connsiteY612" fmla="*/ 88477 h 2468044"/>
                <a:gd name="connsiteX613" fmla="*/ 592951 w 1906136"/>
                <a:gd name="connsiteY613" fmla="*/ 85373 h 2468044"/>
                <a:gd name="connsiteX614" fmla="*/ 584569 w 1906136"/>
                <a:gd name="connsiteY614" fmla="*/ 77922 h 2468044"/>
                <a:gd name="connsiteX615" fmla="*/ 578360 w 1906136"/>
                <a:gd name="connsiteY615" fmla="*/ 68609 h 2468044"/>
                <a:gd name="connsiteX616" fmla="*/ 573083 w 1906136"/>
                <a:gd name="connsiteY616" fmla="*/ 55880 h 2468044"/>
                <a:gd name="connsiteX617" fmla="*/ 569978 w 1906136"/>
                <a:gd name="connsiteY617" fmla="*/ 58985 h 2468044"/>
                <a:gd name="connsiteX618" fmla="*/ 565943 w 1906136"/>
                <a:gd name="connsiteY618" fmla="*/ 65194 h 2468044"/>
                <a:gd name="connsiteX619" fmla="*/ 563770 w 1906136"/>
                <a:gd name="connsiteY619" fmla="*/ 70471 h 2468044"/>
                <a:gd name="connsiteX620" fmla="*/ 562838 w 1906136"/>
                <a:gd name="connsiteY620" fmla="*/ 75749 h 2468044"/>
                <a:gd name="connsiteX621" fmla="*/ 546074 w 1906136"/>
                <a:gd name="connsiteY621" fmla="*/ 77922 h 2468044"/>
                <a:gd name="connsiteX622" fmla="*/ 533656 w 1906136"/>
                <a:gd name="connsiteY622" fmla="*/ 77922 h 2468044"/>
                <a:gd name="connsiteX623" fmla="*/ 521238 w 1906136"/>
                <a:gd name="connsiteY623" fmla="*/ 80095 h 2468044"/>
                <a:gd name="connsiteX624" fmla="*/ 511925 w 1906136"/>
                <a:gd name="connsiteY624" fmla="*/ 85373 h 2468044"/>
                <a:gd name="connsiteX625" fmla="*/ 502612 w 1906136"/>
                <a:gd name="connsiteY625" fmla="*/ 95928 h 2468044"/>
                <a:gd name="connsiteX626" fmla="*/ 482743 w 1906136"/>
                <a:gd name="connsiteY626" fmla="*/ 92823 h 2468044"/>
                <a:gd name="connsiteX627" fmla="*/ 482743 w 1906136"/>
                <a:gd name="connsiteY627" fmla="*/ 85373 h 2468044"/>
                <a:gd name="connsiteX628" fmla="*/ 504474 w 1906136"/>
                <a:gd name="connsiteY628" fmla="*/ 76059 h 2468044"/>
                <a:gd name="connsiteX629" fmla="*/ 524343 w 1906136"/>
                <a:gd name="connsiteY629" fmla="*/ 63331 h 2468044"/>
                <a:gd name="connsiteX630" fmla="*/ 542970 w 1906136"/>
                <a:gd name="connsiteY630" fmla="*/ 48740 h 2468044"/>
                <a:gd name="connsiteX631" fmla="*/ 549179 w 1906136"/>
                <a:gd name="connsiteY631" fmla="*/ 48740 h 2468044"/>
                <a:gd name="connsiteX632" fmla="*/ 546074 w 1906136"/>
                <a:gd name="connsiteY632" fmla="*/ 46567 h 2468044"/>
                <a:gd name="connsiteX633" fmla="*/ 542970 w 1906136"/>
                <a:gd name="connsiteY633" fmla="*/ 44394 h 2468044"/>
                <a:gd name="connsiteX634" fmla="*/ 536761 w 1906136"/>
                <a:gd name="connsiteY634" fmla="*/ 43462 h 2468044"/>
                <a:gd name="connsiteX635" fmla="*/ 533656 w 1906136"/>
                <a:gd name="connsiteY635" fmla="*/ 41289 h 2468044"/>
                <a:gd name="connsiteX636" fmla="*/ 516892 w 1906136"/>
                <a:gd name="connsiteY636" fmla="*/ 44394 h 2468044"/>
                <a:gd name="connsiteX637" fmla="*/ 504474 w 1906136"/>
                <a:gd name="connsiteY637" fmla="*/ 50603 h 2468044"/>
                <a:gd name="connsiteX638" fmla="*/ 492988 w 1906136"/>
                <a:gd name="connsiteY638" fmla="*/ 58985 h 2468044"/>
                <a:gd name="connsiteX639" fmla="*/ 482433 w 1906136"/>
                <a:gd name="connsiteY639" fmla="*/ 66435 h 2468044"/>
                <a:gd name="connsiteX640" fmla="*/ 470015 w 1906136"/>
                <a:gd name="connsiteY640" fmla="*/ 73886 h 2468044"/>
                <a:gd name="connsiteX641" fmla="*/ 455424 w 1906136"/>
                <a:gd name="connsiteY641" fmla="*/ 78232 h 2468044"/>
                <a:gd name="connsiteX642" fmla="*/ 433693 w 1906136"/>
                <a:gd name="connsiteY642" fmla="*/ 80405 h 2468044"/>
                <a:gd name="connsiteX643" fmla="*/ 436797 w 1906136"/>
                <a:gd name="connsiteY643" fmla="*/ 88788 h 2468044"/>
                <a:gd name="connsiteX644" fmla="*/ 443006 w 1906136"/>
                <a:gd name="connsiteY644" fmla="*/ 96238 h 2468044"/>
                <a:gd name="connsiteX645" fmla="*/ 448284 w 1906136"/>
                <a:gd name="connsiteY645" fmla="*/ 103689 h 2468044"/>
                <a:gd name="connsiteX646" fmla="*/ 453561 w 1906136"/>
                <a:gd name="connsiteY646" fmla="*/ 109898 h 2468044"/>
                <a:gd name="connsiteX647" fmla="*/ 453561 w 1906136"/>
                <a:gd name="connsiteY647" fmla="*/ 117349 h 2468044"/>
                <a:gd name="connsiteX648" fmla="*/ 429657 w 1906136"/>
                <a:gd name="connsiteY648" fmla="*/ 113002 h 2468044"/>
                <a:gd name="connsiteX649" fmla="*/ 409788 w 1906136"/>
                <a:gd name="connsiteY649" fmla="*/ 102447 h 2468044"/>
                <a:gd name="connsiteX650" fmla="*/ 392093 w 1906136"/>
                <a:gd name="connsiteY650" fmla="*/ 90961 h 2468044"/>
                <a:gd name="connsiteX651" fmla="*/ 373466 w 1906136"/>
                <a:gd name="connsiteY651" fmla="*/ 78232 h 2468044"/>
                <a:gd name="connsiteX652" fmla="*/ 353598 w 1906136"/>
                <a:gd name="connsiteY652" fmla="*/ 68919 h 2468044"/>
                <a:gd name="connsiteX653" fmla="*/ 322243 w 1906136"/>
                <a:gd name="connsiteY653" fmla="*/ 73265 h 2468044"/>
                <a:gd name="connsiteX654" fmla="*/ 307652 w 1906136"/>
                <a:gd name="connsiteY654" fmla="*/ 68919 h 2468044"/>
                <a:gd name="connsiteX655" fmla="*/ 293061 w 1906136"/>
                <a:gd name="connsiteY655" fmla="*/ 61468 h 2468044"/>
                <a:gd name="connsiteX656" fmla="*/ 277539 w 1906136"/>
                <a:gd name="connsiteY656" fmla="*/ 56191 h 2468044"/>
                <a:gd name="connsiteX657" fmla="*/ 266052 w 1906136"/>
                <a:gd name="connsiteY657" fmla="*/ 51844 h 2468044"/>
                <a:gd name="connsiteX658" fmla="*/ 262948 w 1906136"/>
                <a:gd name="connsiteY658" fmla="*/ 51844 h 2468044"/>
                <a:gd name="connsiteX659" fmla="*/ 256739 w 1906136"/>
                <a:gd name="connsiteY659" fmla="*/ 54018 h 2468044"/>
                <a:gd name="connsiteX660" fmla="*/ 253634 w 1906136"/>
                <a:gd name="connsiteY660" fmla="*/ 56191 h 2468044"/>
                <a:gd name="connsiteX661" fmla="*/ 249598 w 1906136"/>
                <a:gd name="connsiteY661" fmla="*/ 56191 h 2468044"/>
                <a:gd name="connsiteX662" fmla="*/ 244321 w 1906136"/>
                <a:gd name="connsiteY662" fmla="*/ 58364 h 2468044"/>
                <a:gd name="connsiteX663" fmla="*/ 239043 w 1906136"/>
                <a:gd name="connsiteY663" fmla="*/ 56191 h 2468044"/>
                <a:gd name="connsiteX664" fmla="*/ 233766 w 1906136"/>
                <a:gd name="connsiteY664" fmla="*/ 54018 h 2468044"/>
                <a:gd name="connsiteX665" fmla="*/ 229730 w 1906136"/>
                <a:gd name="connsiteY665" fmla="*/ 50913 h 2468044"/>
                <a:gd name="connsiteX666" fmla="*/ 226625 w 1906136"/>
                <a:gd name="connsiteY666" fmla="*/ 46567 h 2468044"/>
                <a:gd name="connsiteX667" fmla="*/ 221348 w 1906136"/>
                <a:gd name="connsiteY667" fmla="*/ 41289 h 2468044"/>
                <a:gd name="connsiteX668" fmla="*/ 217312 w 1906136"/>
                <a:gd name="connsiteY668" fmla="*/ 38185 h 2468044"/>
                <a:gd name="connsiteX669" fmla="*/ 214208 w 1906136"/>
                <a:gd name="connsiteY669" fmla="*/ 36012 h 2468044"/>
                <a:gd name="connsiteX670" fmla="*/ 210172 w 1906136"/>
                <a:gd name="connsiteY670" fmla="*/ 36012 h 2468044"/>
                <a:gd name="connsiteX671" fmla="*/ 207067 w 1906136"/>
                <a:gd name="connsiteY671" fmla="*/ 36012 h 2468044"/>
                <a:gd name="connsiteX672" fmla="*/ 203032 w 1906136"/>
                <a:gd name="connsiteY672" fmla="*/ 38185 h 2468044"/>
                <a:gd name="connsiteX673" fmla="*/ 199927 w 1906136"/>
                <a:gd name="connsiteY673" fmla="*/ 39116 h 2468044"/>
                <a:gd name="connsiteX674" fmla="*/ 195891 w 1906136"/>
                <a:gd name="connsiteY674" fmla="*/ 39116 h 2468044"/>
                <a:gd name="connsiteX675" fmla="*/ 190614 w 1906136"/>
                <a:gd name="connsiteY675" fmla="*/ 39116 h 2468044"/>
                <a:gd name="connsiteX676" fmla="*/ 186578 w 1906136"/>
                <a:gd name="connsiteY676" fmla="*/ 36012 h 2468044"/>
                <a:gd name="connsiteX677" fmla="*/ 183473 w 1906136"/>
                <a:gd name="connsiteY677" fmla="*/ 31665 h 2468044"/>
                <a:gd name="connsiteX678" fmla="*/ 181300 w 1906136"/>
                <a:gd name="connsiteY678" fmla="*/ 30734 h 2468044"/>
                <a:gd name="connsiteX679" fmla="*/ 181300 w 1906136"/>
                <a:gd name="connsiteY679" fmla="*/ 26388 h 2468044"/>
                <a:gd name="connsiteX680" fmla="*/ 179127 w 1906136"/>
                <a:gd name="connsiteY680" fmla="*/ 24215 h 2468044"/>
                <a:gd name="connsiteX681" fmla="*/ 179127 w 1906136"/>
                <a:gd name="connsiteY681" fmla="*/ 21110 h 2468044"/>
                <a:gd name="connsiteX682" fmla="*/ 176023 w 1906136"/>
                <a:gd name="connsiteY682" fmla="*/ 18937 h 2468044"/>
                <a:gd name="connsiteX683" fmla="*/ 170745 w 1906136"/>
                <a:gd name="connsiteY683" fmla="*/ 15833 h 2468044"/>
                <a:gd name="connsiteX684" fmla="*/ 153981 w 1906136"/>
                <a:gd name="connsiteY684" fmla="*/ 26388 h 2468044"/>
                <a:gd name="connsiteX685" fmla="*/ 137217 w 1906136"/>
                <a:gd name="connsiteY685" fmla="*/ 33839 h 2468044"/>
                <a:gd name="connsiteX686" fmla="*/ 117348 w 1906136"/>
                <a:gd name="connsiteY686" fmla="*/ 39116 h 2468044"/>
                <a:gd name="connsiteX687" fmla="*/ 99653 w 1906136"/>
                <a:gd name="connsiteY687" fmla="*/ 48430 h 2468044"/>
                <a:gd name="connsiteX688" fmla="*/ 85993 w 1906136"/>
                <a:gd name="connsiteY688" fmla="*/ 58985 h 2468044"/>
                <a:gd name="connsiteX689" fmla="*/ 82889 w 1906136"/>
                <a:gd name="connsiteY689" fmla="*/ 70471 h 2468044"/>
                <a:gd name="connsiteX690" fmla="*/ 78853 w 1906136"/>
                <a:gd name="connsiteY690" fmla="*/ 83199 h 2468044"/>
                <a:gd name="connsiteX691" fmla="*/ 73576 w 1906136"/>
                <a:gd name="connsiteY691" fmla="*/ 95928 h 2468044"/>
                <a:gd name="connsiteX692" fmla="*/ 56812 w 1906136"/>
                <a:gd name="connsiteY692" fmla="*/ 105241 h 2468044"/>
                <a:gd name="connsiteX693" fmla="*/ 36012 w 1906136"/>
                <a:gd name="connsiteY693" fmla="*/ 107414 h 2468044"/>
                <a:gd name="connsiteX694" fmla="*/ 14281 w 1906136"/>
                <a:gd name="connsiteY694" fmla="*/ 105241 h 2468044"/>
                <a:gd name="connsiteX695" fmla="*/ 12107 w 1906136"/>
                <a:gd name="connsiteY695" fmla="*/ 110519 h 2468044"/>
                <a:gd name="connsiteX696" fmla="*/ 9934 w 1906136"/>
                <a:gd name="connsiteY696" fmla="*/ 116728 h 2468044"/>
                <a:gd name="connsiteX697" fmla="*/ 6830 w 1906136"/>
                <a:gd name="connsiteY697" fmla="*/ 122005 h 2468044"/>
                <a:gd name="connsiteX698" fmla="*/ 15212 w 1906136"/>
                <a:gd name="connsiteY698" fmla="*/ 138769 h 2468044"/>
                <a:gd name="connsiteX699" fmla="*/ 29803 w 1906136"/>
                <a:gd name="connsiteY699" fmla="*/ 149324 h 2468044"/>
                <a:gd name="connsiteX700" fmla="*/ 46567 w 1906136"/>
                <a:gd name="connsiteY700" fmla="*/ 159880 h 2468044"/>
                <a:gd name="connsiteX701" fmla="*/ 61158 w 1906136"/>
                <a:gd name="connsiteY701" fmla="*/ 171366 h 2468044"/>
                <a:gd name="connsiteX702" fmla="*/ 73576 w 1906136"/>
                <a:gd name="connsiteY702" fmla="*/ 185957 h 2468044"/>
                <a:gd name="connsiteX703" fmla="*/ 77611 w 1906136"/>
                <a:gd name="connsiteY703" fmla="*/ 191235 h 2468044"/>
                <a:gd name="connsiteX704" fmla="*/ 78543 w 1906136"/>
                <a:gd name="connsiteY704" fmla="*/ 196512 h 2468044"/>
                <a:gd name="connsiteX705" fmla="*/ 80716 w 1906136"/>
                <a:gd name="connsiteY705" fmla="*/ 202721 h 2468044"/>
                <a:gd name="connsiteX706" fmla="*/ 82889 w 1906136"/>
                <a:gd name="connsiteY706" fmla="*/ 207999 h 2468044"/>
                <a:gd name="connsiteX707" fmla="*/ 85993 w 1906136"/>
                <a:gd name="connsiteY707" fmla="*/ 213276 h 2468044"/>
                <a:gd name="connsiteX708" fmla="*/ 85993 w 1906136"/>
                <a:gd name="connsiteY708" fmla="*/ 220727 h 2468044"/>
                <a:gd name="connsiteX709" fmla="*/ 73576 w 1906136"/>
                <a:gd name="connsiteY709" fmla="*/ 226005 h 2468044"/>
                <a:gd name="connsiteX710" fmla="*/ 70471 w 1906136"/>
                <a:gd name="connsiteY710" fmla="*/ 220727 h 2468044"/>
                <a:gd name="connsiteX711" fmla="*/ 64262 w 1906136"/>
                <a:gd name="connsiteY711" fmla="*/ 215449 h 2468044"/>
                <a:gd name="connsiteX712" fmla="*/ 58985 w 1906136"/>
                <a:gd name="connsiteY712" fmla="*/ 211103 h 2468044"/>
                <a:gd name="connsiteX713" fmla="*/ 53707 w 1906136"/>
                <a:gd name="connsiteY713" fmla="*/ 205826 h 2468044"/>
                <a:gd name="connsiteX714" fmla="*/ 49671 w 1906136"/>
                <a:gd name="connsiteY714" fmla="*/ 205826 h 2468044"/>
                <a:gd name="connsiteX715" fmla="*/ 48740 w 1906136"/>
                <a:gd name="connsiteY715" fmla="*/ 205826 h 2468044"/>
                <a:gd name="connsiteX716" fmla="*/ 46567 w 1906136"/>
                <a:gd name="connsiteY716" fmla="*/ 207999 h 2468044"/>
                <a:gd name="connsiteX717" fmla="*/ 44394 w 1906136"/>
                <a:gd name="connsiteY717" fmla="*/ 207999 h 2468044"/>
                <a:gd name="connsiteX718" fmla="*/ 43462 w 1906136"/>
                <a:gd name="connsiteY718" fmla="*/ 210172 h 2468044"/>
                <a:gd name="connsiteX719" fmla="*/ 26698 w 1906136"/>
                <a:gd name="connsiteY719" fmla="*/ 210172 h 2468044"/>
                <a:gd name="connsiteX720" fmla="*/ 28871 w 1906136"/>
                <a:gd name="connsiteY720" fmla="*/ 213276 h 2468044"/>
                <a:gd name="connsiteX721" fmla="*/ 28871 w 1906136"/>
                <a:gd name="connsiteY721" fmla="*/ 215449 h 2468044"/>
                <a:gd name="connsiteX722" fmla="*/ 29803 w 1906136"/>
                <a:gd name="connsiteY722" fmla="*/ 217623 h 2468044"/>
                <a:gd name="connsiteX723" fmla="*/ 26698 w 1906136"/>
                <a:gd name="connsiteY723" fmla="*/ 220727 h 2468044"/>
                <a:gd name="connsiteX724" fmla="*/ 22663 w 1906136"/>
                <a:gd name="connsiteY724" fmla="*/ 225073 h 2468044"/>
                <a:gd name="connsiteX725" fmla="*/ 19558 w 1906136"/>
                <a:gd name="connsiteY725" fmla="*/ 225073 h 2468044"/>
                <a:gd name="connsiteX726" fmla="*/ 15522 w 1906136"/>
                <a:gd name="connsiteY726" fmla="*/ 226005 h 2468044"/>
                <a:gd name="connsiteX727" fmla="*/ 10245 w 1906136"/>
                <a:gd name="connsiteY727" fmla="*/ 228178 h 2468044"/>
                <a:gd name="connsiteX728" fmla="*/ 7140 w 1906136"/>
                <a:gd name="connsiteY728" fmla="*/ 230351 h 2468044"/>
                <a:gd name="connsiteX729" fmla="*/ 0 w 1906136"/>
                <a:gd name="connsiteY729" fmla="*/ 230351 h 2468044"/>
                <a:gd name="connsiteX730" fmla="*/ 3104 w 1906136"/>
                <a:gd name="connsiteY730" fmla="*/ 257670 h 2468044"/>
                <a:gd name="connsiteX731" fmla="*/ 17695 w 1906136"/>
                <a:gd name="connsiteY731" fmla="*/ 265121 h 2468044"/>
                <a:gd name="connsiteX732" fmla="*/ 36322 w 1906136"/>
                <a:gd name="connsiteY732" fmla="*/ 268225 h 2468044"/>
                <a:gd name="connsiteX733" fmla="*/ 51844 w 1906136"/>
                <a:gd name="connsiteY733" fmla="*/ 274434 h 2468044"/>
                <a:gd name="connsiteX734" fmla="*/ 63331 w 1906136"/>
                <a:gd name="connsiteY734" fmla="*/ 277539 h 2468044"/>
                <a:gd name="connsiteX735" fmla="*/ 68609 w 1906136"/>
                <a:gd name="connsiteY735" fmla="*/ 277539 h 2468044"/>
                <a:gd name="connsiteX736" fmla="*/ 71713 w 1906136"/>
                <a:gd name="connsiteY736" fmla="*/ 275365 h 2468044"/>
                <a:gd name="connsiteX737" fmla="*/ 75749 w 1906136"/>
                <a:gd name="connsiteY737" fmla="*/ 274434 h 2468044"/>
                <a:gd name="connsiteX738" fmla="*/ 77922 w 1906136"/>
                <a:gd name="connsiteY738" fmla="*/ 272261 h 2468044"/>
                <a:gd name="connsiteX739" fmla="*/ 78853 w 1906136"/>
                <a:gd name="connsiteY739" fmla="*/ 270088 h 2468044"/>
                <a:gd name="connsiteX740" fmla="*/ 82889 w 1906136"/>
                <a:gd name="connsiteY740" fmla="*/ 266983 h 2468044"/>
                <a:gd name="connsiteX741" fmla="*/ 97790 w 1906136"/>
                <a:gd name="connsiteY741" fmla="*/ 266983 h 2468044"/>
                <a:gd name="connsiteX742" fmla="*/ 95617 w 1906136"/>
                <a:gd name="connsiteY742" fmla="*/ 267915 h 2468044"/>
                <a:gd name="connsiteX743" fmla="*/ 95617 w 1906136"/>
                <a:gd name="connsiteY743" fmla="*/ 270088 h 2468044"/>
                <a:gd name="connsiteX744" fmla="*/ 95617 w 1906136"/>
                <a:gd name="connsiteY744" fmla="*/ 272261 h 2468044"/>
                <a:gd name="connsiteX745" fmla="*/ 93444 w 1906136"/>
                <a:gd name="connsiteY745" fmla="*/ 272261 h 2468044"/>
                <a:gd name="connsiteX746" fmla="*/ 91271 w 1906136"/>
                <a:gd name="connsiteY746" fmla="*/ 274434 h 2468044"/>
                <a:gd name="connsiteX747" fmla="*/ 91271 w 1906136"/>
                <a:gd name="connsiteY747" fmla="*/ 292440 h 2468044"/>
                <a:gd name="connsiteX748" fmla="*/ 85993 w 1906136"/>
                <a:gd name="connsiteY748" fmla="*/ 303926 h 2468044"/>
                <a:gd name="connsiteX749" fmla="*/ 78853 w 1906136"/>
                <a:gd name="connsiteY749" fmla="*/ 311377 h 2468044"/>
                <a:gd name="connsiteX750" fmla="*/ 68298 w 1906136"/>
                <a:gd name="connsiteY750" fmla="*/ 316655 h 2468044"/>
                <a:gd name="connsiteX751" fmla="*/ 56812 w 1906136"/>
                <a:gd name="connsiteY751" fmla="*/ 319759 h 2468044"/>
                <a:gd name="connsiteX752" fmla="*/ 44394 w 1906136"/>
                <a:gd name="connsiteY752" fmla="*/ 327210 h 2468044"/>
                <a:gd name="connsiteX753" fmla="*/ 37253 w 1906136"/>
                <a:gd name="connsiteY753" fmla="*/ 336523 h 2468044"/>
                <a:gd name="connsiteX754" fmla="*/ 31976 w 1906136"/>
                <a:gd name="connsiteY754" fmla="*/ 347078 h 2468044"/>
                <a:gd name="connsiteX755" fmla="*/ 26698 w 1906136"/>
                <a:gd name="connsiteY755" fmla="*/ 360738 h 2468044"/>
                <a:gd name="connsiteX756" fmla="*/ 20489 w 1906136"/>
                <a:gd name="connsiteY756" fmla="*/ 371293 h 2468044"/>
                <a:gd name="connsiteX757" fmla="*/ 31976 w 1906136"/>
                <a:gd name="connsiteY757" fmla="*/ 391162 h 2468044"/>
                <a:gd name="connsiteX758" fmla="*/ 46567 w 1906136"/>
                <a:gd name="connsiteY758" fmla="*/ 410099 h 2468044"/>
                <a:gd name="connsiteX759" fmla="*/ 64262 w 1906136"/>
                <a:gd name="connsiteY759" fmla="*/ 422827 h 2468044"/>
                <a:gd name="connsiteX760" fmla="*/ 66435 w 1906136"/>
                <a:gd name="connsiteY760" fmla="*/ 425000 h 2468044"/>
                <a:gd name="connsiteX761" fmla="*/ 69540 w 1906136"/>
                <a:gd name="connsiteY761" fmla="*/ 425000 h 2468044"/>
                <a:gd name="connsiteX762" fmla="*/ 71713 w 1906136"/>
                <a:gd name="connsiteY762" fmla="*/ 425000 h 2468044"/>
                <a:gd name="connsiteX763" fmla="*/ 73886 w 1906136"/>
                <a:gd name="connsiteY763" fmla="*/ 422827 h 2468044"/>
                <a:gd name="connsiteX764" fmla="*/ 76991 w 1906136"/>
                <a:gd name="connsiteY764" fmla="*/ 419723 h 2468044"/>
                <a:gd name="connsiteX765" fmla="*/ 81026 w 1906136"/>
                <a:gd name="connsiteY765" fmla="*/ 430278 h 2468044"/>
                <a:gd name="connsiteX766" fmla="*/ 86304 w 1906136"/>
                <a:gd name="connsiteY766" fmla="*/ 444869 h 2468044"/>
                <a:gd name="connsiteX767" fmla="*/ 88477 w 1906136"/>
                <a:gd name="connsiteY767" fmla="*/ 455424 h 2468044"/>
                <a:gd name="connsiteX768" fmla="*/ 93755 w 1906136"/>
                <a:gd name="connsiteY768" fmla="*/ 455424 h 2468044"/>
                <a:gd name="connsiteX769" fmla="*/ 97790 w 1906136"/>
                <a:gd name="connsiteY769" fmla="*/ 455734 h 2468044"/>
                <a:gd name="connsiteX770" fmla="*/ 98722 w 1906136"/>
                <a:gd name="connsiteY770" fmla="*/ 455734 h 2468044"/>
                <a:gd name="connsiteX771" fmla="*/ 100895 w 1906136"/>
                <a:gd name="connsiteY771" fmla="*/ 453561 h 2468044"/>
                <a:gd name="connsiteX772" fmla="*/ 103068 w 1906136"/>
                <a:gd name="connsiteY772" fmla="*/ 451388 h 2468044"/>
                <a:gd name="connsiteX773" fmla="*/ 105241 w 1906136"/>
                <a:gd name="connsiteY773" fmla="*/ 449215 h 2468044"/>
                <a:gd name="connsiteX774" fmla="*/ 108346 w 1906136"/>
                <a:gd name="connsiteY774" fmla="*/ 451388 h 2468044"/>
                <a:gd name="connsiteX775" fmla="*/ 110208 w 1906136"/>
                <a:gd name="connsiteY775" fmla="*/ 451388 h 2468044"/>
                <a:gd name="connsiteX776" fmla="*/ 112381 w 1906136"/>
                <a:gd name="connsiteY776" fmla="*/ 453561 h 2468044"/>
                <a:gd name="connsiteX777" fmla="*/ 112381 w 1906136"/>
                <a:gd name="connsiteY777" fmla="*/ 456666 h 2468044"/>
                <a:gd name="connsiteX778" fmla="*/ 112381 w 1906136"/>
                <a:gd name="connsiteY778" fmla="*/ 461012 h 2468044"/>
                <a:gd name="connsiteX779" fmla="*/ 124799 w 1906136"/>
                <a:gd name="connsiteY779" fmla="*/ 456666 h 2468044"/>
                <a:gd name="connsiteX780" fmla="*/ 134113 w 1906136"/>
                <a:gd name="connsiteY780" fmla="*/ 453561 h 2468044"/>
                <a:gd name="connsiteX781" fmla="*/ 147772 w 1906136"/>
                <a:gd name="connsiteY781" fmla="*/ 449215 h 2468044"/>
                <a:gd name="connsiteX782" fmla="*/ 144668 w 1906136"/>
                <a:gd name="connsiteY782" fmla="*/ 471257 h 2468044"/>
                <a:gd name="connsiteX783" fmla="*/ 135354 w 1906136"/>
                <a:gd name="connsiteY783" fmla="*/ 488021 h 2468044"/>
                <a:gd name="connsiteX784" fmla="*/ 122937 w 1906136"/>
                <a:gd name="connsiteY784" fmla="*/ 502612 h 2468044"/>
                <a:gd name="connsiteX785" fmla="*/ 106172 w 1906136"/>
                <a:gd name="connsiteY785" fmla="*/ 515340 h 2468044"/>
                <a:gd name="connsiteX786" fmla="*/ 88477 w 1906136"/>
                <a:gd name="connsiteY786" fmla="*/ 527137 h 2468044"/>
                <a:gd name="connsiteX787" fmla="*/ 69850 w 1906136"/>
                <a:gd name="connsiteY787" fmla="*/ 537692 h 2468044"/>
                <a:gd name="connsiteX788" fmla="*/ 54328 w 1906136"/>
                <a:gd name="connsiteY788" fmla="*/ 549179 h 2468044"/>
                <a:gd name="connsiteX789" fmla="*/ 41910 w 1906136"/>
                <a:gd name="connsiteY789" fmla="*/ 561907 h 2468044"/>
                <a:gd name="connsiteX790" fmla="*/ 37874 w 1906136"/>
                <a:gd name="connsiteY790" fmla="*/ 561907 h 2468044"/>
                <a:gd name="connsiteX791" fmla="*/ 37874 w 1906136"/>
                <a:gd name="connsiteY791" fmla="*/ 565011 h 2468044"/>
                <a:gd name="connsiteX792" fmla="*/ 48430 w 1906136"/>
                <a:gd name="connsiteY792" fmla="*/ 561907 h 2468044"/>
                <a:gd name="connsiteX793" fmla="*/ 65194 w 1906136"/>
                <a:gd name="connsiteY793" fmla="*/ 554456 h 2468044"/>
                <a:gd name="connsiteX794" fmla="*/ 86925 w 1906136"/>
                <a:gd name="connsiteY794" fmla="*/ 543901 h 2468044"/>
                <a:gd name="connsiteX795" fmla="*/ 108656 w 1906136"/>
                <a:gd name="connsiteY795" fmla="*/ 530241 h 2468044"/>
                <a:gd name="connsiteX796" fmla="*/ 130387 w 1906136"/>
                <a:gd name="connsiteY796" fmla="*/ 515650 h 2468044"/>
                <a:gd name="connsiteX797" fmla="*/ 152118 w 1906136"/>
                <a:gd name="connsiteY797" fmla="*/ 502922 h 2468044"/>
                <a:gd name="connsiteX798" fmla="*/ 169814 w 1906136"/>
                <a:gd name="connsiteY798" fmla="*/ 492367 h 2468044"/>
                <a:gd name="connsiteX799" fmla="*/ 184405 w 1906136"/>
                <a:gd name="connsiteY799" fmla="*/ 480881 h 2468044"/>
                <a:gd name="connsiteX800" fmla="*/ 191545 w 1906136"/>
                <a:gd name="connsiteY800" fmla="*/ 473430 h 2468044"/>
                <a:gd name="connsiteX801" fmla="*/ 203032 w 1906136"/>
                <a:gd name="connsiteY801" fmla="*/ 456666 h 2468044"/>
                <a:gd name="connsiteX802" fmla="*/ 210172 w 1906136"/>
                <a:gd name="connsiteY802" fmla="*/ 438660 h 2468044"/>
                <a:gd name="connsiteX803" fmla="*/ 215449 w 1906136"/>
                <a:gd name="connsiteY803" fmla="*/ 421896 h 2468044"/>
                <a:gd name="connsiteX804" fmla="*/ 222590 w 1906136"/>
                <a:gd name="connsiteY804" fmla="*/ 406063 h 2468044"/>
                <a:gd name="connsiteX805" fmla="*/ 234076 w 1906136"/>
                <a:gd name="connsiteY805" fmla="*/ 391472 h 2468044"/>
                <a:gd name="connsiteX806" fmla="*/ 247736 w 1906136"/>
                <a:gd name="connsiteY806" fmla="*/ 379986 h 2468044"/>
                <a:gd name="connsiteX807" fmla="*/ 247736 w 1906136"/>
                <a:gd name="connsiteY807" fmla="*/ 376881 h 2468044"/>
                <a:gd name="connsiteX808" fmla="*/ 257049 w 1906136"/>
                <a:gd name="connsiteY808" fmla="*/ 376881 h 2468044"/>
                <a:gd name="connsiteX809" fmla="*/ 247736 w 1906136"/>
                <a:gd name="connsiteY809" fmla="*/ 392714 h 2468044"/>
                <a:gd name="connsiteX810" fmla="*/ 237181 w 1906136"/>
                <a:gd name="connsiteY810" fmla="*/ 407305 h 2468044"/>
                <a:gd name="connsiteX811" fmla="*/ 230040 w 1906136"/>
                <a:gd name="connsiteY811" fmla="*/ 424069 h 2468044"/>
                <a:gd name="connsiteX812" fmla="*/ 224763 w 1906136"/>
                <a:gd name="connsiteY812" fmla="*/ 440833 h 2468044"/>
                <a:gd name="connsiteX813" fmla="*/ 246494 w 1906136"/>
                <a:gd name="connsiteY813" fmla="*/ 435555 h 2468044"/>
                <a:gd name="connsiteX814" fmla="*/ 262016 w 1906136"/>
                <a:gd name="connsiteY814" fmla="*/ 426242 h 2468044"/>
                <a:gd name="connsiteX815" fmla="*/ 280643 w 1906136"/>
                <a:gd name="connsiteY815" fmla="*/ 416929 h 2468044"/>
                <a:gd name="connsiteX816" fmla="*/ 280643 w 1906136"/>
                <a:gd name="connsiteY816" fmla="*/ 392714 h 2468044"/>
                <a:gd name="connsiteX817" fmla="*/ 297407 w 1906136"/>
                <a:gd name="connsiteY817" fmla="*/ 394887 h 2468044"/>
                <a:gd name="connsiteX818" fmla="*/ 307962 w 1906136"/>
                <a:gd name="connsiteY818" fmla="*/ 400165 h 2468044"/>
                <a:gd name="connsiteX819" fmla="*/ 317276 w 1906136"/>
                <a:gd name="connsiteY819" fmla="*/ 407615 h 2468044"/>
                <a:gd name="connsiteX820" fmla="*/ 327831 w 1906136"/>
                <a:gd name="connsiteY820" fmla="*/ 413824 h 2468044"/>
                <a:gd name="connsiteX821" fmla="*/ 361048 w 1906136"/>
                <a:gd name="connsiteY821" fmla="*/ 413824 h 2468044"/>
                <a:gd name="connsiteX822" fmla="*/ 376571 w 1906136"/>
                <a:gd name="connsiteY822" fmla="*/ 422206 h 2468044"/>
                <a:gd name="connsiteX823" fmla="*/ 393335 w 1906136"/>
                <a:gd name="connsiteY823" fmla="*/ 436797 h 2468044"/>
                <a:gd name="connsiteX824" fmla="*/ 407926 w 1906136"/>
                <a:gd name="connsiteY824" fmla="*/ 449526 h 2468044"/>
                <a:gd name="connsiteX825" fmla="*/ 427794 w 1906136"/>
                <a:gd name="connsiteY825" fmla="*/ 458839 h 2468044"/>
                <a:gd name="connsiteX826" fmla="*/ 451699 w 1906136"/>
                <a:gd name="connsiteY826" fmla="*/ 464117 h 2468044"/>
                <a:gd name="connsiteX827" fmla="*/ 471567 w 1906136"/>
                <a:gd name="connsiteY827" fmla="*/ 473430 h 2468044"/>
                <a:gd name="connsiteX828" fmla="*/ 486158 w 1906136"/>
                <a:gd name="connsiteY828" fmla="*/ 486158 h 2468044"/>
                <a:gd name="connsiteX829" fmla="*/ 498576 w 1906136"/>
                <a:gd name="connsiteY829" fmla="*/ 502922 h 2468044"/>
                <a:gd name="connsiteX830" fmla="*/ 507889 w 1906136"/>
                <a:gd name="connsiteY830" fmla="*/ 519686 h 2468044"/>
                <a:gd name="connsiteX831" fmla="*/ 519376 w 1906136"/>
                <a:gd name="connsiteY831" fmla="*/ 536450 h 2468044"/>
                <a:gd name="connsiteX832" fmla="*/ 531794 w 1906136"/>
                <a:gd name="connsiteY832" fmla="*/ 550110 h 2468044"/>
                <a:gd name="connsiteX833" fmla="*/ 527758 w 1906136"/>
                <a:gd name="connsiteY833" fmla="*/ 574325 h 2468044"/>
                <a:gd name="connsiteX834" fmla="*/ 539244 w 1906136"/>
                <a:gd name="connsiteY834" fmla="*/ 579602 h 2468044"/>
                <a:gd name="connsiteX835" fmla="*/ 546385 w 1906136"/>
                <a:gd name="connsiteY835" fmla="*/ 588916 h 2468044"/>
                <a:gd name="connsiteX836" fmla="*/ 551662 w 1906136"/>
                <a:gd name="connsiteY836" fmla="*/ 600402 h 2468044"/>
                <a:gd name="connsiteX837" fmla="*/ 554767 w 1906136"/>
                <a:gd name="connsiteY837" fmla="*/ 613131 h 2468044"/>
                <a:gd name="connsiteX838" fmla="*/ 560976 w 1906136"/>
                <a:gd name="connsiteY838" fmla="*/ 625859 h 2468044"/>
                <a:gd name="connsiteX839" fmla="*/ 568116 w 1906136"/>
                <a:gd name="connsiteY839" fmla="*/ 637345 h 2468044"/>
                <a:gd name="connsiteX840" fmla="*/ 576498 w 1906136"/>
                <a:gd name="connsiteY840" fmla="*/ 645727 h 2468044"/>
                <a:gd name="connsiteX841" fmla="*/ 591089 w 1906136"/>
                <a:gd name="connsiteY841" fmla="*/ 651005 h 2468044"/>
                <a:gd name="connsiteX842" fmla="*/ 587984 w 1906136"/>
                <a:gd name="connsiteY842" fmla="*/ 653178 h 2468044"/>
                <a:gd name="connsiteX843" fmla="*/ 583949 w 1906136"/>
                <a:gd name="connsiteY843" fmla="*/ 653178 h 2468044"/>
                <a:gd name="connsiteX844" fmla="*/ 580844 w 1906136"/>
                <a:gd name="connsiteY844" fmla="*/ 653178 h 2468044"/>
                <a:gd name="connsiteX845" fmla="*/ 576808 w 1906136"/>
                <a:gd name="connsiteY845" fmla="*/ 651005 h 2468044"/>
                <a:gd name="connsiteX846" fmla="*/ 568426 w 1906136"/>
                <a:gd name="connsiteY846" fmla="*/ 651005 h 2468044"/>
                <a:gd name="connsiteX847" fmla="*/ 576808 w 1906136"/>
                <a:gd name="connsiteY847" fmla="*/ 669942 h 2468044"/>
                <a:gd name="connsiteX848" fmla="*/ 588295 w 1906136"/>
                <a:gd name="connsiteY848" fmla="*/ 686706 h 2468044"/>
                <a:gd name="connsiteX849" fmla="*/ 600713 w 1906136"/>
                <a:gd name="connsiteY849" fmla="*/ 702539 h 2468044"/>
                <a:gd name="connsiteX850" fmla="*/ 604748 w 1906136"/>
                <a:gd name="connsiteY850" fmla="*/ 704712 h 2468044"/>
                <a:gd name="connsiteX851" fmla="*/ 605680 w 1906136"/>
                <a:gd name="connsiteY851" fmla="*/ 704712 h 2468044"/>
                <a:gd name="connsiteX852" fmla="*/ 605680 w 1906136"/>
                <a:gd name="connsiteY852" fmla="*/ 706885 h 2468044"/>
                <a:gd name="connsiteX853" fmla="*/ 607853 w 1906136"/>
                <a:gd name="connsiteY853" fmla="*/ 706885 h 2468044"/>
                <a:gd name="connsiteX854" fmla="*/ 613130 w 1906136"/>
                <a:gd name="connsiteY854" fmla="*/ 706885 h 2468044"/>
                <a:gd name="connsiteX855" fmla="*/ 619339 w 1906136"/>
                <a:gd name="connsiteY855" fmla="*/ 706885 h 2468044"/>
                <a:gd name="connsiteX856" fmla="*/ 620271 w 1906136"/>
                <a:gd name="connsiteY856" fmla="*/ 704712 h 2468044"/>
                <a:gd name="connsiteX857" fmla="*/ 624306 w 1906136"/>
                <a:gd name="connsiteY857" fmla="*/ 702539 h 2468044"/>
                <a:gd name="connsiteX858" fmla="*/ 626480 w 1906136"/>
                <a:gd name="connsiteY858" fmla="*/ 701608 h 2468044"/>
                <a:gd name="connsiteX859" fmla="*/ 626480 w 1906136"/>
                <a:gd name="connsiteY859" fmla="*/ 699434 h 2468044"/>
                <a:gd name="connsiteX860" fmla="*/ 627411 w 1906136"/>
                <a:gd name="connsiteY860" fmla="*/ 699434 h 2468044"/>
                <a:gd name="connsiteX861" fmla="*/ 627411 w 1906136"/>
                <a:gd name="connsiteY861" fmla="*/ 695088 h 2468044"/>
                <a:gd name="connsiteX862" fmla="*/ 622133 w 1906136"/>
                <a:gd name="connsiteY862" fmla="*/ 687638 h 2468044"/>
                <a:gd name="connsiteX863" fmla="*/ 614993 w 1906136"/>
                <a:gd name="connsiteY863" fmla="*/ 682360 h 2468044"/>
                <a:gd name="connsiteX864" fmla="*/ 607853 w 1906136"/>
                <a:gd name="connsiteY864" fmla="*/ 677082 h 2468044"/>
                <a:gd name="connsiteX865" fmla="*/ 600713 w 1906136"/>
                <a:gd name="connsiteY865" fmla="*/ 671805 h 2468044"/>
                <a:gd name="connsiteX866" fmla="*/ 600713 w 1906136"/>
                <a:gd name="connsiteY866" fmla="*/ 662491 h 2468044"/>
                <a:gd name="connsiteX867" fmla="*/ 617477 w 1906136"/>
                <a:gd name="connsiteY867" fmla="*/ 673047 h 2468044"/>
                <a:gd name="connsiteX868" fmla="*/ 632068 w 1906136"/>
                <a:gd name="connsiteY868" fmla="*/ 687638 h 2468044"/>
                <a:gd name="connsiteX869" fmla="*/ 644485 w 1906136"/>
                <a:gd name="connsiteY869" fmla="*/ 702228 h 2468044"/>
                <a:gd name="connsiteX870" fmla="*/ 644485 w 1906136"/>
                <a:gd name="connsiteY870" fmla="*/ 723339 h 2468044"/>
                <a:gd name="connsiteX871" fmla="*/ 642312 w 1906136"/>
                <a:gd name="connsiteY871" fmla="*/ 718992 h 2468044"/>
                <a:gd name="connsiteX872" fmla="*/ 639208 w 1906136"/>
                <a:gd name="connsiteY872" fmla="*/ 715888 h 2468044"/>
                <a:gd name="connsiteX873" fmla="*/ 637035 w 1906136"/>
                <a:gd name="connsiteY873" fmla="*/ 711542 h 2468044"/>
                <a:gd name="connsiteX874" fmla="*/ 633930 w 1906136"/>
                <a:gd name="connsiteY874" fmla="*/ 709369 h 2468044"/>
                <a:gd name="connsiteX875" fmla="*/ 629894 w 1906136"/>
                <a:gd name="connsiteY875" fmla="*/ 709369 h 2468044"/>
                <a:gd name="connsiteX876" fmla="*/ 626790 w 1906136"/>
                <a:gd name="connsiteY876" fmla="*/ 709369 h 2468044"/>
                <a:gd name="connsiteX877" fmla="*/ 622754 w 1906136"/>
                <a:gd name="connsiteY877" fmla="*/ 709369 h 2468044"/>
                <a:gd name="connsiteX878" fmla="*/ 617477 w 1906136"/>
                <a:gd name="connsiteY878" fmla="*/ 711542 h 2468044"/>
                <a:gd name="connsiteX879" fmla="*/ 615304 w 1906136"/>
                <a:gd name="connsiteY879" fmla="*/ 723028 h 2468044"/>
                <a:gd name="connsiteX880" fmla="*/ 613130 w 1906136"/>
                <a:gd name="connsiteY880" fmla="*/ 741034 h 2468044"/>
                <a:gd name="connsiteX881" fmla="*/ 613130 w 1906136"/>
                <a:gd name="connsiteY881" fmla="*/ 763076 h 2468044"/>
                <a:gd name="connsiteX882" fmla="*/ 613130 w 1906136"/>
                <a:gd name="connsiteY882" fmla="*/ 787291 h 2468044"/>
                <a:gd name="connsiteX883" fmla="*/ 613130 w 1906136"/>
                <a:gd name="connsiteY883" fmla="*/ 807159 h 2468044"/>
                <a:gd name="connsiteX884" fmla="*/ 612199 w 1906136"/>
                <a:gd name="connsiteY884" fmla="*/ 821750 h 2468044"/>
                <a:gd name="connsiteX885" fmla="*/ 612199 w 1906136"/>
                <a:gd name="connsiteY885" fmla="*/ 829201 h 2468044"/>
                <a:gd name="connsiteX886" fmla="*/ 613130 w 1906136"/>
                <a:gd name="connsiteY886" fmla="*/ 859624 h 2468044"/>
                <a:gd name="connsiteX887" fmla="*/ 617166 w 1906136"/>
                <a:gd name="connsiteY887" fmla="*/ 881666 h 2468044"/>
                <a:gd name="connsiteX888" fmla="*/ 622444 w 1906136"/>
                <a:gd name="connsiteY888" fmla="*/ 898430 h 2468044"/>
                <a:gd name="connsiteX889" fmla="*/ 629584 w 1906136"/>
                <a:gd name="connsiteY889" fmla="*/ 911158 h 2468044"/>
                <a:gd name="connsiteX890" fmla="*/ 641071 w 1906136"/>
                <a:gd name="connsiteY890" fmla="*/ 922645 h 2468044"/>
                <a:gd name="connsiteX891" fmla="*/ 651626 w 1906136"/>
                <a:gd name="connsiteY891" fmla="*/ 935373 h 2468044"/>
                <a:gd name="connsiteX892" fmla="*/ 664043 w 1906136"/>
                <a:gd name="connsiteY892" fmla="*/ 953379 h 2468044"/>
                <a:gd name="connsiteX893" fmla="*/ 669321 w 1906136"/>
                <a:gd name="connsiteY893" fmla="*/ 964866 h 2468044"/>
                <a:gd name="connsiteX894" fmla="*/ 673357 w 1906136"/>
                <a:gd name="connsiteY894" fmla="*/ 975421 h 2468044"/>
                <a:gd name="connsiteX895" fmla="*/ 680497 w 1906136"/>
                <a:gd name="connsiteY895" fmla="*/ 984734 h 2468044"/>
                <a:gd name="connsiteX896" fmla="*/ 691052 w 1906136"/>
                <a:gd name="connsiteY896" fmla="*/ 992185 h 2468044"/>
                <a:gd name="connsiteX897" fmla="*/ 704712 w 1906136"/>
                <a:gd name="connsiteY897" fmla="*/ 997462 h 2468044"/>
                <a:gd name="connsiteX898" fmla="*/ 715267 w 1906136"/>
                <a:gd name="connsiteY898" fmla="*/ 1003671 h 2468044"/>
                <a:gd name="connsiteX899" fmla="*/ 724580 w 1906136"/>
                <a:gd name="connsiteY899" fmla="*/ 1014226 h 2468044"/>
                <a:gd name="connsiteX900" fmla="*/ 731721 w 1906136"/>
                <a:gd name="connsiteY900" fmla="*/ 1026955 h 2468044"/>
                <a:gd name="connsiteX901" fmla="*/ 734825 w 1906136"/>
                <a:gd name="connsiteY901" fmla="*/ 1041546 h 2468044"/>
                <a:gd name="connsiteX902" fmla="*/ 741034 w 1906136"/>
                <a:gd name="connsiteY902" fmla="*/ 1054274 h 2468044"/>
                <a:gd name="connsiteX903" fmla="*/ 747243 w 1906136"/>
                <a:gd name="connsiteY903" fmla="*/ 1065761 h 2468044"/>
                <a:gd name="connsiteX904" fmla="*/ 760903 w 1906136"/>
                <a:gd name="connsiteY904" fmla="*/ 1075074 h 2468044"/>
                <a:gd name="connsiteX905" fmla="*/ 758729 w 1906136"/>
                <a:gd name="connsiteY905" fmla="*/ 1076005 h 2468044"/>
                <a:gd name="connsiteX906" fmla="*/ 758729 w 1906136"/>
                <a:gd name="connsiteY906" fmla="*/ 1078178 h 2468044"/>
                <a:gd name="connsiteX907" fmla="*/ 758729 w 1906136"/>
                <a:gd name="connsiteY907" fmla="*/ 1080351 h 2468044"/>
                <a:gd name="connsiteX908" fmla="*/ 756556 w 1906136"/>
                <a:gd name="connsiteY908" fmla="*/ 1080351 h 2468044"/>
                <a:gd name="connsiteX909" fmla="*/ 754383 w 1906136"/>
                <a:gd name="connsiteY909" fmla="*/ 1080351 h 2468044"/>
                <a:gd name="connsiteX910" fmla="*/ 751279 w 1906136"/>
                <a:gd name="connsiteY910" fmla="*/ 1082525 h 2468044"/>
                <a:gd name="connsiteX911" fmla="*/ 760592 w 1906136"/>
                <a:gd name="connsiteY911" fmla="*/ 1095253 h 2468044"/>
                <a:gd name="connsiteX912" fmla="*/ 771147 w 1906136"/>
                <a:gd name="connsiteY912" fmla="*/ 1102704 h 2468044"/>
                <a:gd name="connsiteX913" fmla="*/ 782634 w 1906136"/>
                <a:gd name="connsiteY913" fmla="*/ 1110154 h 2468044"/>
                <a:gd name="connsiteX914" fmla="*/ 791016 w 1906136"/>
                <a:gd name="connsiteY914" fmla="*/ 1119468 h 2468044"/>
                <a:gd name="connsiteX915" fmla="*/ 797225 w 1906136"/>
                <a:gd name="connsiteY915" fmla="*/ 1130023 h 2468044"/>
                <a:gd name="connsiteX916" fmla="*/ 800329 w 1906136"/>
                <a:gd name="connsiteY916" fmla="*/ 1142751 h 2468044"/>
                <a:gd name="connsiteX917" fmla="*/ 804365 w 1906136"/>
                <a:gd name="connsiteY917" fmla="*/ 1155479 h 2468044"/>
                <a:gd name="connsiteX918" fmla="*/ 809643 w 1906136"/>
                <a:gd name="connsiteY918" fmla="*/ 1155479 h 2468044"/>
                <a:gd name="connsiteX919" fmla="*/ 811816 w 1906136"/>
                <a:gd name="connsiteY919" fmla="*/ 1155479 h 2468044"/>
                <a:gd name="connsiteX920" fmla="*/ 812747 w 1906136"/>
                <a:gd name="connsiteY920" fmla="*/ 1155479 h 2468044"/>
                <a:gd name="connsiteX921" fmla="*/ 814920 w 1906136"/>
                <a:gd name="connsiteY921" fmla="*/ 1155479 h 2468044"/>
                <a:gd name="connsiteX922" fmla="*/ 817093 w 1906136"/>
                <a:gd name="connsiteY922" fmla="*/ 1155479 h 2468044"/>
                <a:gd name="connsiteX923" fmla="*/ 820198 w 1906136"/>
                <a:gd name="connsiteY923" fmla="*/ 1155479 h 2468044"/>
                <a:gd name="connsiteX924" fmla="*/ 822371 w 1906136"/>
                <a:gd name="connsiteY924" fmla="*/ 1159826 h 2468044"/>
                <a:gd name="connsiteX925" fmla="*/ 822371 w 1906136"/>
                <a:gd name="connsiteY925" fmla="*/ 1162930 h 2468044"/>
                <a:gd name="connsiteX926" fmla="*/ 824544 w 1906136"/>
                <a:gd name="connsiteY926" fmla="*/ 1169139 h 2468044"/>
                <a:gd name="connsiteX927" fmla="*/ 824544 w 1906136"/>
                <a:gd name="connsiteY927" fmla="*/ 1176590 h 2468044"/>
                <a:gd name="connsiteX928" fmla="*/ 827648 w 1906136"/>
                <a:gd name="connsiteY928" fmla="*/ 1174417 h 2468044"/>
                <a:gd name="connsiteX929" fmla="*/ 827648 w 1906136"/>
                <a:gd name="connsiteY929" fmla="*/ 1172243 h 2468044"/>
                <a:gd name="connsiteX930" fmla="*/ 829822 w 1906136"/>
                <a:gd name="connsiteY930" fmla="*/ 1170070 h 2468044"/>
                <a:gd name="connsiteX931" fmla="*/ 831995 w 1906136"/>
                <a:gd name="connsiteY931" fmla="*/ 1166966 h 2468044"/>
                <a:gd name="connsiteX932" fmla="*/ 831995 w 1906136"/>
                <a:gd name="connsiteY932" fmla="*/ 1159515 h 2468044"/>
                <a:gd name="connsiteX933" fmla="*/ 827959 w 1906136"/>
                <a:gd name="connsiteY933" fmla="*/ 1148960 h 2468044"/>
                <a:gd name="connsiteX934" fmla="*/ 819577 w 1906136"/>
                <a:gd name="connsiteY934" fmla="*/ 1132196 h 2468044"/>
                <a:gd name="connsiteX935" fmla="*/ 808090 w 1906136"/>
                <a:gd name="connsiteY935" fmla="*/ 1113259 h 2468044"/>
                <a:gd name="connsiteX936" fmla="*/ 797535 w 1906136"/>
                <a:gd name="connsiteY936" fmla="*/ 1095253 h 2468044"/>
                <a:gd name="connsiteX937" fmla="*/ 783876 w 1906136"/>
                <a:gd name="connsiteY937" fmla="*/ 1076316 h 2468044"/>
                <a:gd name="connsiteX938" fmla="*/ 773320 w 1906136"/>
                <a:gd name="connsiteY938" fmla="*/ 1061725 h 2468044"/>
                <a:gd name="connsiteX939" fmla="*/ 761834 w 1906136"/>
                <a:gd name="connsiteY939" fmla="*/ 1048996 h 2468044"/>
                <a:gd name="connsiteX940" fmla="*/ 756556 w 1906136"/>
                <a:gd name="connsiteY940" fmla="*/ 1041546 h 2468044"/>
                <a:gd name="connsiteX941" fmla="*/ 756556 w 1906136"/>
                <a:gd name="connsiteY941" fmla="*/ 1021677 h 2468044"/>
                <a:gd name="connsiteX942" fmla="*/ 760592 w 1906136"/>
                <a:gd name="connsiteY942" fmla="*/ 1023850 h 2468044"/>
                <a:gd name="connsiteX943" fmla="*/ 763697 w 1906136"/>
                <a:gd name="connsiteY943" fmla="*/ 1026955 h 2468044"/>
                <a:gd name="connsiteX944" fmla="*/ 767732 w 1906136"/>
                <a:gd name="connsiteY944" fmla="*/ 1031301 h 2468044"/>
                <a:gd name="connsiteX945" fmla="*/ 776114 w 1906136"/>
                <a:gd name="connsiteY945" fmla="*/ 1036578 h 2468044"/>
                <a:gd name="connsiteX946" fmla="*/ 782323 w 1906136"/>
                <a:gd name="connsiteY946" fmla="*/ 1048065 h 2468044"/>
                <a:gd name="connsiteX947" fmla="*/ 785428 w 1906136"/>
                <a:gd name="connsiteY947" fmla="*/ 1058620 h 2468044"/>
                <a:gd name="connsiteX948" fmla="*/ 789464 w 1906136"/>
                <a:gd name="connsiteY948" fmla="*/ 1069175 h 2468044"/>
                <a:gd name="connsiteX949" fmla="*/ 796604 w 1906136"/>
                <a:gd name="connsiteY949" fmla="*/ 1078489 h 2468044"/>
                <a:gd name="connsiteX950" fmla="*/ 797535 w 1906136"/>
                <a:gd name="connsiteY950" fmla="*/ 1080662 h 2468044"/>
                <a:gd name="connsiteX951" fmla="*/ 803744 w 1906136"/>
                <a:gd name="connsiteY951" fmla="*/ 1082835 h 2468044"/>
                <a:gd name="connsiteX952" fmla="*/ 806849 w 1906136"/>
                <a:gd name="connsiteY952" fmla="*/ 1082835 h 2468044"/>
                <a:gd name="connsiteX953" fmla="*/ 812126 w 1906136"/>
                <a:gd name="connsiteY953" fmla="*/ 1083766 h 2468044"/>
                <a:gd name="connsiteX954" fmla="*/ 816162 w 1906136"/>
                <a:gd name="connsiteY954" fmla="*/ 1085939 h 2468044"/>
                <a:gd name="connsiteX955" fmla="*/ 833857 w 1906136"/>
                <a:gd name="connsiteY955" fmla="*/ 1112327 h 2468044"/>
                <a:gd name="connsiteX956" fmla="*/ 852484 w 1906136"/>
                <a:gd name="connsiteY956" fmla="*/ 1137473 h 2468044"/>
                <a:gd name="connsiteX957" fmla="*/ 870179 w 1906136"/>
                <a:gd name="connsiteY957" fmla="*/ 1161688 h 2468044"/>
                <a:gd name="connsiteX958" fmla="*/ 890048 w 1906136"/>
                <a:gd name="connsiteY958" fmla="*/ 1183730 h 2468044"/>
                <a:gd name="connsiteX959" fmla="*/ 882908 w 1906136"/>
                <a:gd name="connsiteY959" fmla="*/ 1206703 h 2468044"/>
                <a:gd name="connsiteX960" fmla="*/ 886944 w 1906136"/>
                <a:gd name="connsiteY960" fmla="*/ 1211049 h 2468044"/>
                <a:gd name="connsiteX961" fmla="*/ 894084 w 1906136"/>
                <a:gd name="connsiteY961" fmla="*/ 1218500 h 2468044"/>
                <a:gd name="connsiteX962" fmla="*/ 901224 w 1906136"/>
                <a:gd name="connsiteY962" fmla="*/ 1227813 h 2468044"/>
                <a:gd name="connsiteX963" fmla="*/ 910537 w 1906136"/>
                <a:gd name="connsiteY963" fmla="*/ 1235264 h 2468044"/>
                <a:gd name="connsiteX964" fmla="*/ 915815 w 1906136"/>
                <a:gd name="connsiteY964" fmla="*/ 1242715 h 2468044"/>
                <a:gd name="connsiteX965" fmla="*/ 918919 w 1906136"/>
                <a:gd name="connsiteY965" fmla="*/ 1243646 h 2468044"/>
                <a:gd name="connsiteX966" fmla="*/ 939719 w 1906136"/>
                <a:gd name="connsiteY966" fmla="*/ 1240541 h 2468044"/>
                <a:gd name="connsiteX967" fmla="*/ 940651 w 1906136"/>
                <a:gd name="connsiteY967" fmla="*/ 1242715 h 2468044"/>
                <a:gd name="connsiteX968" fmla="*/ 944686 w 1906136"/>
                <a:gd name="connsiteY968" fmla="*/ 1245819 h 2468044"/>
                <a:gd name="connsiteX969" fmla="*/ 947791 w 1906136"/>
                <a:gd name="connsiteY969" fmla="*/ 1250165 h 2468044"/>
                <a:gd name="connsiteX970" fmla="*/ 951827 w 1906136"/>
                <a:gd name="connsiteY970" fmla="*/ 1253270 h 2468044"/>
                <a:gd name="connsiteX971" fmla="*/ 954931 w 1906136"/>
                <a:gd name="connsiteY971" fmla="*/ 1256374 h 2468044"/>
                <a:gd name="connsiteX972" fmla="*/ 978835 w 1906136"/>
                <a:gd name="connsiteY972" fmla="*/ 1260720 h 2468044"/>
                <a:gd name="connsiteX973" fmla="*/ 981940 w 1906136"/>
                <a:gd name="connsiteY973" fmla="*/ 1262894 h 2468044"/>
                <a:gd name="connsiteX974" fmla="*/ 985976 w 1906136"/>
                <a:gd name="connsiteY974" fmla="*/ 1265998 h 2468044"/>
                <a:gd name="connsiteX975" fmla="*/ 991253 w 1906136"/>
                <a:gd name="connsiteY975" fmla="*/ 1271276 h 2468044"/>
                <a:gd name="connsiteX976" fmla="*/ 995289 w 1906136"/>
                <a:gd name="connsiteY976" fmla="*/ 1275622 h 2468044"/>
                <a:gd name="connsiteX977" fmla="*/ 998394 w 1906136"/>
                <a:gd name="connsiteY977" fmla="*/ 1278726 h 2468044"/>
                <a:gd name="connsiteX978" fmla="*/ 1002429 w 1906136"/>
                <a:gd name="connsiteY978" fmla="*/ 1280899 h 2468044"/>
                <a:gd name="connsiteX979" fmla="*/ 1010811 w 1906136"/>
                <a:gd name="connsiteY979" fmla="*/ 1283073 h 2468044"/>
                <a:gd name="connsiteX980" fmla="*/ 1017952 w 1906136"/>
                <a:gd name="connsiteY980" fmla="*/ 1278726 h 2468044"/>
                <a:gd name="connsiteX981" fmla="*/ 1024161 w 1906136"/>
                <a:gd name="connsiteY981" fmla="*/ 1275622 h 2468044"/>
                <a:gd name="connsiteX982" fmla="*/ 1031301 w 1906136"/>
                <a:gd name="connsiteY982" fmla="*/ 1271276 h 2468044"/>
                <a:gd name="connsiteX983" fmla="*/ 1041856 w 1906136"/>
                <a:gd name="connsiteY983" fmla="*/ 1271276 h 2468044"/>
                <a:gd name="connsiteX984" fmla="*/ 1058620 w 1906136"/>
                <a:gd name="connsiteY984" fmla="*/ 1278726 h 2468044"/>
                <a:gd name="connsiteX985" fmla="*/ 1069175 w 1906136"/>
                <a:gd name="connsiteY985" fmla="*/ 1288040 h 2468044"/>
                <a:gd name="connsiteX986" fmla="*/ 1081593 w 1906136"/>
                <a:gd name="connsiteY986" fmla="*/ 1297353 h 2468044"/>
                <a:gd name="connsiteX987" fmla="*/ 1102393 w 1906136"/>
                <a:gd name="connsiteY987" fmla="*/ 1304804 h 2468044"/>
                <a:gd name="connsiteX988" fmla="*/ 1117915 w 1906136"/>
                <a:gd name="connsiteY988" fmla="*/ 1310081 h 2468044"/>
                <a:gd name="connsiteX989" fmla="*/ 1132506 w 1906136"/>
                <a:gd name="connsiteY989" fmla="*/ 1314428 h 2468044"/>
                <a:gd name="connsiteX990" fmla="*/ 1141820 w 1906136"/>
                <a:gd name="connsiteY990" fmla="*/ 1317532 h 2468044"/>
                <a:gd name="connsiteX991" fmla="*/ 1151133 w 1906136"/>
                <a:gd name="connsiteY991" fmla="*/ 1326845 h 2468044"/>
                <a:gd name="connsiteX992" fmla="*/ 1159515 w 1906136"/>
                <a:gd name="connsiteY992" fmla="*/ 1339574 h 2468044"/>
                <a:gd name="connsiteX993" fmla="*/ 1168828 w 1906136"/>
                <a:gd name="connsiteY993" fmla="*/ 1361615 h 2468044"/>
                <a:gd name="connsiteX994" fmla="*/ 1180315 w 1906136"/>
                <a:gd name="connsiteY994" fmla="*/ 1364720 h 2468044"/>
                <a:gd name="connsiteX995" fmla="*/ 1195837 w 1906136"/>
                <a:gd name="connsiteY995" fmla="*/ 1372171 h 2468044"/>
                <a:gd name="connsiteX996" fmla="*/ 1212601 w 1906136"/>
                <a:gd name="connsiteY996" fmla="*/ 1381484 h 2468044"/>
                <a:gd name="connsiteX997" fmla="*/ 1229365 w 1906136"/>
                <a:gd name="connsiteY997" fmla="*/ 1390797 h 2468044"/>
                <a:gd name="connsiteX998" fmla="*/ 1238679 w 1906136"/>
                <a:gd name="connsiteY998" fmla="*/ 1398248 h 2468044"/>
                <a:gd name="connsiteX999" fmla="*/ 1241783 w 1906136"/>
                <a:gd name="connsiteY999" fmla="*/ 1396075 h 2468044"/>
                <a:gd name="connsiteX1000" fmla="*/ 1243956 w 1906136"/>
                <a:gd name="connsiteY1000" fmla="*/ 1396075 h 2468044"/>
                <a:gd name="connsiteX1001" fmla="*/ 1244888 w 1906136"/>
                <a:gd name="connsiteY1001" fmla="*/ 1396075 h 2468044"/>
                <a:gd name="connsiteX1002" fmla="*/ 1247061 w 1906136"/>
                <a:gd name="connsiteY1002" fmla="*/ 1393902 h 2468044"/>
                <a:gd name="connsiteX1003" fmla="*/ 1249234 w 1906136"/>
                <a:gd name="connsiteY1003" fmla="*/ 1393902 h 2468044"/>
                <a:gd name="connsiteX1004" fmla="*/ 1251407 w 1906136"/>
                <a:gd name="connsiteY1004" fmla="*/ 1390797 h 2468044"/>
                <a:gd name="connsiteX1005" fmla="*/ 1251407 w 1906136"/>
                <a:gd name="connsiteY1005" fmla="*/ 1388624 h 2468044"/>
                <a:gd name="connsiteX1006" fmla="*/ 1251407 w 1906136"/>
                <a:gd name="connsiteY1006" fmla="*/ 1385520 h 2468044"/>
                <a:gd name="connsiteX1007" fmla="*/ 1249234 w 1906136"/>
                <a:gd name="connsiteY1007" fmla="*/ 1381173 h 2468044"/>
                <a:gd name="connsiteX1008" fmla="*/ 1252338 w 1906136"/>
                <a:gd name="connsiteY1008" fmla="*/ 1379000 h 2468044"/>
                <a:gd name="connsiteX1009" fmla="*/ 1254511 w 1906136"/>
                <a:gd name="connsiteY1009" fmla="*/ 1378069 h 2468044"/>
                <a:gd name="connsiteX1010" fmla="*/ 1256684 w 1906136"/>
                <a:gd name="connsiteY1010" fmla="*/ 1375896 h 2468044"/>
                <a:gd name="connsiteX1011" fmla="*/ 1258858 w 1906136"/>
                <a:gd name="connsiteY1011" fmla="*/ 1373723 h 2468044"/>
                <a:gd name="connsiteX1012" fmla="*/ 1265998 w 1906136"/>
                <a:gd name="connsiteY1012" fmla="*/ 1373723 h 2468044"/>
                <a:gd name="connsiteX1013" fmla="*/ 1273138 w 1906136"/>
                <a:gd name="connsiteY1013" fmla="*/ 1385209 h 2468044"/>
                <a:gd name="connsiteX1014" fmla="*/ 1280278 w 1906136"/>
                <a:gd name="connsiteY1014" fmla="*/ 1395764 h 2468044"/>
                <a:gd name="connsiteX1015" fmla="*/ 1285556 w 1906136"/>
                <a:gd name="connsiteY1015" fmla="*/ 1405078 h 2468044"/>
                <a:gd name="connsiteX1016" fmla="*/ 1287729 w 1906136"/>
                <a:gd name="connsiteY1016" fmla="*/ 1419669 h 2468044"/>
                <a:gd name="connsiteX1017" fmla="*/ 1287729 w 1906136"/>
                <a:gd name="connsiteY1017" fmla="*/ 1434260 h 2468044"/>
                <a:gd name="connsiteX1018" fmla="*/ 1288660 w 1906136"/>
                <a:gd name="connsiteY1018" fmla="*/ 1444815 h 2468044"/>
                <a:gd name="connsiteX1019" fmla="*/ 1276243 w 1906136"/>
                <a:gd name="connsiteY1019" fmla="*/ 1459406 h 2468044"/>
                <a:gd name="connsiteX1020" fmla="*/ 1261652 w 1906136"/>
                <a:gd name="connsiteY1020" fmla="*/ 1472134 h 2468044"/>
                <a:gd name="connsiteX1021" fmla="*/ 1249234 w 1906136"/>
                <a:gd name="connsiteY1021" fmla="*/ 1485794 h 2468044"/>
                <a:gd name="connsiteX1022" fmla="*/ 1242094 w 1906136"/>
                <a:gd name="connsiteY1022" fmla="*/ 1501626 h 2468044"/>
                <a:gd name="connsiteX1023" fmla="*/ 1236816 w 1906136"/>
                <a:gd name="connsiteY1023" fmla="*/ 1518390 h 2468044"/>
                <a:gd name="connsiteX1024" fmla="*/ 1229676 w 1906136"/>
                <a:gd name="connsiteY1024" fmla="*/ 1535155 h 2468044"/>
                <a:gd name="connsiteX1025" fmla="*/ 1234953 w 1906136"/>
                <a:gd name="connsiteY1025" fmla="*/ 1537328 h 2468044"/>
                <a:gd name="connsiteX1026" fmla="*/ 1240231 w 1906136"/>
                <a:gd name="connsiteY1026" fmla="*/ 1537328 h 2468044"/>
                <a:gd name="connsiteX1027" fmla="*/ 1245508 w 1906136"/>
                <a:gd name="connsiteY1027" fmla="*/ 1538259 h 2468044"/>
                <a:gd name="connsiteX1028" fmla="*/ 1254822 w 1906136"/>
                <a:gd name="connsiteY1028" fmla="*/ 1538259 h 2468044"/>
                <a:gd name="connsiteX1029" fmla="*/ 1254822 w 1906136"/>
                <a:gd name="connsiteY1029" fmla="*/ 1542605 h 2468044"/>
                <a:gd name="connsiteX1030" fmla="*/ 1245508 w 1906136"/>
                <a:gd name="connsiteY1030" fmla="*/ 1547883 h 2468044"/>
                <a:gd name="connsiteX1031" fmla="*/ 1239300 w 1906136"/>
                <a:gd name="connsiteY1031" fmla="*/ 1553160 h 2468044"/>
                <a:gd name="connsiteX1032" fmla="*/ 1229986 w 1906136"/>
                <a:gd name="connsiteY1032" fmla="*/ 1558438 h 2468044"/>
                <a:gd name="connsiteX1033" fmla="*/ 1229986 w 1906136"/>
                <a:gd name="connsiteY1033" fmla="*/ 1565889 h 2468044"/>
                <a:gd name="connsiteX1034" fmla="*/ 1229986 w 1906136"/>
                <a:gd name="connsiteY1034" fmla="*/ 1573339 h 2468044"/>
                <a:gd name="connsiteX1035" fmla="*/ 1229986 w 1906136"/>
                <a:gd name="connsiteY1035" fmla="*/ 1579548 h 2468044"/>
                <a:gd name="connsiteX1036" fmla="*/ 1225950 w 1906136"/>
                <a:gd name="connsiteY1036" fmla="*/ 1586999 h 2468044"/>
                <a:gd name="connsiteX1037" fmla="*/ 1229986 w 1906136"/>
                <a:gd name="connsiteY1037" fmla="*/ 1590104 h 2468044"/>
                <a:gd name="connsiteX1038" fmla="*/ 1233091 w 1906136"/>
                <a:gd name="connsiteY1038" fmla="*/ 1594450 h 2468044"/>
                <a:gd name="connsiteX1039" fmla="*/ 1237126 w 1906136"/>
                <a:gd name="connsiteY1039" fmla="*/ 1595381 h 2468044"/>
                <a:gd name="connsiteX1040" fmla="*/ 1242404 w 1906136"/>
                <a:gd name="connsiteY1040" fmla="*/ 1595381 h 2468044"/>
                <a:gd name="connsiteX1041" fmla="*/ 1245508 w 1906136"/>
                <a:gd name="connsiteY1041" fmla="*/ 1599727 h 2468044"/>
                <a:gd name="connsiteX1042" fmla="*/ 1256995 w 1906136"/>
                <a:gd name="connsiteY1042" fmla="*/ 1610283 h 2468044"/>
                <a:gd name="connsiteX1043" fmla="*/ 1264135 w 1906136"/>
                <a:gd name="connsiteY1043" fmla="*/ 1624873 h 2468044"/>
                <a:gd name="connsiteX1044" fmla="*/ 1269413 w 1906136"/>
                <a:gd name="connsiteY1044" fmla="*/ 1643811 h 2468044"/>
                <a:gd name="connsiteX1045" fmla="*/ 1274690 w 1906136"/>
                <a:gd name="connsiteY1045" fmla="*/ 1659643 h 2468044"/>
                <a:gd name="connsiteX1046" fmla="*/ 1281831 w 1906136"/>
                <a:gd name="connsiteY1046" fmla="*/ 1676407 h 2468044"/>
                <a:gd name="connsiteX1047" fmla="*/ 1302630 w 1906136"/>
                <a:gd name="connsiteY1047" fmla="*/ 1705900 h 2468044"/>
                <a:gd name="connsiteX1048" fmla="*/ 1327777 w 1906136"/>
                <a:gd name="connsiteY1048" fmla="*/ 1733219 h 2468044"/>
                <a:gd name="connsiteX1049" fmla="*/ 1359132 w 1906136"/>
                <a:gd name="connsiteY1049" fmla="*/ 1754329 h 2468044"/>
                <a:gd name="connsiteX1050" fmla="*/ 1395454 w 1906136"/>
                <a:gd name="connsiteY1050" fmla="*/ 1767989 h 2468044"/>
                <a:gd name="connsiteX1051" fmla="*/ 1391418 w 1906136"/>
                <a:gd name="connsiteY1051" fmla="*/ 1797481 h 2468044"/>
                <a:gd name="connsiteX1052" fmla="*/ 1389245 w 1906136"/>
                <a:gd name="connsiteY1052" fmla="*/ 1829147 h 2468044"/>
                <a:gd name="connsiteX1053" fmla="*/ 1388314 w 1906136"/>
                <a:gd name="connsiteY1053" fmla="*/ 1861744 h 2468044"/>
                <a:gd name="connsiteX1054" fmla="*/ 1382105 w 1906136"/>
                <a:gd name="connsiteY1054" fmla="*/ 1893409 h 2468044"/>
                <a:gd name="connsiteX1055" fmla="*/ 1371549 w 1906136"/>
                <a:gd name="connsiteY1055" fmla="*/ 1941839 h 2468044"/>
                <a:gd name="connsiteX1056" fmla="*/ 1362236 w 1906136"/>
                <a:gd name="connsiteY1056" fmla="*/ 1991199 h 2468044"/>
                <a:gd name="connsiteX1057" fmla="*/ 1351681 w 1906136"/>
                <a:gd name="connsiteY1057" fmla="*/ 2036214 h 2468044"/>
                <a:gd name="connsiteX1058" fmla="*/ 1339263 w 1906136"/>
                <a:gd name="connsiteY1058" fmla="*/ 2080297 h 2468044"/>
                <a:gd name="connsiteX1059" fmla="*/ 1337090 w 1906136"/>
                <a:gd name="connsiteY1059" fmla="*/ 2091784 h 2468044"/>
                <a:gd name="connsiteX1060" fmla="*/ 1340194 w 1906136"/>
                <a:gd name="connsiteY1060" fmla="*/ 2104512 h 2468044"/>
                <a:gd name="connsiteX1061" fmla="*/ 1342368 w 1906136"/>
                <a:gd name="connsiteY1061" fmla="*/ 2111963 h 2468044"/>
                <a:gd name="connsiteX1062" fmla="*/ 1329950 w 1906136"/>
                <a:gd name="connsiteY1062" fmla="*/ 2188643 h 2468044"/>
                <a:gd name="connsiteX1063" fmla="*/ 1329950 w 1906136"/>
                <a:gd name="connsiteY1063" fmla="*/ 2192989 h 2468044"/>
                <a:gd name="connsiteX1064" fmla="*/ 1337090 w 1906136"/>
                <a:gd name="connsiteY1064" fmla="*/ 2190816 h 2468044"/>
                <a:gd name="connsiteX1065" fmla="*/ 1340194 w 1906136"/>
                <a:gd name="connsiteY1065" fmla="*/ 2186470 h 2468044"/>
                <a:gd name="connsiteX1066" fmla="*/ 1342368 w 1906136"/>
                <a:gd name="connsiteY1066" fmla="*/ 2183365 h 2468044"/>
                <a:gd name="connsiteX1067" fmla="*/ 1345472 w 1906136"/>
                <a:gd name="connsiteY1067" fmla="*/ 2179019 h 2468044"/>
                <a:gd name="connsiteX1068" fmla="*/ 1349508 w 1906136"/>
                <a:gd name="connsiteY1068" fmla="*/ 2175915 h 2468044"/>
                <a:gd name="connsiteX1069" fmla="*/ 1349508 w 1906136"/>
                <a:gd name="connsiteY1069" fmla="*/ 2179019 h 2468044"/>
                <a:gd name="connsiteX1070" fmla="*/ 1354785 w 1906136"/>
                <a:gd name="connsiteY1070" fmla="*/ 2179019 h 2468044"/>
                <a:gd name="connsiteX1071" fmla="*/ 1345472 w 1906136"/>
                <a:gd name="connsiteY1071" fmla="*/ 2215652 h 2468044"/>
                <a:gd name="connsiteX1072" fmla="*/ 1334917 w 1906136"/>
                <a:gd name="connsiteY1072" fmla="*/ 2215652 h 2468044"/>
                <a:gd name="connsiteX1073" fmla="*/ 1327777 w 1906136"/>
                <a:gd name="connsiteY1073" fmla="*/ 2234589 h 2468044"/>
                <a:gd name="connsiteX1074" fmla="*/ 1320636 w 1906136"/>
                <a:gd name="connsiteY1074" fmla="*/ 2256631 h 2468044"/>
                <a:gd name="connsiteX1075" fmla="*/ 1315359 w 1906136"/>
                <a:gd name="connsiteY1075" fmla="*/ 2279604 h 2468044"/>
                <a:gd name="connsiteX1076" fmla="*/ 1313186 w 1906136"/>
                <a:gd name="connsiteY1076" fmla="*/ 2305992 h 2468044"/>
                <a:gd name="connsiteX1077" fmla="*/ 1311012 w 1906136"/>
                <a:gd name="connsiteY1077" fmla="*/ 2333311 h 2468044"/>
                <a:gd name="connsiteX1078" fmla="*/ 1315048 w 1906136"/>
                <a:gd name="connsiteY1078" fmla="*/ 2357525 h 2468044"/>
                <a:gd name="connsiteX1079" fmla="*/ 1322189 w 1906136"/>
                <a:gd name="connsiteY1079" fmla="*/ 2380499 h 2468044"/>
                <a:gd name="connsiteX1080" fmla="*/ 1332744 w 1906136"/>
                <a:gd name="connsiteY1080" fmla="*/ 2401609 h 2468044"/>
                <a:gd name="connsiteX1081" fmla="*/ 1349508 w 1906136"/>
                <a:gd name="connsiteY1081" fmla="*/ 2416200 h 2468044"/>
                <a:gd name="connsiteX1082" fmla="*/ 1369376 w 1906136"/>
                <a:gd name="connsiteY1082" fmla="*/ 2426755 h 2468044"/>
                <a:gd name="connsiteX1083" fmla="*/ 1369376 w 1906136"/>
                <a:gd name="connsiteY1083" fmla="*/ 2434206 h 2468044"/>
                <a:gd name="connsiteX1084" fmla="*/ 1354785 w 1906136"/>
                <a:gd name="connsiteY1084" fmla="*/ 2424892 h 2468044"/>
                <a:gd name="connsiteX1085" fmla="*/ 1342368 w 1906136"/>
                <a:gd name="connsiteY1085" fmla="*/ 2414337 h 2468044"/>
                <a:gd name="connsiteX1086" fmla="*/ 1329950 w 1906136"/>
                <a:gd name="connsiteY1086" fmla="*/ 2401609 h 2468044"/>
                <a:gd name="connsiteX1087" fmla="*/ 1325914 w 1906136"/>
                <a:gd name="connsiteY1087" fmla="*/ 2401609 h 2468044"/>
                <a:gd name="connsiteX1088" fmla="*/ 1332123 w 1906136"/>
                <a:gd name="connsiteY1088" fmla="*/ 2416200 h 2468044"/>
                <a:gd name="connsiteX1089" fmla="*/ 1342678 w 1906136"/>
                <a:gd name="connsiteY1089" fmla="*/ 2430791 h 2468044"/>
                <a:gd name="connsiteX1090" fmla="*/ 1357269 w 1906136"/>
                <a:gd name="connsiteY1090" fmla="*/ 2445382 h 2468044"/>
                <a:gd name="connsiteX1091" fmla="*/ 1374033 w 1906136"/>
                <a:gd name="connsiteY1091" fmla="*/ 2458110 h 2468044"/>
                <a:gd name="connsiteX1092" fmla="*/ 1389555 w 1906136"/>
                <a:gd name="connsiteY1092" fmla="*/ 2466492 h 2468044"/>
                <a:gd name="connsiteX1093" fmla="*/ 1406319 w 1906136"/>
                <a:gd name="connsiteY1093" fmla="*/ 2470838 h 2468044"/>
                <a:gd name="connsiteX1094" fmla="*/ 1423083 w 1906136"/>
                <a:gd name="connsiteY1094" fmla="*/ 2466492 h 2468044"/>
                <a:gd name="connsiteX1095" fmla="*/ 1426188 w 1906136"/>
                <a:gd name="connsiteY1095" fmla="*/ 2465561 h 2468044"/>
                <a:gd name="connsiteX1096" fmla="*/ 1428361 w 1906136"/>
                <a:gd name="connsiteY1096" fmla="*/ 2463388 h 2468044"/>
                <a:gd name="connsiteX1097" fmla="*/ 1430534 w 1906136"/>
                <a:gd name="connsiteY1097" fmla="*/ 2463388 h 2468044"/>
                <a:gd name="connsiteX1098" fmla="*/ 1430534 w 1906136"/>
                <a:gd name="connsiteY1098" fmla="*/ 2461214 h 2468044"/>
                <a:gd name="connsiteX1099" fmla="*/ 1432707 w 1906136"/>
                <a:gd name="connsiteY1099" fmla="*/ 2460283 h 2468044"/>
                <a:gd name="connsiteX1100" fmla="*/ 1435812 w 1906136"/>
                <a:gd name="connsiteY1100" fmla="*/ 2458110 h 2468044"/>
                <a:gd name="connsiteX1101" fmla="*/ 1432707 w 1906136"/>
                <a:gd name="connsiteY1101" fmla="*/ 2453764 h 2468044"/>
                <a:gd name="connsiteX1102" fmla="*/ 1432707 w 1906136"/>
                <a:gd name="connsiteY1102" fmla="*/ 2452832 h 2468044"/>
                <a:gd name="connsiteX1103" fmla="*/ 1432707 w 1906136"/>
                <a:gd name="connsiteY1103" fmla="*/ 2452832 h 2468044"/>
                <a:gd name="connsiteX1104" fmla="*/ 1432707 w 1906136"/>
                <a:gd name="connsiteY1104" fmla="*/ 2450659 h 2468044"/>
                <a:gd name="connsiteX1105" fmla="*/ 1428671 w 1906136"/>
                <a:gd name="connsiteY1105" fmla="*/ 2450659 h 2468044"/>
                <a:gd name="connsiteX1106" fmla="*/ 1427740 w 1906136"/>
                <a:gd name="connsiteY1106" fmla="*/ 2450659 h 2468044"/>
                <a:gd name="connsiteX1107" fmla="*/ 1421531 w 1906136"/>
                <a:gd name="connsiteY1107" fmla="*/ 2450659 h 2468044"/>
                <a:gd name="connsiteX1108" fmla="*/ 1420600 w 1906136"/>
                <a:gd name="connsiteY1108" fmla="*/ 2439173 h 2468044"/>
                <a:gd name="connsiteX1109" fmla="*/ 1418427 w 1906136"/>
                <a:gd name="connsiteY1109" fmla="*/ 2426444 h 2468044"/>
                <a:gd name="connsiteX1110" fmla="*/ 1416254 w 1906136"/>
                <a:gd name="connsiteY1110" fmla="*/ 2415889 h 2468044"/>
                <a:gd name="connsiteX1111" fmla="*/ 1413149 w 1906136"/>
                <a:gd name="connsiteY1111" fmla="*/ 2406576 h 2468044"/>
                <a:gd name="connsiteX1112" fmla="*/ 1410976 w 1906136"/>
                <a:gd name="connsiteY1112" fmla="*/ 2404403 h 2468044"/>
                <a:gd name="connsiteX1113" fmla="*/ 1410976 w 1906136"/>
                <a:gd name="connsiteY1113" fmla="*/ 2402230 h 2468044"/>
                <a:gd name="connsiteX1114" fmla="*/ 1408803 w 1906136"/>
                <a:gd name="connsiteY1114" fmla="*/ 2402230 h 2468044"/>
                <a:gd name="connsiteX1115" fmla="*/ 1405698 w 1906136"/>
                <a:gd name="connsiteY1115" fmla="*/ 2401298 h 2468044"/>
                <a:gd name="connsiteX1116" fmla="*/ 1396385 w 1906136"/>
                <a:gd name="connsiteY1116" fmla="*/ 2414027 h 2468044"/>
                <a:gd name="connsiteX1117" fmla="*/ 1384899 w 1906136"/>
                <a:gd name="connsiteY1117" fmla="*/ 2426755 h 2468044"/>
                <a:gd name="connsiteX1118" fmla="*/ 1384899 w 1906136"/>
                <a:gd name="connsiteY1118" fmla="*/ 2431101 h 2468044"/>
                <a:gd name="connsiteX1119" fmla="*/ 1381794 w 1906136"/>
                <a:gd name="connsiteY1119" fmla="*/ 2431101 h 2468044"/>
                <a:gd name="connsiteX1120" fmla="*/ 1381794 w 1906136"/>
                <a:gd name="connsiteY1120" fmla="*/ 2424892 h 2468044"/>
                <a:gd name="connsiteX1121" fmla="*/ 1381794 w 1906136"/>
                <a:gd name="connsiteY1121" fmla="*/ 2421788 h 2468044"/>
                <a:gd name="connsiteX1122" fmla="*/ 1383967 w 1906136"/>
                <a:gd name="connsiteY1122" fmla="*/ 2417442 h 2468044"/>
                <a:gd name="connsiteX1123" fmla="*/ 1384899 w 1906136"/>
                <a:gd name="connsiteY1123" fmla="*/ 2414337 h 2468044"/>
                <a:gd name="connsiteX1124" fmla="*/ 1394212 w 1906136"/>
                <a:gd name="connsiteY1124" fmla="*/ 2402851 h 2468044"/>
                <a:gd name="connsiteX1125" fmla="*/ 1406630 w 1906136"/>
                <a:gd name="connsiteY1125" fmla="*/ 2392295 h 2468044"/>
                <a:gd name="connsiteX1126" fmla="*/ 1420289 w 1906136"/>
                <a:gd name="connsiteY1126" fmla="*/ 2384845 h 2468044"/>
                <a:gd name="connsiteX1127" fmla="*/ 1428671 w 1906136"/>
                <a:gd name="connsiteY1127" fmla="*/ 2382672 h 2468044"/>
                <a:gd name="connsiteX1128" fmla="*/ 1427740 w 1906136"/>
                <a:gd name="connsiteY1128" fmla="*/ 2373358 h 2468044"/>
                <a:gd name="connsiteX1129" fmla="*/ 1423704 w 1906136"/>
                <a:gd name="connsiteY1129" fmla="*/ 2368081 h 2468044"/>
                <a:gd name="connsiteX1130" fmla="*/ 1418427 w 1906136"/>
                <a:gd name="connsiteY1130" fmla="*/ 2362803 h 2468044"/>
                <a:gd name="connsiteX1131" fmla="*/ 1413149 w 1906136"/>
                <a:gd name="connsiteY1131" fmla="*/ 2357525 h 2468044"/>
                <a:gd name="connsiteX1132" fmla="*/ 1418427 w 1906136"/>
                <a:gd name="connsiteY1132" fmla="*/ 2340761 h 2468044"/>
                <a:gd name="connsiteX1133" fmla="*/ 1427740 w 1906136"/>
                <a:gd name="connsiteY1133" fmla="*/ 2322756 h 2468044"/>
                <a:gd name="connsiteX1134" fmla="*/ 1440158 w 1906136"/>
                <a:gd name="connsiteY1134" fmla="*/ 2303818 h 2468044"/>
                <a:gd name="connsiteX1135" fmla="*/ 1454749 w 1906136"/>
                <a:gd name="connsiteY1135" fmla="*/ 2289227 h 2468044"/>
                <a:gd name="connsiteX1136" fmla="*/ 1469340 w 1906136"/>
                <a:gd name="connsiteY1136" fmla="*/ 2281777 h 2468044"/>
                <a:gd name="connsiteX1137" fmla="*/ 1472444 w 1906136"/>
                <a:gd name="connsiteY1137" fmla="*/ 2269048 h 2468044"/>
                <a:gd name="connsiteX1138" fmla="*/ 1467167 w 1906136"/>
                <a:gd name="connsiteY1138" fmla="*/ 2264702 h 2468044"/>
                <a:gd name="connsiteX1139" fmla="*/ 1461889 w 1906136"/>
                <a:gd name="connsiteY1139" fmla="*/ 2261598 h 2468044"/>
                <a:gd name="connsiteX1140" fmla="*/ 1455680 w 1906136"/>
                <a:gd name="connsiteY1140" fmla="*/ 2258493 h 2468044"/>
                <a:gd name="connsiteX1141" fmla="*/ 1452576 w 1906136"/>
                <a:gd name="connsiteY1141" fmla="*/ 2252284 h 2468044"/>
                <a:gd name="connsiteX1142" fmla="*/ 1448540 w 1906136"/>
                <a:gd name="connsiteY1142" fmla="*/ 2244834 h 2468044"/>
                <a:gd name="connsiteX1143" fmla="*/ 1448540 w 1906136"/>
                <a:gd name="connsiteY1143" fmla="*/ 2243902 h 2468044"/>
                <a:gd name="connsiteX1144" fmla="*/ 1447609 w 1906136"/>
                <a:gd name="connsiteY1144" fmla="*/ 2241729 h 2468044"/>
                <a:gd name="connsiteX1145" fmla="*/ 1448540 w 1906136"/>
                <a:gd name="connsiteY1145" fmla="*/ 2239556 h 2468044"/>
                <a:gd name="connsiteX1146" fmla="*/ 1448540 w 1906136"/>
                <a:gd name="connsiteY1146" fmla="*/ 2237383 h 2468044"/>
                <a:gd name="connsiteX1147" fmla="*/ 1448540 w 1906136"/>
                <a:gd name="connsiteY1147" fmla="*/ 2234279 h 2468044"/>
                <a:gd name="connsiteX1148" fmla="*/ 1448540 w 1906136"/>
                <a:gd name="connsiteY1148" fmla="*/ 2229001 h 2468044"/>
                <a:gd name="connsiteX1149" fmla="*/ 1454749 w 1906136"/>
                <a:gd name="connsiteY1149" fmla="*/ 2229001 h 2468044"/>
                <a:gd name="connsiteX1150" fmla="*/ 1460026 w 1906136"/>
                <a:gd name="connsiteY1150" fmla="*/ 2226828 h 2468044"/>
                <a:gd name="connsiteX1151" fmla="*/ 1462200 w 1906136"/>
                <a:gd name="connsiteY1151" fmla="*/ 2226828 h 2468044"/>
                <a:gd name="connsiteX1152" fmla="*/ 1465304 w 1906136"/>
                <a:gd name="connsiteY1152" fmla="*/ 2224655 h 2468044"/>
                <a:gd name="connsiteX1153" fmla="*/ 1469340 w 1906136"/>
                <a:gd name="connsiteY1153" fmla="*/ 2214100 h 2468044"/>
                <a:gd name="connsiteX1154" fmla="*/ 1472444 w 1906136"/>
                <a:gd name="connsiteY1154" fmla="*/ 2202613 h 2468044"/>
                <a:gd name="connsiteX1155" fmla="*/ 1477722 w 1906136"/>
                <a:gd name="connsiteY1155" fmla="*/ 2192058 h 2468044"/>
                <a:gd name="connsiteX1156" fmla="*/ 1479895 w 1906136"/>
                <a:gd name="connsiteY1156" fmla="*/ 2185849 h 2468044"/>
                <a:gd name="connsiteX1157" fmla="*/ 1483931 w 1906136"/>
                <a:gd name="connsiteY1157" fmla="*/ 2184918 h 2468044"/>
                <a:gd name="connsiteX1158" fmla="*/ 1489208 w 1906136"/>
                <a:gd name="connsiteY1158" fmla="*/ 2182745 h 2468044"/>
                <a:gd name="connsiteX1159" fmla="*/ 1494486 w 1906136"/>
                <a:gd name="connsiteY1159" fmla="*/ 2180571 h 2468044"/>
                <a:gd name="connsiteX1160" fmla="*/ 1501626 w 1906136"/>
                <a:gd name="connsiteY1160" fmla="*/ 2178398 h 2468044"/>
                <a:gd name="connsiteX1161" fmla="*/ 1498522 w 1906136"/>
                <a:gd name="connsiteY1161" fmla="*/ 2173121 h 2468044"/>
                <a:gd name="connsiteX1162" fmla="*/ 1496349 w 1906136"/>
                <a:gd name="connsiteY1162" fmla="*/ 2170016 h 2468044"/>
                <a:gd name="connsiteX1163" fmla="*/ 1492313 w 1906136"/>
                <a:gd name="connsiteY1163" fmla="*/ 2165670 h 2468044"/>
                <a:gd name="connsiteX1164" fmla="*/ 1489208 w 1906136"/>
                <a:gd name="connsiteY1164" fmla="*/ 2163497 h 2468044"/>
                <a:gd name="connsiteX1165" fmla="*/ 1485173 w 1906136"/>
                <a:gd name="connsiteY1165" fmla="*/ 2162566 h 2468044"/>
                <a:gd name="connsiteX1166" fmla="*/ 1479895 w 1906136"/>
                <a:gd name="connsiteY1166" fmla="*/ 2158219 h 2468044"/>
                <a:gd name="connsiteX1167" fmla="*/ 1472755 w 1906136"/>
                <a:gd name="connsiteY1167" fmla="*/ 2155115 h 2468044"/>
                <a:gd name="connsiteX1168" fmla="*/ 1472755 w 1906136"/>
                <a:gd name="connsiteY1168" fmla="*/ 2147664 h 2468044"/>
                <a:gd name="connsiteX1169" fmla="*/ 1487346 w 1906136"/>
                <a:gd name="connsiteY1169" fmla="*/ 2145491 h 2468044"/>
                <a:gd name="connsiteX1170" fmla="*/ 1501937 w 1906136"/>
                <a:gd name="connsiteY1170" fmla="*/ 2145491 h 2468044"/>
                <a:gd name="connsiteX1171" fmla="*/ 1513423 w 1906136"/>
                <a:gd name="connsiteY1171" fmla="*/ 2143318 h 2468044"/>
                <a:gd name="connsiteX1172" fmla="*/ 1521805 w 1906136"/>
                <a:gd name="connsiteY1172" fmla="*/ 2143318 h 2468044"/>
                <a:gd name="connsiteX1173" fmla="*/ 1520874 w 1906136"/>
                <a:gd name="connsiteY1173" fmla="*/ 2135867 h 2468044"/>
                <a:gd name="connsiteX1174" fmla="*/ 1520874 w 1906136"/>
                <a:gd name="connsiteY1174" fmla="*/ 2132763 h 2468044"/>
                <a:gd name="connsiteX1175" fmla="*/ 1520874 w 1906136"/>
                <a:gd name="connsiteY1175" fmla="*/ 2129037 h 2468044"/>
                <a:gd name="connsiteX1176" fmla="*/ 1520874 w 1906136"/>
                <a:gd name="connsiteY1176" fmla="*/ 2128106 h 2468044"/>
                <a:gd name="connsiteX1177" fmla="*/ 1521805 w 1906136"/>
                <a:gd name="connsiteY1177" fmla="*/ 2123760 h 2468044"/>
                <a:gd name="connsiteX1178" fmla="*/ 1521805 w 1906136"/>
                <a:gd name="connsiteY1178" fmla="*/ 2116309 h 2468044"/>
                <a:gd name="connsiteX1179" fmla="*/ 1521805 w 1906136"/>
                <a:gd name="connsiteY1179" fmla="*/ 2108858 h 2468044"/>
                <a:gd name="connsiteX1180" fmla="*/ 1523978 w 1906136"/>
                <a:gd name="connsiteY1180" fmla="*/ 2103581 h 2468044"/>
                <a:gd name="connsiteX1181" fmla="*/ 1526151 w 1906136"/>
                <a:gd name="connsiteY1181" fmla="*/ 2099235 h 2468044"/>
                <a:gd name="connsiteX1182" fmla="*/ 1553160 w 1906136"/>
                <a:gd name="connsiteY1182" fmla="*/ 2091784 h 2468044"/>
                <a:gd name="connsiteX1183" fmla="*/ 1585447 w 1906136"/>
                <a:gd name="connsiteY1183" fmla="*/ 2090853 h 2468044"/>
                <a:gd name="connsiteX1184" fmla="*/ 1587620 w 1906136"/>
                <a:gd name="connsiteY1184" fmla="*/ 2076262 h 2468044"/>
                <a:gd name="connsiteX1185" fmla="*/ 1589793 w 1906136"/>
                <a:gd name="connsiteY1185" fmla="*/ 2062602 h 2468044"/>
                <a:gd name="connsiteX1186" fmla="*/ 1587620 w 1906136"/>
                <a:gd name="connsiteY1186" fmla="*/ 2052047 h 2468044"/>
                <a:gd name="connsiteX1187" fmla="*/ 1582342 w 1906136"/>
                <a:gd name="connsiteY1187" fmla="*/ 2041492 h 2468044"/>
                <a:gd name="connsiteX1188" fmla="*/ 1569924 w 1906136"/>
                <a:gd name="connsiteY1188" fmla="*/ 2034041 h 2468044"/>
                <a:gd name="connsiteX1189" fmla="*/ 1569924 w 1906136"/>
                <a:gd name="connsiteY1189" fmla="*/ 2026590 h 2468044"/>
                <a:gd name="connsiteX1190" fmla="*/ 1592897 w 1906136"/>
                <a:gd name="connsiteY1190" fmla="*/ 2031868 h 2468044"/>
                <a:gd name="connsiteX1191" fmla="*/ 1618975 w 1906136"/>
                <a:gd name="connsiteY1191" fmla="*/ 2037145 h 2468044"/>
                <a:gd name="connsiteX1192" fmla="*/ 1631393 w 1906136"/>
                <a:gd name="connsiteY1192" fmla="*/ 2022554 h 2468044"/>
                <a:gd name="connsiteX1193" fmla="*/ 1642879 w 1906136"/>
                <a:gd name="connsiteY1193" fmla="*/ 2009826 h 2468044"/>
                <a:gd name="connsiteX1194" fmla="*/ 1653434 w 1906136"/>
                <a:gd name="connsiteY1194" fmla="*/ 1995235 h 2468044"/>
                <a:gd name="connsiteX1195" fmla="*/ 1662747 w 1906136"/>
                <a:gd name="connsiteY1195" fmla="*/ 1973194 h 2468044"/>
                <a:gd name="connsiteX1196" fmla="*/ 1663679 w 1906136"/>
                <a:gd name="connsiteY1196" fmla="*/ 1973194 h 2468044"/>
                <a:gd name="connsiteX1197" fmla="*/ 1665852 w 1906136"/>
                <a:gd name="connsiteY1197" fmla="*/ 1971020 h 2468044"/>
                <a:gd name="connsiteX1198" fmla="*/ 1668025 w 1906136"/>
                <a:gd name="connsiteY1198" fmla="*/ 1971020 h 2468044"/>
                <a:gd name="connsiteX1199" fmla="*/ 1670198 w 1906136"/>
                <a:gd name="connsiteY1199" fmla="*/ 1968847 h 2468044"/>
                <a:gd name="connsiteX1200" fmla="*/ 1671130 w 1906136"/>
                <a:gd name="connsiteY1200" fmla="*/ 1973194 h 2468044"/>
                <a:gd name="connsiteX1201" fmla="*/ 1673303 w 1906136"/>
                <a:gd name="connsiteY1201" fmla="*/ 1978471 h 2468044"/>
                <a:gd name="connsiteX1202" fmla="*/ 1673303 w 1906136"/>
                <a:gd name="connsiteY1202" fmla="*/ 1982817 h 2468044"/>
                <a:gd name="connsiteX1203" fmla="*/ 1673303 w 1906136"/>
                <a:gd name="connsiteY1203" fmla="*/ 1990268 h 2468044"/>
                <a:gd name="connsiteX1204" fmla="*/ 1678580 w 1906136"/>
                <a:gd name="connsiteY1204" fmla="*/ 1990268 h 2468044"/>
                <a:gd name="connsiteX1205" fmla="*/ 1685721 w 1906136"/>
                <a:gd name="connsiteY1205" fmla="*/ 1969158 h 2468044"/>
                <a:gd name="connsiteX1206" fmla="*/ 1692861 w 1906136"/>
                <a:gd name="connsiteY1206" fmla="*/ 1953325 h 2468044"/>
                <a:gd name="connsiteX1207" fmla="*/ 1700001 w 1906136"/>
                <a:gd name="connsiteY1207" fmla="*/ 1936561 h 2468044"/>
                <a:gd name="connsiteX1208" fmla="*/ 1704037 w 1906136"/>
                <a:gd name="connsiteY1208" fmla="*/ 1916692 h 2468044"/>
                <a:gd name="connsiteX1209" fmla="*/ 1706210 w 1906136"/>
                <a:gd name="connsiteY1209" fmla="*/ 1892478 h 2468044"/>
                <a:gd name="connsiteX1210" fmla="*/ 1718628 w 1906136"/>
                <a:gd name="connsiteY1210" fmla="*/ 1892478 h 2468044"/>
                <a:gd name="connsiteX1211" fmla="*/ 1716455 w 1906136"/>
                <a:gd name="connsiteY1211" fmla="*/ 1887200 h 2468044"/>
                <a:gd name="connsiteX1212" fmla="*/ 1714282 w 1906136"/>
                <a:gd name="connsiteY1212" fmla="*/ 1881923 h 2468044"/>
                <a:gd name="connsiteX1213" fmla="*/ 1714282 w 1906136"/>
                <a:gd name="connsiteY1213" fmla="*/ 1877576 h 2468044"/>
                <a:gd name="connsiteX1214" fmla="*/ 1714282 w 1906136"/>
                <a:gd name="connsiteY1214" fmla="*/ 1874472 h 2468044"/>
                <a:gd name="connsiteX1215" fmla="*/ 1718317 w 1906136"/>
                <a:gd name="connsiteY1215" fmla="*/ 1868263 h 2468044"/>
                <a:gd name="connsiteX1216" fmla="*/ 1727631 w 1906136"/>
                <a:gd name="connsiteY1216" fmla="*/ 1857708 h 2468044"/>
                <a:gd name="connsiteX1217" fmla="*/ 1742222 w 1906136"/>
                <a:gd name="connsiteY1217" fmla="*/ 1852430 h 2468044"/>
                <a:gd name="connsiteX1218" fmla="*/ 1757744 w 1906136"/>
                <a:gd name="connsiteY1218" fmla="*/ 1848084 h 2468044"/>
                <a:gd name="connsiteX1219" fmla="*/ 1774508 w 1906136"/>
                <a:gd name="connsiteY1219" fmla="*/ 1847153 h 2468044"/>
                <a:gd name="connsiteX1220" fmla="*/ 1791272 w 1906136"/>
                <a:gd name="connsiteY1220" fmla="*/ 1844979 h 2468044"/>
                <a:gd name="connsiteX1221" fmla="*/ 1801827 w 1906136"/>
                <a:gd name="connsiteY1221" fmla="*/ 1840633 h 2468044"/>
                <a:gd name="connsiteX1222" fmla="*/ 1807105 w 1906136"/>
                <a:gd name="connsiteY1222" fmla="*/ 1833183 h 2468044"/>
                <a:gd name="connsiteX1223" fmla="*/ 1816418 w 1906136"/>
                <a:gd name="connsiteY1223" fmla="*/ 1820454 h 2468044"/>
                <a:gd name="connsiteX1224" fmla="*/ 1825732 w 1906136"/>
                <a:gd name="connsiteY1224" fmla="*/ 1803690 h 2468044"/>
                <a:gd name="connsiteX1225" fmla="*/ 1835045 w 1906136"/>
                <a:gd name="connsiteY1225" fmla="*/ 1787857 h 2468044"/>
                <a:gd name="connsiteX1226" fmla="*/ 1842185 w 1906136"/>
                <a:gd name="connsiteY1226" fmla="*/ 1773267 h 2468044"/>
                <a:gd name="connsiteX1227" fmla="*/ 1845290 w 1906136"/>
                <a:gd name="connsiteY1227" fmla="*/ 1763953 h 2468044"/>
                <a:gd name="connsiteX1228" fmla="*/ 1847463 w 1906136"/>
                <a:gd name="connsiteY1228" fmla="*/ 1749362 h 2468044"/>
                <a:gd name="connsiteX1229" fmla="*/ 1843427 w 1906136"/>
                <a:gd name="connsiteY1229" fmla="*/ 1732598 h 2468044"/>
                <a:gd name="connsiteX1230" fmla="*/ 1842496 w 1906136"/>
                <a:gd name="connsiteY1230" fmla="*/ 1718007 h 2468044"/>
                <a:gd name="connsiteX1231" fmla="*/ 1842496 w 1906136"/>
                <a:gd name="connsiteY1231" fmla="*/ 1707452 h 2468044"/>
                <a:gd name="connsiteX1232" fmla="*/ 1850878 w 1906136"/>
                <a:gd name="connsiteY1232" fmla="*/ 1690688 h 2468044"/>
                <a:gd name="connsiteX1233" fmla="*/ 1863296 w 1906136"/>
                <a:gd name="connsiteY1233" fmla="*/ 1668646 h 2468044"/>
                <a:gd name="connsiteX1234" fmla="*/ 1877887 w 1906136"/>
                <a:gd name="connsiteY1234" fmla="*/ 1646605 h 2468044"/>
                <a:gd name="connsiteX1235" fmla="*/ 1892477 w 1906136"/>
                <a:gd name="connsiteY1235" fmla="*/ 1626736 h 2468044"/>
                <a:gd name="connsiteX1236" fmla="*/ 1906137 w 1906136"/>
                <a:gd name="connsiteY1236" fmla="*/ 1609972 h 2468044"/>
                <a:gd name="connsiteX1237" fmla="*/ 1903964 w 1906136"/>
                <a:gd name="connsiteY1237" fmla="*/ 1601590 h 2468044"/>
                <a:gd name="connsiteX1238" fmla="*/ 1901480 w 1906136"/>
                <a:gd name="connsiteY1238" fmla="*/ 1594450 h 2468044"/>
                <a:gd name="connsiteX1239" fmla="*/ 1340815 w 1906136"/>
                <a:gd name="connsiteY1239" fmla="*/ 768043 h 2468044"/>
                <a:gd name="connsiteX1240" fmla="*/ 1342988 w 1906136"/>
                <a:gd name="connsiteY1240" fmla="*/ 765870 h 2468044"/>
                <a:gd name="connsiteX1241" fmla="*/ 1345162 w 1906136"/>
                <a:gd name="connsiteY1241" fmla="*/ 763697 h 2468044"/>
                <a:gd name="connsiteX1242" fmla="*/ 1348266 w 1906136"/>
                <a:gd name="connsiteY1242" fmla="*/ 760592 h 2468044"/>
                <a:gd name="connsiteX1243" fmla="*/ 1350439 w 1906136"/>
                <a:gd name="connsiteY1243" fmla="*/ 756246 h 2468044"/>
                <a:gd name="connsiteX1244" fmla="*/ 1353544 w 1906136"/>
                <a:gd name="connsiteY1244" fmla="*/ 756246 h 2468044"/>
                <a:gd name="connsiteX1245" fmla="*/ 1352612 w 1906136"/>
                <a:gd name="connsiteY1245" fmla="*/ 760592 h 2468044"/>
                <a:gd name="connsiteX1246" fmla="*/ 1350439 w 1906136"/>
                <a:gd name="connsiteY1246" fmla="*/ 762765 h 2468044"/>
                <a:gd name="connsiteX1247" fmla="*/ 1348266 w 1906136"/>
                <a:gd name="connsiteY1247" fmla="*/ 765870 h 2468044"/>
                <a:gd name="connsiteX1248" fmla="*/ 1348266 w 1906136"/>
                <a:gd name="connsiteY1248" fmla="*/ 768043 h 2468044"/>
                <a:gd name="connsiteX1249" fmla="*/ 1347335 w 1906136"/>
                <a:gd name="connsiteY1249" fmla="*/ 773320 h 2468044"/>
                <a:gd name="connsiteX1250" fmla="*/ 1343299 w 1906136"/>
                <a:gd name="connsiteY1250" fmla="*/ 771147 h 2468044"/>
                <a:gd name="connsiteX1251" fmla="*/ 1341126 w 1906136"/>
                <a:gd name="connsiteY1251" fmla="*/ 770216 h 2468044"/>
                <a:gd name="connsiteX1252" fmla="*/ 1341126 w 1906136"/>
                <a:gd name="connsiteY1252" fmla="*/ 768043 h 2468044"/>
                <a:gd name="connsiteX1253" fmla="*/ 1108602 w 1906136"/>
                <a:gd name="connsiteY1253" fmla="*/ 713094 h 2468044"/>
                <a:gd name="connsiteX1254" fmla="*/ 1117915 w 1906136"/>
                <a:gd name="connsiteY1254" fmla="*/ 701608 h 2468044"/>
                <a:gd name="connsiteX1255" fmla="*/ 1126297 w 1906136"/>
                <a:gd name="connsiteY1255" fmla="*/ 688879 h 2468044"/>
                <a:gd name="connsiteX1256" fmla="*/ 1144924 w 1906136"/>
                <a:gd name="connsiteY1256" fmla="*/ 691052 h 2468044"/>
                <a:gd name="connsiteX1257" fmla="*/ 1159515 w 1906136"/>
                <a:gd name="connsiteY1257" fmla="*/ 698503 h 2468044"/>
                <a:gd name="connsiteX1258" fmla="*/ 1167897 w 1906136"/>
                <a:gd name="connsiteY1258" fmla="*/ 705954 h 2468044"/>
                <a:gd name="connsiteX1259" fmla="*/ 1175037 w 1906136"/>
                <a:gd name="connsiteY1259" fmla="*/ 716509 h 2468044"/>
                <a:gd name="connsiteX1260" fmla="*/ 1181246 w 1906136"/>
                <a:gd name="connsiteY1260" fmla="*/ 727995 h 2468044"/>
                <a:gd name="connsiteX1261" fmla="*/ 1189628 w 1906136"/>
                <a:gd name="connsiteY1261" fmla="*/ 736377 h 2468044"/>
                <a:gd name="connsiteX1262" fmla="*/ 1203288 w 1906136"/>
                <a:gd name="connsiteY1262" fmla="*/ 746001 h 2468044"/>
                <a:gd name="connsiteX1263" fmla="*/ 1211670 w 1906136"/>
                <a:gd name="connsiteY1263" fmla="*/ 749106 h 2468044"/>
                <a:gd name="connsiteX1264" fmla="*/ 1218810 w 1906136"/>
                <a:gd name="connsiteY1264" fmla="*/ 749106 h 2468044"/>
                <a:gd name="connsiteX1265" fmla="*/ 1228124 w 1906136"/>
                <a:gd name="connsiteY1265" fmla="*/ 751279 h 2468044"/>
                <a:gd name="connsiteX1266" fmla="*/ 1237437 w 1906136"/>
                <a:gd name="connsiteY1266" fmla="*/ 756556 h 2468044"/>
                <a:gd name="connsiteX1267" fmla="*/ 1237437 w 1906136"/>
                <a:gd name="connsiteY1267" fmla="*/ 766180 h 2468044"/>
                <a:gd name="connsiteX1268" fmla="*/ 1235264 w 1906136"/>
                <a:gd name="connsiteY1268" fmla="*/ 771458 h 2468044"/>
                <a:gd name="connsiteX1269" fmla="*/ 1235264 w 1906136"/>
                <a:gd name="connsiteY1269" fmla="*/ 775804 h 2468044"/>
                <a:gd name="connsiteX1270" fmla="*/ 1233091 w 1906136"/>
                <a:gd name="connsiteY1270" fmla="*/ 777977 h 2468044"/>
                <a:gd name="connsiteX1271" fmla="*/ 1232159 w 1906136"/>
                <a:gd name="connsiteY1271" fmla="*/ 778909 h 2468044"/>
                <a:gd name="connsiteX1272" fmla="*/ 1229986 w 1906136"/>
                <a:gd name="connsiteY1272" fmla="*/ 778909 h 2468044"/>
                <a:gd name="connsiteX1273" fmla="*/ 1227813 w 1906136"/>
                <a:gd name="connsiteY1273" fmla="*/ 778909 h 2468044"/>
                <a:gd name="connsiteX1274" fmla="*/ 1225640 w 1906136"/>
                <a:gd name="connsiteY1274" fmla="*/ 781082 h 2468044"/>
                <a:gd name="connsiteX1275" fmla="*/ 1224709 w 1906136"/>
                <a:gd name="connsiteY1275" fmla="*/ 783255 h 2468044"/>
                <a:gd name="connsiteX1276" fmla="*/ 1222535 w 1906136"/>
                <a:gd name="connsiteY1276" fmla="*/ 785428 h 2468044"/>
                <a:gd name="connsiteX1277" fmla="*/ 1218500 w 1906136"/>
                <a:gd name="connsiteY1277" fmla="*/ 795983 h 2468044"/>
                <a:gd name="connsiteX1278" fmla="*/ 1220673 w 1906136"/>
                <a:gd name="connsiteY1278" fmla="*/ 805607 h 2468044"/>
                <a:gd name="connsiteX1279" fmla="*/ 1222846 w 1906136"/>
                <a:gd name="connsiteY1279" fmla="*/ 810884 h 2468044"/>
                <a:gd name="connsiteX1280" fmla="*/ 1222846 w 1906136"/>
                <a:gd name="connsiteY1280" fmla="*/ 818335 h 2468044"/>
                <a:gd name="connsiteX1281" fmla="*/ 1217568 w 1906136"/>
                <a:gd name="connsiteY1281" fmla="*/ 827959 h 2468044"/>
                <a:gd name="connsiteX1282" fmla="*/ 1218500 w 1906136"/>
                <a:gd name="connsiteY1282" fmla="*/ 831063 h 2468044"/>
                <a:gd name="connsiteX1283" fmla="*/ 1218500 w 1906136"/>
                <a:gd name="connsiteY1283" fmla="*/ 833237 h 2468044"/>
                <a:gd name="connsiteX1284" fmla="*/ 1218500 w 1906136"/>
                <a:gd name="connsiteY1284" fmla="*/ 835410 h 2468044"/>
                <a:gd name="connsiteX1285" fmla="*/ 1220673 w 1906136"/>
                <a:gd name="connsiteY1285" fmla="*/ 837583 h 2468044"/>
                <a:gd name="connsiteX1286" fmla="*/ 1222846 w 1906136"/>
                <a:gd name="connsiteY1286" fmla="*/ 838514 h 2468044"/>
                <a:gd name="connsiteX1287" fmla="*/ 1225950 w 1906136"/>
                <a:gd name="connsiteY1287" fmla="*/ 837583 h 2468044"/>
                <a:gd name="connsiteX1288" fmla="*/ 1237437 w 1906136"/>
                <a:gd name="connsiteY1288" fmla="*/ 833237 h 2468044"/>
                <a:gd name="connsiteX1289" fmla="*/ 1252959 w 1906136"/>
                <a:gd name="connsiteY1289" fmla="*/ 825786 h 2468044"/>
                <a:gd name="connsiteX1290" fmla="*/ 1269723 w 1906136"/>
                <a:gd name="connsiteY1290" fmla="*/ 815231 h 2468044"/>
                <a:gd name="connsiteX1291" fmla="*/ 1288350 w 1906136"/>
                <a:gd name="connsiteY1291" fmla="*/ 805607 h 2468044"/>
                <a:gd name="connsiteX1292" fmla="*/ 1302941 w 1906136"/>
                <a:gd name="connsiteY1292" fmla="*/ 794120 h 2468044"/>
                <a:gd name="connsiteX1293" fmla="*/ 1315359 w 1906136"/>
                <a:gd name="connsiteY1293" fmla="*/ 786670 h 2468044"/>
                <a:gd name="connsiteX1294" fmla="*/ 1322499 w 1906136"/>
                <a:gd name="connsiteY1294" fmla="*/ 781392 h 2468044"/>
                <a:gd name="connsiteX1295" fmla="*/ 1325603 w 1906136"/>
                <a:gd name="connsiteY1295" fmla="*/ 783565 h 2468044"/>
                <a:gd name="connsiteX1296" fmla="*/ 1327777 w 1906136"/>
                <a:gd name="connsiteY1296" fmla="*/ 783565 h 2468044"/>
                <a:gd name="connsiteX1297" fmla="*/ 1329950 w 1906136"/>
                <a:gd name="connsiteY1297" fmla="*/ 783565 h 2468044"/>
                <a:gd name="connsiteX1298" fmla="*/ 1332123 w 1906136"/>
                <a:gd name="connsiteY1298" fmla="*/ 785738 h 2468044"/>
                <a:gd name="connsiteX1299" fmla="*/ 1332123 w 1906136"/>
                <a:gd name="connsiteY1299" fmla="*/ 786670 h 2468044"/>
                <a:gd name="connsiteX1300" fmla="*/ 1333054 w 1906136"/>
                <a:gd name="connsiteY1300" fmla="*/ 791016 h 2468044"/>
                <a:gd name="connsiteX1301" fmla="*/ 1337090 w 1906136"/>
                <a:gd name="connsiteY1301" fmla="*/ 791016 h 2468044"/>
                <a:gd name="connsiteX1302" fmla="*/ 1329950 w 1906136"/>
                <a:gd name="connsiteY1302" fmla="*/ 801571 h 2468044"/>
                <a:gd name="connsiteX1303" fmla="*/ 1313186 w 1906136"/>
                <a:gd name="connsiteY1303" fmla="*/ 811195 h 2468044"/>
                <a:gd name="connsiteX1304" fmla="*/ 1295490 w 1906136"/>
                <a:gd name="connsiteY1304" fmla="*/ 818646 h 2468044"/>
                <a:gd name="connsiteX1305" fmla="*/ 1276863 w 1906136"/>
                <a:gd name="connsiteY1305" fmla="*/ 826096 h 2468044"/>
                <a:gd name="connsiteX1306" fmla="*/ 1259168 w 1906136"/>
                <a:gd name="connsiteY1306" fmla="*/ 835720 h 2468044"/>
                <a:gd name="connsiteX1307" fmla="*/ 1242404 w 1906136"/>
                <a:gd name="connsiteY1307" fmla="*/ 845344 h 2468044"/>
                <a:gd name="connsiteX1308" fmla="*/ 1233091 w 1906136"/>
                <a:gd name="connsiteY1308" fmla="*/ 859004 h 2468044"/>
                <a:gd name="connsiteX1309" fmla="*/ 1210118 w 1906136"/>
                <a:gd name="connsiteY1309" fmla="*/ 855899 h 2468044"/>
                <a:gd name="connsiteX1310" fmla="*/ 1207945 w 1906136"/>
                <a:gd name="connsiteY1310" fmla="*/ 831684 h 2468044"/>
                <a:gd name="connsiteX1311" fmla="*/ 1207945 w 1906136"/>
                <a:gd name="connsiteY1311" fmla="*/ 809332 h 2468044"/>
                <a:gd name="connsiteX1312" fmla="*/ 1207945 w 1906136"/>
                <a:gd name="connsiteY1312" fmla="*/ 791326 h 2468044"/>
                <a:gd name="connsiteX1313" fmla="*/ 1205771 w 1906136"/>
                <a:gd name="connsiteY1313" fmla="*/ 771147 h 2468044"/>
                <a:gd name="connsiteX1314" fmla="*/ 1193354 w 1906136"/>
                <a:gd name="connsiteY1314" fmla="*/ 771147 h 2468044"/>
                <a:gd name="connsiteX1315" fmla="*/ 1191180 w 1906136"/>
                <a:gd name="connsiteY1315" fmla="*/ 778598 h 2468044"/>
                <a:gd name="connsiteX1316" fmla="*/ 1185903 w 1906136"/>
                <a:gd name="connsiteY1316" fmla="*/ 789153 h 2468044"/>
                <a:gd name="connsiteX1317" fmla="*/ 1180625 w 1906136"/>
                <a:gd name="connsiteY1317" fmla="*/ 801882 h 2468044"/>
                <a:gd name="connsiteX1318" fmla="*/ 1174416 w 1906136"/>
                <a:gd name="connsiteY1318" fmla="*/ 816783 h 2468044"/>
                <a:gd name="connsiteX1319" fmla="*/ 1169139 w 1906136"/>
                <a:gd name="connsiteY1319" fmla="*/ 828269 h 2468044"/>
                <a:gd name="connsiteX1320" fmla="*/ 1166034 w 1906136"/>
                <a:gd name="connsiteY1320" fmla="*/ 835720 h 2468044"/>
                <a:gd name="connsiteX1321" fmla="*/ 1166034 w 1906136"/>
                <a:gd name="connsiteY1321" fmla="*/ 838825 h 2468044"/>
                <a:gd name="connsiteX1322" fmla="*/ 1159825 w 1906136"/>
                <a:gd name="connsiteY1322" fmla="*/ 837893 h 2468044"/>
                <a:gd name="connsiteX1323" fmla="*/ 1158894 w 1906136"/>
                <a:gd name="connsiteY1323" fmla="*/ 835720 h 2468044"/>
                <a:gd name="connsiteX1324" fmla="*/ 1156721 w 1906136"/>
                <a:gd name="connsiteY1324" fmla="*/ 833547 h 2468044"/>
                <a:gd name="connsiteX1325" fmla="*/ 1154548 w 1906136"/>
                <a:gd name="connsiteY1325" fmla="*/ 831374 h 2468044"/>
                <a:gd name="connsiteX1326" fmla="*/ 1154548 w 1906136"/>
                <a:gd name="connsiteY1326" fmla="*/ 828269 h 2468044"/>
                <a:gd name="connsiteX1327" fmla="*/ 1153306 w 1906136"/>
                <a:gd name="connsiteY1327" fmla="*/ 822061 h 2468044"/>
                <a:gd name="connsiteX1328" fmla="*/ 1153306 w 1906136"/>
                <a:gd name="connsiteY1328" fmla="*/ 812747 h 2468044"/>
                <a:gd name="connsiteX1329" fmla="*/ 1159515 w 1906136"/>
                <a:gd name="connsiteY1329" fmla="*/ 797846 h 2468044"/>
                <a:gd name="connsiteX1330" fmla="*/ 1166655 w 1906136"/>
                <a:gd name="connsiteY1330" fmla="*/ 780771 h 2468044"/>
                <a:gd name="connsiteX1331" fmla="*/ 1175037 w 1906136"/>
                <a:gd name="connsiteY1331" fmla="*/ 768043 h 2468044"/>
                <a:gd name="connsiteX1332" fmla="*/ 1182177 w 1906136"/>
                <a:gd name="connsiteY1332" fmla="*/ 756556 h 2468044"/>
                <a:gd name="connsiteX1333" fmla="*/ 1175037 w 1906136"/>
                <a:gd name="connsiteY1333" fmla="*/ 748174 h 2468044"/>
                <a:gd name="connsiteX1334" fmla="*/ 1167897 w 1906136"/>
                <a:gd name="connsiteY1334" fmla="*/ 743828 h 2468044"/>
                <a:gd name="connsiteX1335" fmla="*/ 1160757 w 1906136"/>
                <a:gd name="connsiteY1335" fmla="*/ 740724 h 2468044"/>
                <a:gd name="connsiteX1336" fmla="*/ 1152375 w 1906136"/>
                <a:gd name="connsiteY1336" fmla="*/ 736377 h 2468044"/>
                <a:gd name="connsiteX1337" fmla="*/ 1147097 w 1906136"/>
                <a:gd name="connsiteY1337" fmla="*/ 723649 h 2468044"/>
                <a:gd name="connsiteX1338" fmla="*/ 1137784 w 1906136"/>
                <a:gd name="connsiteY1338" fmla="*/ 723649 h 2468044"/>
                <a:gd name="connsiteX1339" fmla="*/ 1137784 w 1906136"/>
                <a:gd name="connsiteY1339" fmla="*/ 728927 h 2468044"/>
                <a:gd name="connsiteX1340" fmla="*/ 1135611 w 1906136"/>
                <a:gd name="connsiteY1340" fmla="*/ 733273 h 2468044"/>
                <a:gd name="connsiteX1341" fmla="*/ 1135611 w 1906136"/>
                <a:gd name="connsiteY1341" fmla="*/ 738551 h 2468044"/>
                <a:gd name="connsiteX1342" fmla="*/ 1133438 w 1906136"/>
                <a:gd name="connsiteY1342" fmla="*/ 746001 h 2468044"/>
                <a:gd name="connsiteX1343" fmla="*/ 1126297 w 1906136"/>
                <a:gd name="connsiteY1343" fmla="*/ 736377 h 2468044"/>
                <a:gd name="connsiteX1344" fmla="*/ 1121020 w 1906136"/>
                <a:gd name="connsiteY1344" fmla="*/ 731100 h 2468044"/>
                <a:gd name="connsiteX1345" fmla="*/ 1113879 w 1906136"/>
                <a:gd name="connsiteY1345" fmla="*/ 727995 h 2468044"/>
                <a:gd name="connsiteX1346" fmla="*/ 1103324 w 1906136"/>
                <a:gd name="connsiteY1346" fmla="*/ 728927 h 2468044"/>
                <a:gd name="connsiteX1347" fmla="*/ 1108602 w 1906136"/>
                <a:gd name="connsiteY1347" fmla="*/ 713094 h 2468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Lst>
              <a:rect l="l" t="t" r="r" b="b"/>
              <a:pathLst>
                <a:path w="1906136" h="2468044">
                  <a:moveTo>
                    <a:pt x="1901480" y="1594450"/>
                  </a:moveTo>
                  <a:lnTo>
                    <a:pt x="1898376" y="1588241"/>
                  </a:lnTo>
                  <a:lnTo>
                    <a:pt x="1892167" y="1582963"/>
                  </a:lnTo>
                  <a:lnTo>
                    <a:pt x="1886889" y="1575513"/>
                  </a:lnTo>
                  <a:lnTo>
                    <a:pt x="1879749" y="1577686"/>
                  </a:lnTo>
                  <a:lnTo>
                    <a:pt x="1870436" y="1577686"/>
                  </a:lnTo>
                  <a:lnTo>
                    <a:pt x="1862054" y="1575513"/>
                  </a:lnTo>
                  <a:lnTo>
                    <a:pt x="1855845" y="1568062"/>
                  </a:lnTo>
                  <a:lnTo>
                    <a:pt x="1854913" y="1558748"/>
                  </a:lnTo>
                  <a:lnTo>
                    <a:pt x="1850878" y="1548193"/>
                  </a:lnTo>
                  <a:lnTo>
                    <a:pt x="1845600" y="1542916"/>
                  </a:lnTo>
                  <a:lnTo>
                    <a:pt x="1789410" y="1538569"/>
                  </a:lnTo>
                  <a:lnTo>
                    <a:pt x="1785374" y="1537638"/>
                  </a:lnTo>
                  <a:lnTo>
                    <a:pt x="1782269" y="1535465"/>
                  </a:lnTo>
                  <a:lnTo>
                    <a:pt x="1778233" y="1533292"/>
                  </a:lnTo>
                  <a:lnTo>
                    <a:pt x="1777302" y="1533292"/>
                  </a:lnTo>
                  <a:lnTo>
                    <a:pt x="1771093" y="1531119"/>
                  </a:lnTo>
                  <a:lnTo>
                    <a:pt x="1767989" y="1533292"/>
                  </a:lnTo>
                  <a:lnTo>
                    <a:pt x="1762711" y="1535465"/>
                  </a:lnTo>
                  <a:lnTo>
                    <a:pt x="1758675" y="1522737"/>
                  </a:lnTo>
                  <a:lnTo>
                    <a:pt x="1736944" y="1515286"/>
                  </a:lnTo>
                  <a:lnTo>
                    <a:pt x="1713971" y="1515286"/>
                  </a:lnTo>
                  <a:lnTo>
                    <a:pt x="1717075" y="1509077"/>
                  </a:lnTo>
                  <a:lnTo>
                    <a:pt x="1721111" y="1505973"/>
                  </a:lnTo>
                  <a:lnTo>
                    <a:pt x="1724216" y="1500695"/>
                  </a:lnTo>
                  <a:lnTo>
                    <a:pt x="1728252" y="1496349"/>
                  </a:lnTo>
                  <a:lnTo>
                    <a:pt x="1729183" y="1488898"/>
                  </a:lnTo>
                  <a:lnTo>
                    <a:pt x="1704037" y="1476170"/>
                  </a:lnTo>
                  <a:lnTo>
                    <a:pt x="1682306" y="1459406"/>
                  </a:lnTo>
                  <a:lnTo>
                    <a:pt x="1662437" y="1439537"/>
                  </a:lnTo>
                  <a:lnTo>
                    <a:pt x="1645673" y="1417496"/>
                  </a:lnTo>
                  <a:lnTo>
                    <a:pt x="1621769" y="1415322"/>
                  </a:lnTo>
                  <a:lnTo>
                    <a:pt x="1604073" y="1414391"/>
                  </a:lnTo>
                  <a:lnTo>
                    <a:pt x="1582342" y="1412218"/>
                  </a:lnTo>
                  <a:lnTo>
                    <a:pt x="1578306" y="1400732"/>
                  </a:lnTo>
                  <a:lnTo>
                    <a:pt x="1571166" y="1393281"/>
                  </a:lnTo>
                  <a:lnTo>
                    <a:pt x="1562784" y="1392350"/>
                  </a:lnTo>
                  <a:lnTo>
                    <a:pt x="1549124" y="1388003"/>
                  </a:lnTo>
                  <a:lnTo>
                    <a:pt x="1549124" y="1377448"/>
                  </a:lnTo>
                  <a:lnTo>
                    <a:pt x="1536707" y="1371239"/>
                  </a:lnTo>
                  <a:lnTo>
                    <a:pt x="1529566" y="1365962"/>
                  </a:lnTo>
                  <a:lnTo>
                    <a:pt x="1522426" y="1360684"/>
                  </a:lnTo>
                  <a:lnTo>
                    <a:pt x="1510008" y="1356338"/>
                  </a:lnTo>
                  <a:lnTo>
                    <a:pt x="1512181" y="1353233"/>
                  </a:lnTo>
                  <a:lnTo>
                    <a:pt x="1512181" y="1351060"/>
                  </a:lnTo>
                  <a:lnTo>
                    <a:pt x="1514354" y="1350129"/>
                  </a:lnTo>
                  <a:lnTo>
                    <a:pt x="1514354" y="1347956"/>
                  </a:lnTo>
                  <a:lnTo>
                    <a:pt x="1514354" y="1343609"/>
                  </a:lnTo>
                  <a:lnTo>
                    <a:pt x="1488277" y="1345783"/>
                  </a:lnTo>
                  <a:lnTo>
                    <a:pt x="1463131" y="1347956"/>
                  </a:lnTo>
                  <a:lnTo>
                    <a:pt x="1441400" y="1345783"/>
                  </a:lnTo>
                  <a:lnTo>
                    <a:pt x="1419668" y="1338332"/>
                  </a:lnTo>
                  <a:lnTo>
                    <a:pt x="1402904" y="1323741"/>
                  </a:lnTo>
                  <a:lnTo>
                    <a:pt x="1399800" y="1325914"/>
                  </a:lnTo>
                  <a:lnTo>
                    <a:pt x="1395764" y="1328087"/>
                  </a:lnTo>
                  <a:lnTo>
                    <a:pt x="1393591" y="1329019"/>
                  </a:lnTo>
                  <a:lnTo>
                    <a:pt x="1392660" y="1331192"/>
                  </a:lnTo>
                  <a:lnTo>
                    <a:pt x="1390487" y="1333365"/>
                  </a:lnTo>
                  <a:lnTo>
                    <a:pt x="1386451" y="1336469"/>
                  </a:lnTo>
                  <a:lnTo>
                    <a:pt x="1386451" y="1340815"/>
                  </a:lnTo>
                  <a:lnTo>
                    <a:pt x="1383346" y="1338642"/>
                  </a:lnTo>
                  <a:lnTo>
                    <a:pt x="1381173" y="1336469"/>
                  </a:lnTo>
                  <a:lnTo>
                    <a:pt x="1379000" y="1336469"/>
                  </a:lnTo>
                  <a:lnTo>
                    <a:pt x="1379000" y="1335538"/>
                  </a:lnTo>
                  <a:lnTo>
                    <a:pt x="1381173" y="1335538"/>
                  </a:lnTo>
                  <a:lnTo>
                    <a:pt x="1381173" y="1331192"/>
                  </a:lnTo>
                  <a:lnTo>
                    <a:pt x="1383346" y="1328087"/>
                  </a:lnTo>
                  <a:lnTo>
                    <a:pt x="1378069" y="1328087"/>
                  </a:lnTo>
                  <a:lnTo>
                    <a:pt x="1374033" y="1325914"/>
                  </a:lnTo>
                  <a:lnTo>
                    <a:pt x="1371860" y="1325914"/>
                  </a:lnTo>
                  <a:lnTo>
                    <a:pt x="1368755" y="1325914"/>
                  </a:lnTo>
                  <a:lnTo>
                    <a:pt x="1366582" y="1325914"/>
                  </a:lnTo>
                  <a:lnTo>
                    <a:pt x="1363478" y="1328087"/>
                  </a:lnTo>
                  <a:lnTo>
                    <a:pt x="1343609" y="1331192"/>
                  </a:lnTo>
                  <a:lnTo>
                    <a:pt x="1329950" y="1338642"/>
                  </a:lnTo>
                  <a:lnTo>
                    <a:pt x="1319395" y="1347956"/>
                  </a:lnTo>
                  <a:lnTo>
                    <a:pt x="1310081" y="1358511"/>
                  </a:lnTo>
                  <a:lnTo>
                    <a:pt x="1302941" y="1373102"/>
                  </a:lnTo>
                  <a:lnTo>
                    <a:pt x="1296111" y="1371550"/>
                  </a:lnTo>
                  <a:lnTo>
                    <a:pt x="1290833" y="1370618"/>
                  </a:lnTo>
                  <a:lnTo>
                    <a:pt x="1288660" y="1370618"/>
                  </a:lnTo>
                  <a:lnTo>
                    <a:pt x="1286798" y="1368445"/>
                  </a:lnTo>
                  <a:lnTo>
                    <a:pt x="1283693" y="1364099"/>
                  </a:lnTo>
                  <a:lnTo>
                    <a:pt x="1281520" y="1360994"/>
                  </a:lnTo>
                  <a:lnTo>
                    <a:pt x="1264756" y="1360994"/>
                  </a:lnTo>
                  <a:lnTo>
                    <a:pt x="1255443" y="1364099"/>
                  </a:lnTo>
                  <a:lnTo>
                    <a:pt x="1248302" y="1373412"/>
                  </a:lnTo>
                  <a:lnTo>
                    <a:pt x="1234643" y="1370308"/>
                  </a:lnTo>
                  <a:lnTo>
                    <a:pt x="1223156" y="1364099"/>
                  </a:lnTo>
                  <a:lnTo>
                    <a:pt x="1216016" y="1356648"/>
                  </a:lnTo>
                  <a:lnTo>
                    <a:pt x="1210739" y="1350439"/>
                  </a:lnTo>
                  <a:lnTo>
                    <a:pt x="1201425" y="1341126"/>
                  </a:lnTo>
                  <a:lnTo>
                    <a:pt x="1201425" y="1326535"/>
                  </a:lnTo>
                  <a:lnTo>
                    <a:pt x="1205461" y="1311944"/>
                  </a:lnTo>
                  <a:lnTo>
                    <a:pt x="1208565" y="1300457"/>
                  </a:lnTo>
                  <a:lnTo>
                    <a:pt x="1206392" y="1284625"/>
                  </a:lnTo>
                  <a:lnTo>
                    <a:pt x="1199252" y="1273138"/>
                  </a:lnTo>
                  <a:lnTo>
                    <a:pt x="1190870" y="1267861"/>
                  </a:lnTo>
                  <a:lnTo>
                    <a:pt x="1177210" y="1265688"/>
                  </a:lnTo>
                  <a:lnTo>
                    <a:pt x="1162619" y="1265688"/>
                  </a:lnTo>
                  <a:lnTo>
                    <a:pt x="1147097" y="1267861"/>
                  </a:lnTo>
                  <a:lnTo>
                    <a:pt x="1128470" y="1267861"/>
                  </a:lnTo>
                  <a:lnTo>
                    <a:pt x="1134679" y="1255132"/>
                  </a:lnTo>
                  <a:lnTo>
                    <a:pt x="1139957" y="1238368"/>
                  </a:lnTo>
                  <a:lnTo>
                    <a:pt x="1145234" y="1220362"/>
                  </a:lnTo>
                  <a:lnTo>
                    <a:pt x="1150512" y="1206703"/>
                  </a:lnTo>
                  <a:lnTo>
                    <a:pt x="1157652" y="1199252"/>
                  </a:lnTo>
                  <a:lnTo>
                    <a:pt x="1157652" y="1183420"/>
                  </a:lnTo>
                  <a:lnTo>
                    <a:pt x="1152375" y="1184351"/>
                  </a:lnTo>
                  <a:lnTo>
                    <a:pt x="1148339" y="1184351"/>
                  </a:lnTo>
                  <a:lnTo>
                    <a:pt x="1147097" y="1184351"/>
                  </a:lnTo>
                  <a:lnTo>
                    <a:pt x="1147097" y="1186524"/>
                  </a:lnTo>
                  <a:lnTo>
                    <a:pt x="1144924" y="1186524"/>
                  </a:lnTo>
                  <a:lnTo>
                    <a:pt x="1144924" y="1184351"/>
                  </a:lnTo>
                  <a:lnTo>
                    <a:pt x="1142751" y="1183420"/>
                  </a:lnTo>
                  <a:lnTo>
                    <a:pt x="1141820" y="1179073"/>
                  </a:lnTo>
                  <a:lnTo>
                    <a:pt x="1125055" y="1181246"/>
                  </a:lnTo>
                  <a:lnTo>
                    <a:pt x="1113569" y="1186524"/>
                  </a:lnTo>
                  <a:lnTo>
                    <a:pt x="1105187" y="1195837"/>
                  </a:lnTo>
                  <a:lnTo>
                    <a:pt x="1103014" y="1198942"/>
                  </a:lnTo>
                  <a:lnTo>
                    <a:pt x="1100841" y="1205151"/>
                  </a:lnTo>
                  <a:lnTo>
                    <a:pt x="1098668" y="1210428"/>
                  </a:lnTo>
                  <a:lnTo>
                    <a:pt x="1097736" y="1215706"/>
                  </a:lnTo>
                  <a:lnTo>
                    <a:pt x="1093700" y="1220052"/>
                  </a:lnTo>
                  <a:lnTo>
                    <a:pt x="1093700" y="1220983"/>
                  </a:lnTo>
                  <a:lnTo>
                    <a:pt x="1091527" y="1220983"/>
                  </a:lnTo>
                  <a:lnTo>
                    <a:pt x="1090596" y="1220983"/>
                  </a:lnTo>
                  <a:lnTo>
                    <a:pt x="1086560" y="1220983"/>
                  </a:lnTo>
                  <a:lnTo>
                    <a:pt x="1084387" y="1220983"/>
                  </a:lnTo>
                  <a:lnTo>
                    <a:pt x="1081283" y="1223157"/>
                  </a:lnTo>
                  <a:lnTo>
                    <a:pt x="1066692" y="1230607"/>
                  </a:lnTo>
                  <a:lnTo>
                    <a:pt x="1057378" y="1234953"/>
                  </a:lnTo>
                  <a:lnTo>
                    <a:pt x="1052101" y="1232780"/>
                  </a:lnTo>
                  <a:lnTo>
                    <a:pt x="1048065" y="1230607"/>
                  </a:lnTo>
                  <a:lnTo>
                    <a:pt x="1044960" y="1227503"/>
                  </a:lnTo>
                  <a:lnTo>
                    <a:pt x="1037820" y="1225330"/>
                  </a:lnTo>
                  <a:lnTo>
                    <a:pt x="1025402" y="1223157"/>
                  </a:lnTo>
                  <a:lnTo>
                    <a:pt x="1013916" y="1201115"/>
                  </a:lnTo>
                  <a:lnTo>
                    <a:pt x="1006776" y="1183109"/>
                  </a:lnTo>
                  <a:lnTo>
                    <a:pt x="1005844" y="1164172"/>
                  </a:lnTo>
                  <a:lnTo>
                    <a:pt x="1005844" y="1146166"/>
                  </a:lnTo>
                  <a:lnTo>
                    <a:pt x="1012985" y="1121951"/>
                  </a:lnTo>
                  <a:lnTo>
                    <a:pt x="1016089" y="1111396"/>
                  </a:lnTo>
                  <a:lnTo>
                    <a:pt x="1016089" y="1102083"/>
                  </a:lnTo>
                  <a:lnTo>
                    <a:pt x="1013916" y="1094632"/>
                  </a:lnTo>
                  <a:lnTo>
                    <a:pt x="1017952" y="1085319"/>
                  </a:lnTo>
                  <a:lnTo>
                    <a:pt x="1025092" y="1074764"/>
                  </a:lnTo>
                  <a:lnTo>
                    <a:pt x="1035647" y="1067313"/>
                  </a:lnTo>
                  <a:lnTo>
                    <a:pt x="1048065" y="1061104"/>
                  </a:lnTo>
                  <a:lnTo>
                    <a:pt x="1059551" y="1057999"/>
                  </a:lnTo>
                  <a:lnTo>
                    <a:pt x="1076316" y="1055826"/>
                  </a:lnTo>
                  <a:lnTo>
                    <a:pt x="1091838" y="1055826"/>
                  </a:lnTo>
                  <a:lnTo>
                    <a:pt x="1108602" y="1060173"/>
                  </a:lnTo>
                  <a:lnTo>
                    <a:pt x="1121020" y="1065450"/>
                  </a:lnTo>
                  <a:lnTo>
                    <a:pt x="1137784" y="1065450"/>
                  </a:lnTo>
                  <a:lnTo>
                    <a:pt x="1134679" y="1060173"/>
                  </a:lnTo>
                  <a:lnTo>
                    <a:pt x="1132506" y="1055826"/>
                  </a:lnTo>
                  <a:lnTo>
                    <a:pt x="1130333" y="1052722"/>
                  </a:lnTo>
                  <a:lnTo>
                    <a:pt x="1127229" y="1047444"/>
                  </a:lnTo>
                  <a:lnTo>
                    <a:pt x="1125055" y="1041235"/>
                  </a:lnTo>
                  <a:lnTo>
                    <a:pt x="1128160" y="1041235"/>
                  </a:lnTo>
                  <a:lnTo>
                    <a:pt x="1128160" y="1038131"/>
                  </a:lnTo>
                  <a:lnTo>
                    <a:pt x="1149891" y="1041235"/>
                  </a:lnTo>
                  <a:lnTo>
                    <a:pt x="1168518" y="1048686"/>
                  </a:lnTo>
                  <a:lnTo>
                    <a:pt x="1184040" y="1056137"/>
                  </a:lnTo>
                  <a:lnTo>
                    <a:pt x="1197700" y="1058310"/>
                  </a:lnTo>
                  <a:lnTo>
                    <a:pt x="1208255" y="1067623"/>
                  </a:lnTo>
                  <a:lnTo>
                    <a:pt x="1219741" y="1083456"/>
                  </a:lnTo>
                  <a:lnTo>
                    <a:pt x="1230297" y="1105498"/>
                  </a:lnTo>
                  <a:lnTo>
                    <a:pt x="1239610" y="1126608"/>
                  </a:lnTo>
                  <a:lnTo>
                    <a:pt x="1244888" y="1142441"/>
                  </a:lnTo>
                  <a:lnTo>
                    <a:pt x="1257305" y="1146787"/>
                  </a:lnTo>
                  <a:lnTo>
                    <a:pt x="1257305" y="1142441"/>
                  </a:lnTo>
                  <a:lnTo>
                    <a:pt x="1261341" y="1142441"/>
                  </a:lnTo>
                  <a:lnTo>
                    <a:pt x="1257305" y="1124435"/>
                  </a:lnTo>
                  <a:lnTo>
                    <a:pt x="1250165" y="1104566"/>
                  </a:lnTo>
                  <a:lnTo>
                    <a:pt x="1243025" y="1083456"/>
                  </a:lnTo>
                  <a:lnTo>
                    <a:pt x="1237747" y="1063587"/>
                  </a:lnTo>
                  <a:lnTo>
                    <a:pt x="1235574" y="1045581"/>
                  </a:lnTo>
                  <a:lnTo>
                    <a:pt x="1241783" y="1030991"/>
                  </a:lnTo>
                  <a:lnTo>
                    <a:pt x="1247061" y="1012053"/>
                  </a:lnTo>
                  <a:lnTo>
                    <a:pt x="1257616" y="997462"/>
                  </a:lnTo>
                  <a:lnTo>
                    <a:pt x="1274380" y="986907"/>
                  </a:lnTo>
                  <a:lnTo>
                    <a:pt x="1291144" y="975421"/>
                  </a:lnTo>
                  <a:lnTo>
                    <a:pt x="1306666" y="967039"/>
                  </a:lnTo>
                  <a:lnTo>
                    <a:pt x="1321257" y="957725"/>
                  </a:lnTo>
                  <a:lnTo>
                    <a:pt x="1321257" y="952448"/>
                  </a:lnTo>
                  <a:lnTo>
                    <a:pt x="1318153" y="940961"/>
                  </a:lnTo>
                  <a:lnTo>
                    <a:pt x="1314117" y="928233"/>
                  </a:lnTo>
                  <a:lnTo>
                    <a:pt x="1311012" y="917678"/>
                  </a:lnTo>
                  <a:lnTo>
                    <a:pt x="1308839" y="913332"/>
                  </a:lnTo>
                  <a:lnTo>
                    <a:pt x="1308839" y="904018"/>
                  </a:lnTo>
                  <a:lnTo>
                    <a:pt x="1314117" y="908364"/>
                  </a:lnTo>
                  <a:lnTo>
                    <a:pt x="1316290" y="910538"/>
                  </a:lnTo>
                  <a:lnTo>
                    <a:pt x="1320326" y="911469"/>
                  </a:lnTo>
                  <a:lnTo>
                    <a:pt x="1321257" y="913642"/>
                  </a:lnTo>
                  <a:lnTo>
                    <a:pt x="1325293" y="917988"/>
                  </a:lnTo>
                  <a:lnTo>
                    <a:pt x="1337711" y="886633"/>
                  </a:lnTo>
                  <a:lnTo>
                    <a:pt x="1348266" y="857141"/>
                  </a:lnTo>
                  <a:lnTo>
                    <a:pt x="1362857" y="854968"/>
                  </a:lnTo>
                  <a:lnTo>
                    <a:pt x="1376517" y="852795"/>
                  </a:lnTo>
                  <a:lnTo>
                    <a:pt x="1391108" y="849690"/>
                  </a:lnTo>
                  <a:lnTo>
                    <a:pt x="1401663" y="840377"/>
                  </a:lnTo>
                  <a:lnTo>
                    <a:pt x="1408803" y="840377"/>
                  </a:lnTo>
                  <a:lnTo>
                    <a:pt x="1405698" y="837272"/>
                  </a:lnTo>
                  <a:lnTo>
                    <a:pt x="1398558" y="835099"/>
                  </a:lnTo>
                  <a:lnTo>
                    <a:pt x="1392349" y="832926"/>
                  </a:lnTo>
                  <a:lnTo>
                    <a:pt x="1398558" y="814920"/>
                  </a:lnTo>
                  <a:lnTo>
                    <a:pt x="1406940" y="802192"/>
                  </a:lnTo>
                  <a:lnTo>
                    <a:pt x="1420600" y="792879"/>
                  </a:lnTo>
                  <a:lnTo>
                    <a:pt x="1435191" y="785428"/>
                  </a:lnTo>
                  <a:lnTo>
                    <a:pt x="1448850" y="780150"/>
                  </a:lnTo>
                  <a:lnTo>
                    <a:pt x="1465615" y="772700"/>
                  </a:lnTo>
                  <a:lnTo>
                    <a:pt x="1478032" y="763386"/>
                  </a:lnTo>
                  <a:lnTo>
                    <a:pt x="1478032" y="761213"/>
                  </a:lnTo>
                  <a:lnTo>
                    <a:pt x="1478032" y="759040"/>
                  </a:lnTo>
                  <a:lnTo>
                    <a:pt x="1480205" y="759040"/>
                  </a:lnTo>
                  <a:lnTo>
                    <a:pt x="1482379" y="759040"/>
                  </a:lnTo>
                  <a:lnTo>
                    <a:pt x="1482379" y="763386"/>
                  </a:lnTo>
                  <a:lnTo>
                    <a:pt x="1489519" y="766491"/>
                  </a:lnTo>
                  <a:lnTo>
                    <a:pt x="1482379" y="775804"/>
                  </a:lnTo>
                  <a:lnTo>
                    <a:pt x="1475238" y="781082"/>
                  </a:lnTo>
                  <a:lnTo>
                    <a:pt x="1465925" y="787291"/>
                  </a:lnTo>
                  <a:lnTo>
                    <a:pt x="1465925" y="803123"/>
                  </a:lnTo>
                  <a:lnTo>
                    <a:pt x="1484552" y="795673"/>
                  </a:lnTo>
                  <a:lnTo>
                    <a:pt x="1499143" y="785117"/>
                  </a:lnTo>
                  <a:lnTo>
                    <a:pt x="1509698" y="772389"/>
                  </a:lnTo>
                  <a:lnTo>
                    <a:pt x="1511871" y="770216"/>
                  </a:lnTo>
                  <a:lnTo>
                    <a:pt x="1511871" y="768043"/>
                  </a:lnTo>
                  <a:lnTo>
                    <a:pt x="1514044" y="768043"/>
                  </a:lnTo>
                  <a:lnTo>
                    <a:pt x="1514044" y="765870"/>
                  </a:lnTo>
                  <a:lnTo>
                    <a:pt x="1514044" y="762765"/>
                  </a:lnTo>
                  <a:lnTo>
                    <a:pt x="1504731" y="751279"/>
                  </a:lnTo>
                  <a:lnTo>
                    <a:pt x="1497590" y="740724"/>
                  </a:lnTo>
                  <a:lnTo>
                    <a:pt x="1488277" y="730169"/>
                  </a:lnTo>
                  <a:lnTo>
                    <a:pt x="1473686" y="722718"/>
                  </a:lnTo>
                  <a:lnTo>
                    <a:pt x="1475859" y="711231"/>
                  </a:lnTo>
                  <a:lnTo>
                    <a:pt x="1478032" y="703781"/>
                  </a:lnTo>
                  <a:lnTo>
                    <a:pt x="1481137" y="696330"/>
                  </a:lnTo>
                  <a:lnTo>
                    <a:pt x="1486414" y="687017"/>
                  </a:lnTo>
                  <a:lnTo>
                    <a:pt x="1483310" y="683912"/>
                  </a:lnTo>
                  <a:lnTo>
                    <a:pt x="1479274" y="681739"/>
                  </a:lnTo>
                  <a:lnTo>
                    <a:pt x="1476170" y="679566"/>
                  </a:lnTo>
                  <a:lnTo>
                    <a:pt x="1473996" y="678635"/>
                  </a:lnTo>
                  <a:lnTo>
                    <a:pt x="1471823" y="674288"/>
                  </a:lnTo>
                  <a:lnTo>
                    <a:pt x="1470892" y="671184"/>
                  </a:lnTo>
                  <a:lnTo>
                    <a:pt x="1446988" y="676461"/>
                  </a:lnTo>
                  <a:lnTo>
                    <a:pt x="1425257" y="685775"/>
                  </a:lnTo>
                  <a:lnTo>
                    <a:pt x="1407561" y="698503"/>
                  </a:lnTo>
                  <a:lnTo>
                    <a:pt x="1403525" y="698503"/>
                  </a:lnTo>
                  <a:lnTo>
                    <a:pt x="1418116" y="681739"/>
                  </a:lnTo>
                  <a:lnTo>
                    <a:pt x="1437985" y="672426"/>
                  </a:lnTo>
                  <a:lnTo>
                    <a:pt x="1459716" y="664975"/>
                  </a:lnTo>
                  <a:lnTo>
                    <a:pt x="1485793" y="661870"/>
                  </a:lnTo>
                  <a:lnTo>
                    <a:pt x="1510940" y="657524"/>
                  </a:lnTo>
                  <a:lnTo>
                    <a:pt x="1537017" y="654420"/>
                  </a:lnTo>
                  <a:lnTo>
                    <a:pt x="1562163" y="649142"/>
                  </a:lnTo>
                  <a:lnTo>
                    <a:pt x="1583894" y="639829"/>
                  </a:lnTo>
                  <a:lnTo>
                    <a:pt x="1603763" y="625238"/>
                  </a:lnTo>
                  <a:lnTo>
                    <a:pt x="1603763" y="622133"/>
                  </a:lnTo>
                  <a:lnTo>
                    <a:pt x="1603763" y="619960"/>
                  </a:lnTo>
                  <a:lnTo>
                    <a:pt x="1603763" y="615614"/>
                  </a:lnTo>
                  <a:lnTo>
                    <a:pt x="1601590" y="614683"/>
                  </a:lnTo>
                  <a:lnTo>
                    <a:pt x="1601590" y="610336"/>
                  </a:lnTo>
                  <a:lnTo>
                    <a:pt x="1601590" y="607232"/>
                  </a:lnTo>
                  <a:lnTo>
                    <a:pt x="1603763" y="601023"/>
                  </a:lnTo>
                  <a:lnTo>
                    <a:pt x="1601590" y="595746"/>
                  </a:lnTo>
                  <a:lnTo>
                    <a:pt x="1601590" y="590468"/>
                  </a:lnTo>
                  <a:lnTo>
                    <a:pt x="1600658" y="586122"/>
                  </a:lnTo>
                  <a:lnTo>
                    <a:pt x="1600658" y="580844"/>
                  </a:lnTo>
                  <a:lnTo>
                    <a:pt x="1581721" y="580844"/>
                  </a:lnTo>
                  <a:lnTo>
                    <a:pt x="1579548" y="566253"/>
                  </a:lnTo>
                  <a:lnTo>
                    <a:pt x="1572408" y="556940"/>
                  </a:lnTo>
                  <a:lnTo>
                    <a:pt x="1565268" y="549489"/>
                  </a:lnTo>
                  <a:lnTo>
                    <a:pt x="1552850" y="546385"/>
                  </a:lnTo>
                  <a:lnTo>
                    <a:pt x="1543536" y="556940"/>
                  </a:lnTo>
                  <a:lnTo>
                    <a:pt x="1532981" y="566253"/>
                  </a:lnTo>
                  <a:lnTo>
                    <a:pt x="1521495" y="577740"/>
                  </a:lnTo>
                  <a:lnTo>
                    <a:pt x="1518390" y="577740"/>
                  </a:lnTo>
                  <a:lnTo>
                    <a:pt x="1530808" y="558803"/>
                  </a:lnTo>
                  <a:lnTo>
                    <a:pt x="1542295" y="536761"/>
                  </a:lnTo>
                  <a:lnTo>
                    <a:pt x="1528635" y="526206"/>
                  </a:lnTo>
                  <a:lnTo>
                    <a:pt x="1525531" y="516892"/>
                  </a:lnTo>
                  <a:lnTo>
                    <a:pt x="1527704" y="506337"/>
                  </a:lnTo>
                  <a:lnTo>
                    <a:pt x="1527704" y="494851"/>
                  </a:lnTo>
                  <a:lnTo>
                    <a:pt x="1521495" y="480260"/>
                  </a:lnTo>
                  <a:lnTo>
                    <a:pt x="1520563" y="478087"/>
                  </a:lnTo>
                  <a:lnTo>
                    <a:pt x="1516528" y="478087"/>
                  </a:lnTo>
                  <a:lnTo>
                    <a:pt x="1514354" y="478087"/>
                  </a:lnTo>
                  <a:lnTo>
                    <a:pt x="1511250" y="478087"/>
                  </a:lnTo>
                  <a:lnTo>
                    <a:pt x="1507214" y="478087"/>
                  </a:lnTo>
                  <a:lnTo>
                    <a:pt x="1506283" y="477155"/>
                  </a:lnTo>
                  <a:lnTo>
                    <a:pt x="1504110" y="472809"/>
                  </a:lnTo>
                  <a:lnTo>
                    <a:pt x="1501937" y="469705"/>
                  </a:lnTo>
                  <a:lnTo>
                    <a:pt x="1504110" y="465358"/>
                  </a:lnTo>
                  <a:lnTo>
                    <a:pt x="1504110" y="462254"/>
                  </a:lnTo>
                  <a:lnTo>
                    <a:pt x="1506283" y="460081"/>
                  </a:lnTo>
                  <a:lnTo>
                    <a:pt x="1506283" y="455734"/>
                  </a:lnTo>
                  <a:lnTo>
                    <a:pt x="1506283" y="452630"/>
                  </a:lnTo>
                  <a:lnTo>
                    <a:pt x="1500074" y="443317"/>
                  </a:lnTo>
                  <a:lnTo>
                    <a:pt x="1492934" y="435866"/>
                  </a:lnTo>
                  <a:lnTo>
                    <a:pt x="1485793" y="428415"/>
                  </a:lnTo>
                  <a:lnTo>
                    <a:pt x="1480516" y="420964"/>
                  </a:lnTo>
                  <a:lnTo>
                    <a:pt x="1478343" y="408236"/>
                  </a:lnTo>
                  <a:lnTo>
                    <a:pt x="1463752" y="419723"/>
                  </a:lnTo>
                  <a:lnTo>
                    <a:pt x="1455370" y="434314"/>
                  </a:lnTo>
                  <a:lnTo>
                    <a:pt x="1443883" y="447973"/>
                  </a:lnTo>
                  <a:lnTo>
                    <a:pt x="1429292" y="459460"/>
                  </a:lnTo>
                  <a:lnTo>
                    <a:pt x="1428361" y="455114"/>
                  </a:lnTo>
                  <a:lnTo>
                    <a:pt x="1422152" y="454182"/>
                  </a:lnTo>
                  <a:lnTo>
                    <a:pt x="1419048" y="449836"/>
                  </a:lnTo>
                  <a:lnTo>
                    <a:pt x="1415012" y="447663"/>
                  </a:lnTo>
                  <a:lnTo>
                    <a:pt x="1411907" y="444558"/>
                  </a:lnTo>
                  <a:lnTo>
                    <a:pt x="1409734" y="442385"/>
                  </a:lnTo>
                  <a:lnTo>
                    <a:pt x="1406630" y="431830"/>
                  </a:lnTo>
                  <a:lnTo>
                    <a:pt x="1404457" y="417239"/>
                  </a:lnTo>
                  <a:lnTo>
                    <a:pt x="1400421" y="400475"/>
                  </a:lnTo>
                  <a:lnTo>
                    <a:pt x="1399490" y="391162"/>
                  </a:lnTo>
                  <a:lnTo>
                    <a:pt x="1395454" y="388057"/>
                  </a:lnTo>
                  <a:lnTo>
                    <a:pt x="1390176" y="385884"/>
                  </a:lnTo>
                  <a:lnTo>
                    <a:pt x="1384899" y="383711"/>
                  </a:lnTo>
                  <a:lnTo>
                    <a:pt x="1378690" y="383711"/>
                  </a:lnTo>
                  <a:lnTo>
                    <a:pt x="1375585" y="382780"/>
                  </a:lnTo>
                  <a:lnTo>
                    <a:pt x="1370308" y="378433"/>
                  </a:lnTo>
                  <a:lnTo>
                    <a:pt x="1364099" y="369120"/>
                  </a:lnTo>
                  <a:lnTo>
                    <a:pt x="1358821" y="356392"/>
                  </a:lnTo>
                  <a:lnTo>
                    <a:pt x="1353544" y="347078"/>
                  </a:lnTo>
                  <a:lnTo>
                    <a:pt x="1329639" y="351425"/>
                  </a:lnTo>
                  <a:lnTo>
                    <a:pt x="1307908" y="351425"/>
                  </a:lnTo>
                  <a:lnTo>
                    <a:pt x="1282762" y="347078"/>
                  </a:lnTo>
                  <a:lnTo>
                    <a:pt x="1282762" y="351425"/>
                  </a:lnTo>
                  <a:lnTo>
                    <a:pt x="1278726" y="351425"/>
                  </a:lnTo>
                  <a:lnTo>
                    <a:pt x="1280899" y="369431"/>
                  </a:lnTo>
                  <a:lnTo>
                    <a:pt x="1286177" y="388368"/>
                  </a:lnTo>
                  <a:lnTo>
                    <a:pt x="1290213" y="405132"/>
                  </a:lnTo>
                  <a:lnTo>
                    <a:pt x="1293317" y="420964"/>
                  </a:lnTo>
                  <a:lnTo>
                    <a:pt x="1290213" y="435555"/>
                  </a:lnTo>
                  <a:lnTo>
                    <a:pt x="1283072" y="448284"/>
                  </a:lnTo>
                  <a:lnTo>
                    <a:pt x="1285246" y="454493"/>
                  </a:lnTo>
                  <a:lnTo>
                    <a:pt x="1288350" y="457597"/>
                  </a:lnTo>
                  <a:lnTo>
                    <a:pt x="1292386" y="459770"/>
                  </a:lnTo>
                  <a:lnTo>
                    <a:pt x="1295490" y="461943"/>
                  </a:lnTo>
                  <a:lnTo>
                    <a:pt x="1302630" y="465048"/>
                  </a:lnTo>
                  <a:lnTo>
                    <a:pt x="1302630" y="481812"/>
                  </a:lnTo>
                  <a:lnTo>
                    <a:pt x="1304804" y="498576"/>
                  </a:lnTo>
                  <a:lnTo>
                    <a:pt x="1302630" y="509131"/>
                  </a:lnTo>
                  <a:lnTo>
                    <a:pt x="1297353" y="528068"/>
                  </a:lnTo>
                  <a:lnTo>
                    <a:pt x="1288040" y="542659"/>
                  </a:lnTo>
                  <a:lnTo>
                    <a:pt x="1273449" y="553214"/>
                  </a:lnTo>
                  <a:lnTo>
                    <a:pt x="1258858" y="560665"/>
                  </a:lnTo>
                  <a:lnTo>
                    <a:pt x="1264135" y="577429"/>
                  </a:lnTo>
                  <a:lnTo>
                    <a:pt x="1268171" y="595435"/>
                  </a:lnTo>
                  <a:lnTo>
                    <a:pt x="1270344" y="610026"/>
                  </a:lnTo>
                  <a:lnTo>
                    <a:pt x="1270344" y="621513"/>
                  </a:lnTo>
                  <a:lnTo>
                    <a:pt x="1268171" y="624617"/>
                  </a:lnTo>
                  <a:lnTo>
                    <a:pt x="1268171" y="626790"/>
                  </a:lnTo>
                  <a:lnTo>
                    <a:pt x="1268171" y="628963"/>
                  </a:lnTo>
                  <a:lnTo>
                    <a:pt x="1265998" y="628963"/>
                  </a:lnTo>
                  <a:lnTo>
                    <a:pt x="1262893" y="629895"/>
                  </a:lnTo>
                  <a:lnTo>
                    <a:pt x="1260720" y="629895"/>
                  </a:lnTo>
                  <a:lnTo>
                    <a:pt x="1258547" y="632068"/>
                  </a:lnTo>
                  <a:lnTo>
                    <a:pt x="1256374" y="632068"/>
                  </a:lnTo>
                  <a:lnTo>
                    <a:pt x="1253270" y="634241"/>
                  </a:lnTo>
                  <a:lnTo>
                    <a:pt x="1242714" y="617477"/>
                  </a:lnTo>
                  <a:lnTo>
                    <a:pt x="1233401" y="604748"/>
                  </a:lnTo>
                  <a:lnTo>
                    <a:pt x="1229365" y="593262"/>
                  </a:lnTo>
                  <a:lnTo>
                    <a:pt x="1228434" y="582707"/>
                  </a:lnTo>
                  <a:lnTo>
                    <a:pt x="1226261" y="571220"/>
                  </a:lnTo>
                  <a:lnTo>
                    <a:pt x="1222225" y="556629"/>
                  </a:lnTo>
                  <a:lnTo>
                    <a:pt x="1219121" y="536761"/>
                  </a:lnTo>
                  <a:lnTo>
                    <a:pt x="1189939" y="529310"/>
                  </a:lnTo>
                  <a:lnTo>
                    <a:pt x="1185903" y="529310"/>
                  </a:lnTo>
                  <a:lnTo>
                    <a:pt x="1184972" y="531483"/>
                  </a:lnTo>
                  <a:lnTo>
                    <a:pt x="1180936" y="533656"/>
                  </a:lnTo>
                  <a:lnTo>
                    <a:pt x="1178763" y="535829"/>
                  </a:lnTo>
                  <a:lnTo>
                    <a:pt x="1175658" y="535829"/>
                  </a:lnTo>
                  <a:lnTo>
                    <a:pt x="1171622" y="536761"/>
                  </a:lnTo>
                  <a:lnTo>
                    <a:pt x="1168518" y="535829"/>
                  </a:lnTo>
                  <a:lnTo>
                    <a:pt x="1163240" y="533656"/>
                  </a:lnTo>
                  <a:lnTo>
                    <a:pt x="1150202" y="527137"/>
                  </a:lnTo>
                  <a:lnTo>
                    <a:pt x="1139646" y="515650"/>
                  </a:lnTo>
                  <a:lnTo>
                    <a:pt x="1127229" y="502922"/>
                  </a:lnTo>
                  <a:lnTo>
                    <a:pt x="1113569" y="493609"/>
                  </a:lnTo>
                  <a:lnTo>
                    <a:pt x="1101151" y="488331"/>
                  </a:lnTo>
                  <a:lnTo>
                    <a:pt x="1088733" y="490504"/>
                  </a:lnTo>
                  <a:lnTo>
                    <a:pt x="1083456" y="488331"/>
                  </a:lnTo>
                  <a:lnTo>
                    <a:pt x="1077247" y="488331"/>
                  </a:lnTo>
                  <a:lnTo>
                    <a:pt x="1076316" y="486158"/>
                  </a:lnTo>
                  <a:lnTo>
                    <a:pt x="1076316" y="485227"/>
                  </a:lnTo>
                  <a:lnTo>
                    <a:pt x="1076316" y="483054"/>
                  </a:lnTo>
                  <a:lnTo>
                    <a:pt x="1076316" y="480881"/>
                  </a:lnTo>
                  <a:lnTo>
                    <a:pt x="1076316" y="477776"/>
                  </a:lnTo>
                  <a:lnTo>
                    <a:pt x="1076316" y="473430"/>
                  </a:lnTo>
                  <a:lnTo>
                    <a:pt x="1072280" y="470325"/>
                  </a:lnTo>
                  <a:lnTo>
                    <a:pt x="1072280" y="461012"/>
                  </a:lnTo>
                  <a:lnTo>
                    <a:pt x="1052411" y="461012"/>
                  </a:lnTo>
                  <a:lnTo>
                    <a:pt x="1052411" y="441143"/>
                  </a:lnTo>
                  <a:lnTo>
                    <a:pt x="1048375" y="421275"/>
                  </a:lnTo>
                  <a:lnTo>
                    <a:pt x="1042166" y="406684"/>
                  </a:lnTo>
                  <a:lnTo>
                    <a:pt x="1042166" y="382469"/>
                  </a:lnTo>
                  <a:lnTo>
                    <a:pt x="1048375" y="365705"/>
                  </a:lnTo>
                  <a:lnTo>
                    <a:pt x="1057689" y="355150"/>
                  </a:lnTo>
                  <a:lnTo>
                    <a:pt x="1072280" y="345837"/>
                  </a:lnTo>
                  <a:lnTo>
                    <a:pt x="1089044" y="340559"/>
                  </a:lnTo>
                  <a:lnTo>
                    <a:pt x="1089044" y="335282"/>
                  </a:lnTo>
                  <a:lnTo>
                    <a:pt x="1086871" y="329073"/>
                  </a:lnTo>
                  <a:lnTo>
                    <a:pt x="1086871" y="325968"/>
                  </a:lnTo>
                  <a:lnTo>
                    <a:pt x="1084698" y="323795"/>
                  </a:lnTo>
                  <a:lnTo>
                    <a:pt x="1083766" y="320691"/>
                  </a:lnTo>
                  <a:lnTo>
                    <a:pt x="1081593" y="316344"/>
                  </a:lnTo>
                  <a:lnTo>
                    <a:pt x="1072280" y="316344"/>
                  </a:lnTo>
                  <a:lnTo>
                    <a:pt x="1072280" y="313240"/>
                  </a:lnTo>
                  <a:lnTo>
                    <a:pt x="1079420" y="314171"/>
                  </a:lnTo>
                  <a:lnTo>
                    <a:pt x="1083456" y="316344"/>
                  </a:lnTo>
                  <a:lnTo>
                    <a:pt x="1088733" y="318517"/>
                  </a:lnTo>
                  <a:lnTo>
                    <a:pt x="1094011" y="320691"/>
                  </a:lnTo>
                  <a:lnTo>
                    <a:pt x="1101151" y="320691"/>
                  </a:lnTo>
                  <a:lnTo>
                    <a:pt x="1105187" y="307031"/>
                  </a:lnTo>
                  <a:lnTo>
                    <a:pt x="1108291" y="298649"/>
                  </a:lnTo>
                  <a:lnTo>
                    <a:pt x="1115432" y="291198"/>
                  </a:lnTo>
                  <a:lnTo>
                    <a:pt x="1124745" y="283748"/>
                  </a:lnTo>
                  <a:lnTo>
                    <a:pt x="1126918" y="279401"/>
                  </a:lnTo>
                  <a:lnTo>
                    <a:pt x="1130023" y="276297"/>
                  </a:lnTo>
                  <a:lnTo>
                    <a:pt x="1132196" y="271951"/>
                  </a:lnTo>
                  <a:lnTo>
                    <a:pt x="1132196" y="266673"/>
                  </a:lnTo>
                  <a:lnTo>
                    <a:pt x="1130023" y="261395"/>
                  </a:lnTo>
                  <a:lnTo>
                    <a:pt x="1127849" y="259222"/>
                  </a:lnTo>
                  <a:lnTo>
                    <a:pt x="1126918" y="257049"/>
                  </a:lnTo>
                  <a:lnTo>
                    <a:pt x="1124745" y="254876"/>
                  </a:lnTo>
                  <a:lnTo>
                    <a:pt x="1120709" y="251772"/>
                  </a:lnTo>
                  <a:lnTo>
                    <a:pt x="1117605" y="251772"/>
                  </a:lnTo>
                  <a:lnTo>
                    <a:pt x="1117605" y="247736"/>
                  </a:lnTo>
                  <a:lnTo>
                    <a:pt x="1135300" y="252082"/>
                  </a:lnTo>
                  <a:lnTo>
                    <a:pt x="1147718" y="259533"/>
                  </a:lnTo>
                  <a:lnTo>
                    <a:pt x="1157031" y="259533"/>
                  </a:lnTo>
                  <a:lnTo>
                    <a:pt x="1159205" y="241527"/>
                  </a:lnTo>
                  <a:lnTo>
                    <a:pt x="1161378" y="230040"/>
                  </a:lnTo>
                  <a:lnTo>
                    <a:pt x="1157342" y="219485"/>
                  </a:lnTo>
                  <a:lnTo>
                    <a:pt x="1157342" y="215139"/>
                  </a:lnTo>
                  <a:lnTo>
                    <a:pt x="1208255" y="212034"/>
                  </a:lnTo>
                  <a:lnTo>
                    <a:pt x="1208255" y="205826"/>
                  </a:lnTo>
                  <a:lnTo>
                    <a:pt x="1206082" y="202721"/>
                  </a:lnTo>
                  <a:lnTo>
                    <a:pt x="1206082" y="200548"/>
                  </a:lnTo>
                  <a:lnTo>
                    <a:pt x="1205151" y="198375"/>
                  </a:lnTo>
                  <a:lnTo>
                    <a:pt x="1202977" y="197444"/>
                  </a:lnTo>
                  <a:lnTo>
                    <a:pt x="1200804" y="195270"/>
                  </a:lnTo>
                  <a:lnTo>
                    <a:pt x="1200804" y="190924"/>
                  </a:lnTo>
                  <a:lnTo>
                    <a:pt x="1206082" y="193097"/>
                  </a:lnTo>
                  <a:lnTo>
                    <a:pt x="1210118" y="195270"/>
                  </a:lnTo>
                  <a:lnTo>
                    <a:pt x="1213222" y="197444"/>
                  </a:lnTo>
                  <a:lnTo>
                    <a:pt x="1217258" y="198375"/>
                  </a:lnTo>
                  <a:lnTo>
                    <a:pt x="1224398" y="198375"/>
                  </a:lnTo>
                  <a:lnTo>
                    <a:pt x="1226571" y="187820"/>
                  </a:lnTo>
                  <a:lnTo>
                    <a:pt x="1229676" y="173229"/>
                  </a:lnTo>
                  <a:lnTo>
                    <a:pt x="1233711" y="154292"/>
                  </a:lnTo>
                  <a:lnTo>
                    <a:pt x="1234643" y="138459"/>
                  </a:lnTo>
                  <a:lnTo>
                    <a:pt x="1236816" y="125731"/>
                  </a:lnTo>
                  <a:lnTo>
                    <a:pt x="1236816" y="118280"/>
                  </a:lnTo>
                  <a:lnTo>
                    <a:pt x="1236816" y="103689"/>
                  </a:lnTo>
                  <a:lnTo>
                    <a:pt x="1229676" y="97480"/>
                  </a:lnTo>
                  <a:lnTo>
                    <a:pt x="1220362" y="99653"/>
                  </a:lnTo>
                  <a:lnTo>
                    <a:pt x="1211980" y="103999"/>
                  </a:lnTo>
                  <a:lnTo>
                    <a:pt x="1204840" y="103999"/>
                  </a:lnTo>
                  <a:lnTo>
                    <a:pt x="1202667" y="99653"/>
                  </a:lnTo>
                  <a:lnTo>
                    <a:pt x="1198631" y="97480"/>
                  </a:lnTo>
                  <a:lnTo>
                    <a:pt x="1197700" y="94376"/>
                  </a:lnTo>
                  <a:lnTo>
                    <a:pt x="1193664" y="90029"/>
                  </a:lnTo>
                  <a:lnTo>
                    <a:pt x="1191491" y="86925"/>
                  </a:lnTo>
                  <a:lnTo>
                    <a:pt x="1188386" y="84752"/>
                  </a:lnTo>
                  <a:lnTo>
                    <a:pt x="1184351" y="82579"/>
                  </a:lnTo>
                  <a:lnTo>
                    <a:pt x="1181246" y="82579"/>
                  </a:lnTo>
                  <a:lnTo>
                    <a:pt x="1177210" y="86925"/>
                  </a:lnTo>
                  <a:lnTo>
                    <a:pt x="1166655" y="96238"/>
                  </a:lnTo>
                  <a:lnTo>
                    <a:pt x="1162619" y="108966"/>
                  </a:lnTo>
                  <a:lnTo>
                    <a:pt x="1162619" y="121695"/>
                  </a:lnTo>
                  <a:lnTo>
                    <a:pt x="1164793" y="134423"/>
                  </a:lnTo>
                  <a:lnTo>
                    <a:pt x="1164793" y="147151"/>
                  </a:lnTo>
                  <a:lnTo>
                    <a:pt x="1157652" y="163915"/>
                  </a:lnTo>
                  <a:lnTo>
                    <a:pt x="1148339" y="178506"/>
                  </a:lnTo>
                  <a:lnTo>
                    <a:pt x="1143061" y="176333"/>
                  </a:lnTo>
                  <a:lnTo>
                    <a:pt x="1139957" y="175402"/>
                  </a:lnTo>
                  <a:lnTo>
                    <a:pt x="1137784" y="173229"/>
                  </a:lnTo>
                  <a:lnTo>
                    <a:pt x="1135611" y="171056"/>
                  </a:lnTo>
                  <a:lnTo>
                    <a:pt x="1132506" y="167951"/>
                  </a:lnTo>
                  <a:lnTo>
                    <a:pt x="1134679" y="161742"/>
                  </a:lnTo>
                  <a:lnTo>
                    <a:pt x="1134679" y="153360"/>
                  </a:lnTo>
                  <a:lnTo>
                    <a:pt x="1135611" y="140632"/>
                  </a:lnTo>
                  <a:lnTo>
                    <a:pt x="1137784" y="126041"/>
                  </a:lnTo>
                  <a:lnTo>
                    <a:pt x="1137784" y="114244"/>
                  </a:lnTo>
                  <a:lnTo>
                    <a:pt x="1128470" y="118590"/>
                  </a:lnTo>
                  <a:lnTo>
                    <a:pt x="1123193" y="123868"/>
                  </a:lnTo>
                  <a:lnTo>
                    <a:pt x="1117915" y="129145"/>
                  </a:lnTo>
                  <a:lnTo>
                    <a:pt x="1112638" y="134423"/>
                  </a:lnTo>
                  <a:lnTo>
                    <a:pt x="1101151" y="134423"/>
                  </a:lnTo>
                  <a:lnTo>
                    <a:pt x="1098047" y="119832"/>
                  </a:lnTo>
                  <a:lnTo>
                    <a:pt x="1098047" y="103999"/>
                  </a:lnTo>
                  <a:lnTo>
                    <a:pt x="1071969" y="103999"/>
                  </a:lnTo>
                  <a:lnTo>
                    <a:pt x="1076005" y="96549"/>
                  </a:lnTo>
                  <a:lnTo>
                    <a:pt x="1076936" y="90340"/>
                  </a:lnTo>
                  <a:lnTo>
                    <a:pt x="1079110" y="85062"/>
                  </a:lnTo>
                  <a:lnTo>
                    <a:pt x="1083145" y="81958"/>
                  </a:lnTo>
                  <a:lnTo>
                    <a:pt x="1088423" y="77611"/>
                  </a:lnTo>
                  <a:lnTo>
                    <a:pt x="1088423" y="70161"/>
                  </a:lnTo>
                  <a:lnTo>
                    <a:pt x="1088423" y="62710"/>
                  </a:lnTo>
                  <a:lnTo>
                    <a:pt x="1086250" y="59606"/>
                  </a:lnTo>
                  <a:lnTo>
                    <a:pt x="1083145" y="55259"/>
                  </a:lnTo>
                  <a:lnTo>
                    <a:pt x="1079110" y="52155"/>
                  </a:lnTo>
                  <a:lnTo>
                    <a:pt x="1071969" y="49982"/>
                  </a:lnTo>
                  <a:lnTo>
                    <a:pt x="1074142" y="42531"/>
                  </a:lnTo>
                  <a:lnTo>
                    <a:pt x="1076316" y="39427"/>
                  </a:lnTo>
                  <a:lnTo>
                    <a:pt x="1077247" y="35080"/>
                  </a:lnTo>
                  <a:lnTo>
                    <a:pt x="1079420" y="29803"/>
                  </a:lnTo>
                  <a:lnTo>
                    <a:pt x="1081593" y="25457"/>
                  </a:lnTo>
                  <a:lnTo>
                    <a:pt x="1079420" y="22352"/>
                  </a:lnTo>
                  <a:lnTo>
                    <a:pt x="1076316" y="18006"/>
                  </a:lnTo>
                  <a:lnTo>
                    <a:pt x="1074142" y="17075"/>
                  </a:lnTo>
                  <a:lnTo>
                    <a:pt x="1071969" y="14901"/>
                  </a:lnTo>
                  <a:lnTo>
                    <a:pt x="1069796" y="12728"/>
                  </a:lnTo>
                  <a:lnTo>
                    <a:pt x="1069796" y="7451"/>
                  </a:lnTo>
                  <a:lnTo>
                    <a:pt x="1068865" y="0"/>
                  </a:lnTo>
                  <a:lnTo>
                    <a:pt x="1057378" y="2173"/>
                  </a:lnTo>
                  <a:lnTo>
                    <a:pt x="1046823" y="5278"/>
                  </a:lnTo>
                  <a:lnTo>
                    <a:pt x="1037510" y="9624"/>
                  </a:lnTo>
                  <a:lnTo>
                    <a:pt x="1025092" y="29492"/>
                  </a:lnTo>
                  <a:lnTo>
                    <a:pt x="1021056" y="47498"/>
                  </a:lnTo>
                  <a:lnTo>
                    <a:pt x="1023229" y="66435"/>
                  </a:lnTo>
                  <a:lnTo>
                    <a:pt x="1032543" y="82268"/>
                  </a:lnTo>
                  <a:lnTo>
                    <a:pt x="1044960" y="96859"/>
                  </a:lnTo>
                  <a:lnTo>
                    <a:pt x="1047134" y="104310"/>
                  </a:lnTo>
                  <a:lnTo>
                    <a:pt x="1044960" y="118901"/>
                  </a:lnTo>
                  <a:lnTo>
                    <a:pt x="1044960" y="135665"/>
                  </a:lnTo>
                  <a:lnTo>
                    <a:pt x="1044960" y="150256"/>
                  </a:lnTo>
                  <a:lnTo>
                    <a:pt x="1032543" y="150256"/>
                  </a:lnTo>
                  <a:lnTo>
                    <a:pt x="1032543" y="153360"/>
                  </a:lnTo>
                  <a:lnTo>
                    <a:pt x="1030369" y="159569"/>
                  </a:lnTo>
                  <a:lnTo>
                    <a:pt x="1030369" y="162674"/>
                  </a:lnTo>
                  <a:lnTo>
                    <a:pt x="1028196" y="170124"/>
                  </a:lnTo>
                  <a:lnTo>
                    <a:pt x="1019814" y="153360"/>
                  </a:lnTo>
                  <a:lnTo>
                    <a:pt x="1012674" y="137528"/>
                  </a:lnTo>
                  <a:lnTo>
                    <a:pt x="988770" y="137528"/>
                  </a:lnTo>
                  <a:lnTo>
                    <a:pt x="988770" y="150256"/>
                  </a:lnTo>
                  <a:lnTo>
                    <a:pt x="986597" y="152429"/>
                  </a:lnTo>
                  <a:lnTo>
                    <a:pt x="984424" y="153360"/>
                  </a:lnTo>
                  <a:lnTo>
                    <a:pt x="983492" y="155533"/>
                  </a:lnTo>
                  <a:lnTo>
                    <a:pt x="981319" y="157706"/>
                  </a:lnTo>
                  <a:lnTo>
                    <a:pt x="962692" y="157706"/>
                  </a:lnTo>
                  <a:lnTo>
                    <a:pt x="950275" y="155533"/>
                  </a:lnTo>
                  <a:lnTo>
                    <a:pt x="937857" y="153360"/>
                  </a:lnTo>
                  <a:lnTo>
                    <a:pt x="925439" y="150256"/>
                  </a:lnTo>
                  <a:lnTo>
                    <a:pt x="905570" y="150256"/>
                  </a:lnTo>
                  <a:lnTo>
                    <a:pt x="901535" y="142805"/>
                  </a:lnTo>
                  <a:lnTo>
                    <a:pt x="898430" y="139701"/>
                  </a:lnTo>
                  <a:lnTo>
                    <a:pt x="894394" y="133492"/>
                  </a:lnTo>
                  <a:lnTo>
                    <a:pt x="889117" y="130387"/>
                  </a:lnTo>
                  <a:lnTo>
                    <a:pt x="889117" y="117659"/>
                  </a:lnTo>
                  <a:lnTo>
                    <a:pt x="842239" y="122937"/>
                  </a:lnTo>
                  <a:lnTo>
                    <a:pt x="842239" y="126041"/>
                  </a:lnTo>
                  <a:lnTo>
                    <a:pt x="838204" y="126041"/>
                  </a:lnTo>
                  <a:lnTo>
                    <a:pt x="838204" y="132250"/>
                  </a:lnTo>
                  <a:lnTo>
                    <a:pt x="840377" y="135354"/>
                  </a:lnTo>
                  <a:lnTo>
                    <a:pt x="842550" y="139701"/>
                  </a:lnTo>
                  <a:lnTo>
                    <a:pt x="843481" y="140632"/>
                  </a:lnTo>
                  <a:lnTo>
                    <a:pt x="845654" y="145910"/>
                  </a:lnTo>
                  <a:lnTo>
                    <a:pt x="877941" y="145910"/>
                  </a:lnTo>
                  <a:lnTo>
                    <a:pt x="877941" y="150256"/>
                  </a:lnTo>
                  <a:lnTo>
                    <a:pt x="870800" y="152429"/>
                  </a:lnTo>
                  <a:lnTo>
                    <a:pt x="865523" y="153360"/>
                  </a:lnTo>
                  <a:lnTo>
                    <a:pt x="858383" y="153360"/>
                  </a:lnTo>
                  <a:lnTo>
                    <a:pt x="849069" y="153360"/>
                  </a:lnTo>
                  <a:lnTo>
                    <a:pt x="849069" y="189993"/>
                  </a:lnTo>
                  <a:lnTo>
                    <a:pt x="840687" y="179438"/>
                  </a:lnTo>
                  <a:lnTo>
                    <a:pt x="831374" y="167951"/>
                  </a:lnTo>
                  <a:lnTo>
                    <a:pt x="822060" y="157396"/>
                  </a:lnTo>
                  <a:lnTo>
                    <a:pt x="813678" y="155223"/>
                  </a:lnTo>
                  <a:lnTo>
                    <a:pt x="799087" y="155223"/>
                  </a:lnTo>
                  <a:lnTo>
                    <a:pt x="782323" y="155223"/>
                  </a:lnTo>
                  <a:lnTo>
                    <a:pt x="765559" y="153050"/>
                  </a:lnTo>
                  <a:lnTo>
                    <a:pt x="753141" y="153050"/>
                  </a:lnTo>
                  <a:lnTo>
                    <a:pt x="755315" y="149945"/>
                  </a:lnTo>
                  <a:lnTo>
                    <a:pt x="756246" y="147772"/>
                  </a:lnTo>
                  <a:lnTo>
                    <a:pt x="756246" y="145599"/>
                  </a:lnTo>
                  <a:lnTo>
                    <a:pt x="758419" y="144668"/>
                  </a:lnTo>
                  <a:lnTo>
                    <a:pt x="762455" y="142495"/>
                  </a:lnTo>
                  <a:lnTo>
                    <a:pt x="765559" y="140321"/>
                  </a:lnTo>
                  <a:lnTo>
                    <a:pt x="763386" y="137217"/>
                  </a:lnTo>
                  <a:lnTo>
                    <a:pt x="760282" y="129766"/>
                  </a:lnTo>
                  <a:lnTo>
                    <a:pt x="756246" y="124489"/>
                  </a:lnTo>
                  <a:lnTo>
                    <a:pt x="753141" y="120143"/>
                  </a:lnTo>
                  <a:lnTo>
                    <a:pt x="749106" y="117038"/>
                  </a:lnTo>
                  <a:lnTo>
                    <a:pt x="746001" y="117038"/>
                  </a:lnTo>
                  <a:lnTo>
                    <a:pt x="742897" y="117969"/>
                  </a:lnTo>
                  <a:lnTo>
                    <a:pt x="736688" y="120143"/>
                  </a:lnTo>
                  <a:lnTo>
                    <a:pt x="733583" y="122316"/>
                  </a:lnTo>
                  <a:lnTo>
                    <a:pt x="728306" y="122316"/>
                  </a:lnTo>
                  <a:lnTo>
                    <a:pt x="722097" y="122316"/>
                  </a:lnTo>
                  <a:lnTo>
                    <a:pt x="706575" y="110829"/>
                  </a:lnTo>
                  <a:lnTo>
                    <a:pt x="689811" y="98101"/>
                  </a:lnTo>
                  <a:lnTo>
                    <a:pt x="673046" y="85373"/>
                  </a:lnTo>
                  <a:lnTo>
                    <a:pt x="653178" y="80095"/>
                  </a:lnTo>
                  <a:lnTo>
                    <a:pt x="649142" y="81026"/>
                  </a:lnTo>
                  <a:lnTo>
                    <a:pt x="643865" y="83199"/>
                  </a:lnTo>
                  <a:lnTo>
                    <a:pt x="640760" y="87546"/>
                  </a:lnTo>
                  <a:lnTo>
                    <a:pt x="635482" y="90650"/>
                  </a:lnTo>
                  <a:lnTo>
                    <a:pt x="629274" y="92823"/>
                  </a:lnTo>
                  <a:lnTo>
                    <a:pt x="628342" y="88477"/>
                  </a:lnTo>
                  <a:lnTo>
                    <a:pt x="626169" y="85373"/>
                  </a:lnTo>
                  <a:lnTo>
                    <a:pt x="622133" y="80095"/>
                  </a:lnTo>
                  <a:lnTo>
                    <a:pt x="621202" y="80095"/>
                  </a:lnTo>
                  <a:lnTo>
                    <a:pt x="617166" y="80095"/>
                  </a:lnTo>
                  <a:lnTo>
                    <a:pt x="614993" y="81026"/>
                  </a:lnTo>
                  <a:lnTo>
                    <a:pt x="611889" y="83199"/>
                  </a:lnTo>
                  <a:lnTo>
                    <a:pt x="609715" y="85373"/>
                  </a:lnTo>
                  <a:lnTo>
                    <a:pt x="606611" y="88477"/>
                  </a:lnTo>
                  <a:lnTo>
                    <a:pt x="592951" y="85373"/>
                  </a:lnTo>
                  <a:lnTo>
                    <a:pt x="584569" y="77922"/>
                  </a:lnTo>
                  <a:lnTo>
                    <a:pt x="578360" y="68609"/>
                  </a:lnTo>
                  <a:lnTo>
                    <a:pt x="573083" y="55880"/>
                  </a:lnTo>
                  <a:lnTo>
                    <a:pt x="569978" y="58985"/>
                  </a:lnTo>
                  <a:lnTo>
                    <a:pt x="565943" y="65194"/>
                  </a:lnTo>
                  <a:lnTo>
                    <a:pt x="563770" y="70471"/>
                  </a:lnTo>
                  <a:lnTo>
                    <a:pt x="562838" y="75749"/>
                  </a:lnTo>
                  <a:lnTo>
                    <a:pt x="546074" y="77922"/>
                  </a:lnTo>
                  <a:lnTo>
                    <a:pt x="533656" y="77922"/>
                  </a:lnTo>
                  <a:lnTo>
                    <a:pt x="521238" y="80095"/>
                  </a:lnTo>
                  <a:lnTo>
                    <a:pt x="511925" y="85373"/>
                  </a:lnTo>
                  <a:lnTo>
                    <a:pt x="502612" y="95928"/>
                  </a:lnTo>
                  <a:lnTo>
                    <a:pt x="482743" y="92823"/>
                  </a:lnTo>
                  <a:lnTo>
                    <a:pt x="482743" y="85373"/>
                  </a:lnTo>
                  <a:lnTo>
                    <a:pt x="504474" y="76059"/>
                  </a:lnTo>
                  <a:lnTo>
                    <a:pt x="524343" y="63331"/>
                  </a:lnTo>
                  <a:lnTo>
                    <a:pt x="542970" y="48740"/>
                  </a:lnTo>
                  <a:lnTo>
                    <a:pt x="549179" y="48740"/>
                  </a:lnTo>
                  <a:lnTo>
                    <a:pt x="546074" y="46567"/>
                  </a:lnTo>
                  <a:lnTo>
                    <a:pt x="542970" y="44394"/>
                  </a:lnTo>
                  <a:lnTo>
                    <a:pt x="536761" y="43462"/>
                  </a:lnTo>
                  <a:lnTo>
                    <a:pt x="533656" y="41289"/>
                  </a:lnTo>
                  <a:lnTo>
                    <a:pt x="516892" y="44394"/>
                  </a:lnTo>
                  <a:lnTo>
                    <a:pt x="504474" y="50603"/>
                  </a:lnTo>
                  <a:lnTo>
                    <a:pt x="492988" y="58985"/>
                  </a:lnTo>
                  <a:lnTo>
                    <a:pt x="482433" y="66435"/>
                  </a:lnTo>
                  <a:lnTo>
                    <a:pt x="470015" y="73886"/>
                  </a:lnTo>
                  <a:lnTo>
                    <a:pt x="455424" y="78232"/>
                  </a:lnTo>
                  <a:lnTo>
                    <a:pt x="433693" y="80405"/>
                  </a:lnTo>
                  <a:lnTo>
                    <a:pt x="436797" y="88788"/>
                  </a:lnTo>
                  <a:lnTo>
                    <a:pt x="443006" y="96238"/>
                  </a:lnTo>
                  <a:lnTo>
                    <a:pt x="448284" y="103689"/>
                  </a:lnTo>
                  <a:lnTo>
                    <a:pt x="453561" y="109898"/>
                  </a:lnTo>
                  <a:lnTo>
                    <a:pt x="453561" y="117349"/>
                  </a:lnTo>
                  <a:lnTo>
                    <a:pt x="429657" y="113002"/>
                  </a:lnTo>
                  <a:lnTo>
                    <a:pt x="409788" y="102447"/>
                  </a:lnTo>
                  <a:lnTo>
                    <a:pt x="392093" y="90961"/>
                  </a:lnTo>
                  <a:lnTo>
                    <a:pt x="373466" y="78232"/>
                  </a:lnTo>
                  <a:lnTo>
                    <a:pt x="353598" y="68919"/>
                  </a:lnTo>
                  <a:lnTo>
                    <a:pt x="322243" y="73265"/>
                  </a:lnTo>
                  <a:lnTo>
                    <a:pt x="307652" y="68919"/>
                  </a:lnTo>
                  <a:lnTo>
                    <a:pt x="293061" y="61468"/>
                  </a:lnTo>
                  <a:lnTo>
                    <a:pt x="277539" y="56191"/>
                  </a:lnTo>
                  <a:lnTo>
                    <a:pt x="266052" y="51844"/>
                  </a:lnTo>
                  <a:lnTo>
                    <a:pt x="262948" y="51844"/>
                  </a:lnTo>
                  <a:lnTo>
                    <a:pt x="256739" y="54018"/>
                  </a:lnTo>
                  <a:lnTo>
                    <a:pt x="253634" y="56191"/>
                  </a:lnTo>
                  <a:lnTo>
                    <a:pt x="249598" y="56191"/>
                  </a:lnTo>
                  <a:lnTo>
                    <a:pt x="244321" y="58364"/>
                  </a:lnTo>
                  <a:lnTo>
                    <a:pt x="239043" y="56191"/>
                  </a:lnTo>
                  <a:lnTo>
                    <a:pt x="233766" y="54018"/>
                  </a:lnTo>
                  <a:lnTo>
                    <a:pt x="229730" y="50913"/>
                  </a:lnTo>
                  <a:lnTo>
                    <a:pt x="226625" y="46567"/>
                  </a:lnTo>
                  <a:lnTo>
                    <a:pt x="221348" y="41289"/>
                  </a:lnTo>
                  <a:lnTo>
                    <a:pt x="217312" y="38185"/>
                  </a:lnTo>
                  <a:lnTo>
                    <a:pt x="214208" y="36012"/>
                  </a:lnTo>
                  <a:lnTo>
                    <a:pt x="210172" y="36012"/>
                  </a:lnTo>
                  <a:lnTo>
                    <a:pt x="207067" y="36012"/>
                  </a:lnTo>
                  <a:lnTo>
                    <a:pt x="203032" y="38185"/>
                  </a:lnTo>
                  <a:lnTo>
                    <a:pt x="199927" y="39116"/>
                  </a:lnTo>
                  <a:lnTo>
                    <a:pt x="195891" y="39116"/>
                  </a:lnTo>
                  <a:lnTo>
                    <a:pt x="190614" y="39116"/>
                  </a:lnTo>
                  <a:lnTo>
                    <a:pt x="186578" y="36012"/>
                  </a:lnTo>
                  <a:lnTo>
                    <a:pt x="183473" y="31665"/>
                  </a:lnTo>
                  <a:lnTo>
                    <a:pt x="181300" y="30734"/>
                  </a:lnTo>
                  <a:lnTo>
                    <a:pt x="181300" y="26388"/>
                  </a:lnTo>
                  <a:lnTo>
                    <a:pt x="179127" y="24215"/>
                  </a:lnTo>
                  <a:lnTo>
                    <a:pt x="179127" y="21110"/>
                  </a:lnTo>
                  <a:lnTo>
                    <a:pt x="176023" y="18937"/>
                  </a:lnTo>
                  <a:lnTo>
                    <a:pt x="170745" y="15833"/>
                  </a:lnTo>
                  <a:lnTo>
                    <a:pt x="153981" y="26388"/>
                  </a:lnTo>
                  <a:lnTo>
                    <a:pt x="137217" y="33839"/>
                  </a:lnTo>
                  <a:lnTo>
                    <a:pt x="117348" y="39116"/>
                  </a:lnTo>
                  <a:lnTo>
                    <a:pt x="99653" y="48430"/>
                  </a:lnTo>
                  <a:lnTo>
                    <a:pt x="85993" y="58985"/>
                  </a:lnTo>
                  <a:lnTo>
                    <a:pt x="82889" y="70471"/>
                  </a:lnTo>
                  <a:lnTo>
                    <a:pt x="78853" y="83199"/>
                  </a:lnTo>
                  <a:lnTo>
                    <a:pt x="73576" y="95928"/>
                  </a:lnTo>
                  <a:lnTo>
                    <a:pt x="56812" y="105241"/>
                  </a:lnTo>
                  <a:lnTo>
                    <a:pt x="36012" y="107414"/>
                  </a:lnTo>
                  <a:lnTo>
                    <a:pt x="14281" y="105241"/>
                  </a:lnTo>
                  <a:lnTo>
                    <a:pt x="12107" y="110519"/>
                  </a:lnTo>
                  <a:lnTo>
                    <a:pt x="9934" y="116728"/>
                  </a:lnTo>
                  <a:lnTo>
                    <a:pt x="6830" y="122005"/>
                  </a:lnTo>
                  <a:lnTo>
                    <a:pt x="15212" y="138769"/>
                  </a:lnTo>
                  <a:lnTo>
                    <a:pt x="29803" y="149324"/>
                  </a:lnTo>
                  <a:lnTo>
                    <a:pt x="46567" y="159880"/>
                  </a:lnTo>
                  <a:lnTo>
                    <a:pt x="61158" y="171366"/>
                  </a:lnTo>
                  <a:lnTo>
                    <a:pt x="73576" y="185957"/>
                  </a:lnTo>
                  <a:lnTo>
                    <a:pt x="77611" y="191235"/>
                  </a:lnTo>
                  <a:lnTo>
                    <a:pt x="78543" y="196512"/>
                  </a:lnTo>
                  <a:lnTo>
                    <a:pt x="80716" y="202721"/>
                  </a:lnTo>
                  <a:lnTo>
                    <a:pt x="82889" y="207999"/>
                  </a:lnTo>
                  <a:lnTo>
                    <a:pt x="85993" y="213276"/>
                  </a:lnTo>
                  <a:lnTo>
                    <a:pt x="85993" y="220727"/>
                  </a:lnTo>
                  <a:lnTo>
                    <a:pt x="73576" y="226005"/>
                  </a:lnTo>
                  <a:lnTo>
                    <a:pt x="70471" y="220727"/>
                  </a:lnTo>
                  <a:lnTo>
                    <a:pt x="64262" y="215449"/>
                  </a:lnTo>
                  <a:lnTo>
                    <a:pt x="58985" y="211103"/>
                  </a:lnTo>
                  <a:lnTo>
                    <a:pt x="53707" y="205826"/>
                  </a:lnTo>
                  <a:lnTo>
                    <a:pt x="49671" y="205826"/>
                  </a:lnTo>
                  <a:lnTo>
                    <a:pt x="48740" y="205826"/>
                  </a:lnTo>
                  <a:lnTo>
                    <a:pt x="46567" y="207999"/>
                  </a:lnTo>
                  <a:lnTo>
                    <a:pt x="44394" y="207999"/>
                  </a:lnTo>
                  <a:lnTo>
                    <a:pt x="43462" y="210172"/>
                  </a:lnTo>
                  <a:lnTo>
                    <a:pt x="26698" y="210172"/>
                  </a:lnTo>
                  <a:lnTo>
                    <a:pt x="28871" y="213276"/>
                  </a:lnTo>
                  <a:lnTo>
                    <a:pt x="28871" y="215449"/>
                  </a:lnTo>
                  <a:lnTo>
                    <a:pt x="29803" y="217623"/>
                  </a:lnTo>
                  <a:lnTo>
                    <a:pt x="26698" y="220727"/>
                  </a:lnTo>
                  <a:lnTo>
                    <a:pt x="22663" y="225073"/>
                  </a:lnTo>
                  <a:lnTo>
                    <a:pt x="19558" y="225073"/>
                  </a:lnTo>
                  <a:lnTo>
                    <a:pt x="15522" y="226005"/>
                  </a:lnTo>
                  <a:lnTo>
                    <a:pt x="10245" y="228178"/>
                  </a:lnTo>
                  <a:lnTo>
                    <a:pt x="7140" y="230351"/>
                  </a:lnTo>
                  <a:lnTo>
                    <a:pt x="0" y="230351"/>
                  </a:lnTo>
                  <a:lnTo>
                    <a:pt x="3104" y="257670"/>
                  </a:lnTo>
                  <a:lnTo>
                    <a:pt x="17695" y="265121"/>
                  </a:lnTo>
                  <a:lnTo>
                    <a:pt x="36322" y="268225"/>
                  </a:lnTo>
                  <a:lnTo>
                    <a:pt x="51844" y="274434"/>
                  </a:lnTo>
                  <a:lnTo>
                    <a:pt x="63331" y="277539"/>
                  </a:lnTo>
                  <a:lnTo>
                    <a:pt x="68609" y="277539"/>
                  </a:lnTo>
                  <a:lnTo>
                    <a:pt x="71713" y="275365"/>
                  </a:lnTo>
                  <a:lnTo>
                    <a:pt x="75749" y="274434"/>
                  </a:lnTo>
                  <a:lnTo>
                    <a:pt x="77922" y="272261"/>
                  </a:lnTo>
                  <a:lnTo>
                    <a:pt x="78853" y="270088"/>
                  </a:lnTo>
                  <a:lnTo>
                    <a:pt x="82889" y="266983"/>
                  </a:lnTo>
                  <a:lnTo>
                    <a:pt x="97790" y="266983"/>
                  </a:lnTo>
                  <a:lnTo>
                    <a:pt x="95617" y="267915"/>
                  </a:lnTo>
                  <a:lnTo>
                    <a:pt x="95617" y="270088"/>
                  </a:lnTo>
                  <a:lnTo>
                    <a:pt x="95617" y="272261"/>
                  </a:lnTo>
                  <a:lnTo>
                    <a:pt x="93444" y="272261"/>
                  </a:lnTo>
                  <a:lnTo>
                    <a:pt x="91271" y="274434"/>
                  </a:lnTo>
                  <a:lnTo>
                    <a:pt x="91271" y="292440"/>
                  </a:lnTo>
                  <a:lnTo>
                    <a:pt x="85993" y="303926"/>
                  </a:lnTo>
                  <a:lnTo>
                    <a:pt x="78853" y="311377"/>
                  </a:lnTo>
                  <a:lnTo>
                    <a:pt x="68298" y="316655"/>
                  </a:lnTo>
                  <a:lnTo>
                    <a:pt x="56812" y="319759"/>
                  </a:lnTo>
                  <a:lnTo>
                    <a:pt x="44394" y="327210"/>
                  </a:lnTo>
                  <a:lnTo>
                    <a:pt x="37253" y="336523"/>
                  </a:lnTo>
                  <a:lnTo>
                    <a:pt x="31976" y="347078"/>
                  </a:lnTo>
                  <a:lnTo>
                    <a:pt x="26698" y="360738"/>
                  </a:lnTo>
                  <a:lnTo>
                    <a:pt x="20489" y="371293"/>
                  </a:lnTo>
                  <a:lnTo>
                    <a:pt x="31976" y="391162"/>
                  </a:lnTo>
                  <a:lnTo>
                    <a:pt x="46567" y="410099"/>
                  </a:lnTo>
                  <a:lnTo>
                    <a:pt x="64262" y="422827"/>
                  </a:lnTo>
                  <a:lnTo>
                    <a:pt x="66435" y="425000"/>
                  </a:lnTo>
                  <a:lnTo>
                    <a:pt x="69540" y="425000"/>
                  </a:lnTo>
                  <a:lnTo>
                    <a:pt x="71713" y="425000"/>
                  </a:lnTo>
                  <a:lnTo>
                    <a:pt x="73886" y="422827"/>
                  </a:lnTo>
                  <a:lnTo>
                    <a:pt x="76991" y="419723"/>
                  </a:lnTo>
                  <a:lnTo>
                    <a:pt x="81026" y="430278"/>
                  </a:lnTo>
                  <a:lnTo>
                    <a:pt x="86304" y="444869"/>
                  </a:lnTo>
                  <a:lnTo>
                    <a:pt x="88477" y="455424"/>
                  </a:lnTo>
                  <a:lnTo>
                    <a:pt x="93755" y="455424"/>
                  </a:lnTo>
                  <a:lnTo>
                    <a:pt x="97790" y="455734"/>
                  </a:lnTo>
                  <a:lnTo>
                    <a:pt x="98722" y="455734"/>
                  </a:lnTo>
                  <a:lnTo>
                    <a:pt x="100895" y="453561"/>
                  </a:lnTo>
                  <a:lnTo>
                    <a:pt x="103068" y="451388"/>
                  </a:lnTo>
                  <a:lnTo>
                    <a:pt x="105241" y="449215"/>
                  </a:lnTo>
                  <a:lnTo>
                    <a:pt x="108346" y="451388"/>
                  </a:lnTo>
                  <a:lnTo>
                    <a:pt x="110208" y="451388"/>
                  </a:lnTo>
                  <a:lnTo>
                    <a:pt x="112381" y="453561"/>
                  </a:lnTo>
                  <a:lnTo>
                    <a:pt x="112381" y="456666"/>
                  </a:lnTo>
                  <a:lnTo>
                    <a:pt x="112381" y="461012"/>
                  </a:lnTo>
                  <a:lnTo>
                    <a:pt x="124799" y="456666"/>
                  </a:lnTo>
                  <a:lnTo>
                    <a:pt x="134113" y="453561"/>
                  </a:lnTo>
                  <a:lnTo>
                    <a:pt x="147772" y="449215"/>
                  </a:lnTo>
                  <a:lnTo>
                    <a:pt x="144668" y="471257"/>
                  </a:lnTo>
                  <a:lnTo>
                    <a:pt x="135354" y="488021"/>
                  </a:lnTo>
                  <a:lnTo>
                    <a:pt x="122937" y="502612"/>
                  </a:lnTo>
                  <a:lnTo>
                    <a:pt x="106172" y="515340"/>
                  </a:lnTo>
                  <a:lnTo>
                    <a:pt x="88477" y="527137"/>
                  </a:lnTo>
                  <a:lnTo>
                    <a:pt x="69850" y="537692"/>
                  </a:lnTo>
                  <a:lnTo>
                    <a:pt x="54328" y="549179"/>
                  </a:lnTo>
                  <a:lnTo>
                    <a:pt x="41910" y="561907"/>
                  </a:lnTo>
                  <a:lnTo>
                    <a:pt x="37874" y="561907"/>
                  </a:lnTo>
                  <a:lnTo>
                    <a:pt x="37874" y="565011"/>
                  </a:lnTo>
                  <a:lnTo>
                    <a:pt x="48430" y="561907"/>
                  </a:lnTo>
                  <a:lnTo>
                    <a:pt x="65194" y="554456"/>
                  </a:lnTo>
                  <a:lnTo>
                    <a:pt x="86925" y="543901"/>
                  </a:lnTo>
                  <a:lnTo>
                    <a:pt x="108656" y="530241"/>
                  </a:lnTo>
                  <a:lnTo>
                    <a:pt x="130387" y="515650"/>
                  </a:lnTo>
                  <a:lnTo>
                    <a:pt x="152118" y="502922"/>
                  </a:lnTo>
                  <a:lnTo>
                    <a:pt x="169814" y="492367"/>
                  </a:lnTo>
                  <a:lnTo>
                    <a:pt x="184405" y="480881"/>
                  </a:lnTo>
                  <a:lnTo>
                    <a:pt x="191545" y="473430"/>
                  </a:lnTo>
                  <a:lnTo>
                    <a:pt x="203032" y="456666"/>
                  </a:lnTo>
                  <a:lnTo>
                    <a:pt x="210172" y="438660"/>
                  </a:lnTo>
                  <a:lnTo>
                    <a:pt x="215449" y="421896"/>
                  </a:lnTo>
                  <a:lnTo>
                    <a:pt x="222590" y="406063"/>
                  </a:lnTo>
                  <a:lnTo>
                    <a:pt x="234076" y="391472"/>
                  </a:lnTo>
                  <a:lnTo>
                    <a:pt x="247736" y="379986"/>
                  </a:lnTo>
                  <a:lnTo>
                    <a:pt x="247736" y="376881"/>
                  </a:lnTo>
                  <a:lnTo>
                    <a:pt x="257049" y="376881"/>
                  </a:lnTo>
                  <a:lnTo>
                    <a:pt x="247736" y="392714"/>
                  </a:lnTo>
                  <a:lnTo>
                    <a:pt x="237181" y="407305"/>
                  </a:lnTo>
                  <a:lnTo>
                    <a:pt x="230040" y="424069"/>
                  </a:lnTo>
                  <a:lnTo>
                    <a:pt x="224763" y="440833"/>
                  </a:lnTo>
                  <a:lnTo>
                    <a:pt x="246494" y="435555"/>
                  </a:lnTo>
                  <a:lnTo>
                    <a:pt x="262016" y="426242"/>
                  </a:lnTo>
                  <a:lnTo>
                    <a:pt x="280643" y="416929"/>
                  </a:lnTo>
                  <a:lnTo>
                    <a:pt x="280643" y="392714"/>
                  </a:lnTo>
                  <a:lnTo>
                    <a:pt x="297407" y="394887"/>
                  </a:lnTo>
                  <a:lnTo>
                    <a:pt x="307962" y="400165"/>
                  </a:lnTo>
                  <a:lnTo>
                    <a:pt x="317276" y="407615"/>
                  </a:lnTo>
                  <a:lnTo>
                    <a:pt x="327831" y="413824"/>
                  </a:lnTo>
                  <a:lnTo>
                    <a:pt x="361048" y="413824"/>
                  </a:lnTo>
                  <a:lnTo>
                    <a:pt x="376571" y="422206"/>
                  </a:lnTo>
                  <a:lnTo>
                    <a:pt x="393335" y="436797"/>
                  </a:lnTo>
                  <a:lnTo>
                    <a:pt x="407926" y="449526"/>
                  </a:lnTo>
                  <a:lnTo>
                    <a:pt x="427794" y="458839"/>
                  </a:lnTo>
                  <a:lnTo>
                    <a:pt x="451699" y="464117"/>
                  </a:lnTo>
                  <a:lnTo>
                    <a:pt x="471567" y="473430"/>
                  </a:lnTo>
                  <a:lnTo>
                    <a:pt x="486158" y="486158"/>
                  </a:lnTo>
                  <a:lnTo>
                    <a:pt x="498576" y="502922"/>
                  </a:lnTo>
                  <a:lnTo>
                    <a:pt x="507889" y="519686"/>
                  </a:lnTo>
                  <a:lnTo>
                    <a:pt x="519376" y="536450"/>
                  </a:lnTo>
                  <a:lnTo>
                    <a:pt x="531794" y="550110"/>
                  </a:lnTo>
                  <a:lnTo>
                    <a:pt x="527758" y="574325"/>
                  </a:lnTo>
                  <a:lnTo>
                    <a:pt x="539244" y="579602"/>
                  </a:lnTo>
                  <a:lnTo>
                    <a:pt x="546385" y="588916"/>
                  </a:lnTo>
                  <a:lnTo>
                    <a:pt x="551662" y="600402"/>
                  </a:lnTo>
                  <a:lnTo>
                    <a:pt x="554767" y="613131"/>
                  </a:lnTo>
                  <a:lnTo>
                    <a:pt x="560976" y="625859"/>
                  </a:lnTo>
                  <a:lnTo>
                    <a:pt x="568116" y="637345"/>
                  </a:lnTo>
                  <a:lnTo>
                    <a:pt x="576498" y="645727"/>
                  </a:lnTo>
                  <a:lnTo>
                    <a:pt x="591089" y="651005"/>
                  </a:lnTo>
                  <a:lnTo>
                    <a:pt x="587984" y="653178"/>
                  </a:lnTo>
                  <a:lnTo>
                    <a:pt x="583949" y="653178"/>
                  </a:lnTo>
                  <a:lnTo>
                    <a:pt x="580844" y="653178"/>
                  </a:lnTo>
                  <a:lnTo>
                    <a:pt x="576808" y="651005"/>
                  </a:lnTo>
                  <a:lnTo>
                    <a:pt x="568426" y="651005"/>
                  </a:lnTo>
                  <a:lnTo>
                    <a:pt x="576808" y="669942"/>
                  </a:lnTo>
                  <a:lnTo>
                    <a:pt x="588295" y="686706"/>
                  </a:lnTo>
                  <a:lnTo>
                    <a:pt x="600713" y="702539"/>
                  </a:lnTo>
                  <a:lnTo>
                    <a:pt x="604748" y="704712"/>
                  </a:lnTo>
                  <a:lnTo>
                    <a:pt x="605680" y="704712"/>
                  </a:lnTo>
                  <a:lnTo>
                    <a:pt x="605680" y="706885"/>
                  </a:lnTo>
                  <a:lnTo>
                    <a:pt x="607853" y="706885"/>
                  </a:lnTo>
                  <a:lnTo>
                    <a:pt x="613130" y="706885"/>
                  </a:lnTo>
                  <a:lnTo>
                    <a:pt x="619339" y="706885"/>
                  </a:lnTo>
                  <a:lnTo>
                    <a:pt x="620271" y="704712"/>
                  </a:lnTo>
                  <a:lnTo>
                    <a:pt x="624306" y="702539"/>
                  </a:lnTo>
                  <a:lnTo>
                    <a:pt x="626480" y="701608"/>
                  </a:lnTo>
                  <a:lnTo>
                    <a:pt x="626480" y="699434"/>
                  </a:lnTo>
                  <a:lnTo>
                    <a:pt x="627411" y="699434"/>
                  </a:lnTo>
                  <a:lnTo>
                    <a:pt x="627411" y="695088"/>
                  </a:lnTo>
                  <a:lnTo>
                    <a:pt x="622133" y="687638"/>
                  </a:lnTo>
                  <a:lnTo>
                    <a:pt x="614993" y="682360"/>
                  </a:lnTo>
                  <a:lnTo>
                    <a:pt x="607853" y="677082"/>
                  </a:lnTo>
                  <a:lnTo>
                    <a:pt x="600713" y="671805"/>
                  </a:lnTo>
                  <a:lnTo>
                    <a:pt x="600713" y="662491"/>
                  </a:lnTo>
                  <a:lnTo>
                    <a:pt x="617477" y="673047"/>
                  </a:lnTo>
                  <a:lnTo>
                    <a:pt x="632068" y="687638"/>
                  </a:lnTo>
                  <a:lnTo>
                    <a:pt x="644485" y="702228"/>
                  </a:lnTo>
                  <a:lnTo>
                    <a:pt x="644485" y="723339"/>
                  </a:lnTo>
                  <a:lnTo>
                    <a:pt x="642312" y="718992"/>
                  </a:lnTo>
                  <a:lnTo>
                    <a:pt x="639208" y="715888"/>
                  </a:lnTo>
                  <a:lnTo>
                    <a:pt x="637035" y="711542"/>
                  </a:lnTo>
                  <a:lnTo>
                    <a:pt x="633930" y="709369"/>
                  </a:lnTo>
                  <a:lnTo>
                    <a:pt x="629894" y="709369"/>
                  </a:lnTo>
                  <a:lnTo>
                    <a:pt x="626790" y="709369"/>
                  </a:lnTo>
                  <a:lnTo>
                    <a:pt x="622754" y="709369"/>
                  </a:lnTo>
                  <a:lnTo>
                    <a:pt x="617477" y="711542"/>
                  </a:lnTo>
                  <a:lnTo>
                    <a:pt x="615304" y="723028"/>
                  </a:lnTo>
                  <a:lnTo>
                    <a:pt x="613130" y="741034"/>
                  </a:lnTo>
                  <a:lnTo>
                    <a:pt x="613130" y="763076"/>
                  </a:lnTo>
                  <a:lnTo>
                    <a:pt x="613130" y="787291"/>
                  </a:lnTo>
                  <a:lnTo>
                    <a:pt x="613130" y="807159"/>
                  </a:lnTo>
                  <a:lnTo>
                    <a:pt x="612199" y="821750"/>
                  </a:lnTo>
                  <a:lnTo>
                    <a:pt x="612199" y="829201"/>
                  </a:lnTo>
                  <a:lnTo>
                    <a:pt x="613130" y="859624"/>
                  </a:lnTo>
                  <a:lnTo>
                    <a:pt x="617166" y="881666"/>
                  </a:lnTo>
                  <a:lnTo>
                    <a:pt x="622444" y="898430"/>
                  </a:lnTo>
                  <a:lnTo>
                    <a:pt x="629584" y="911158"/>
                  </a:lnTo>
                  <a:lnTo>
                    <a:pt x="641071" y="922645"/>
                  </a:lnTo>
                  <a:lnTo>
                    <a:pt x="651626" y="935373"/>
                  </a:lnTo>
                  <a:lnTo>
                    <a:pt x="664043" y="953379"/>
                  </a:lnTo>
                  <a:lnTo>
                    <a:pt x="669321" y="964866"/>
                  </a:lnTo>
                  <a:lnTo>
                    <a:pt x="673357" y="975421"/>
                  </a:lnTo>
                  <a:lnTo>
                    <a:pt x="680497" y="984734"/>
                  </a:lnTo>
                  <a:lnTo>
                    <a:pt x="691052" y="992185"/>
                  </a:lnTo>
                  <a:lnTo>
                    <a:pt x="704712" y="997462"/>
                  </a:lnTo>
                  <a:lnTo>
                    <a:pt x="715267" y="1003671"/>
                  </a:lnTo>
                  <a:lnTo>
                    <a:pt x="724580" y="1014226"/>
                  </a:lnTo>
                  <a:lnTo>
                    <a:pt x="731721" y="1026955"/>
                  </a:lnTo>
                  <a:lnTo>
                    <a:pt x="734825" y="1041546"/>
                  </a:lnTo>
                  <a:lnTo>
                    <a:pt x="741034" y="1054274"/>
                  </a:lnTo>
                  <a:lnTo>
                    <a:pt x="747243" y="1065761"/>
                  </a:lnTo>
                  <a:lnTo>
                    <a:pt x="760903" y="1075074"/>
                  </a:lnTo>
                  <a:lnTo>
                    <a:pt x="758729" y="1076005"/>
                  </a:lnTo>
                  <a:lnTo>
                    <a:pt x="758729" y="1078178"/>
                  </a:lnTo>
                  <a:lnTo>
                    <a:pt x="758729" y="1080351"/>
                  </a:lnTo>
                  <a:lnTo>
                    <a:pt x="756556" y="1080351"/>
                  </a:lnTo>
                  <a:lnTo>
                    <a:pt x="754383" y="1080351"/>
                  </a:lnTo>
                  <a:lnTo>
                    <a:pt x="751279" y="1082525"/>
                  </a:lnTo>
                  <a:lnTo>
                    <a:pt x="760592" y="1095253"/>
                  </a:lnTo>
                  <a:lnTo>
                    <a:pt x="771147" y="1102704"/>
                  </a:lnTo>
                  <a:lnTo>
                    <a:pt x="782634" y="1110154"/>
                  </a:lnTo>
                  <a:lnTo>
                    <a:pt x="791016" y="1119468"/>
                  </a:lnTo>
                  <a:lnTo>
                    <a:pt x="797225" y="1130023"/>
                  </a:lnTo>
                  <a:lnTo>
                    <a:pt x="800329" y="1142751"/>
                  </a:lnTo>
                  <a:lnTo>
                    <a:pt x="804365" y="1155479"/>
                  </a:lnTo>
                  <a:lnTo>
                    <a:pt x="809643" y="1155479"/>
                  </a:lnTo>
                  <a:lnTo>
                    <a:pt x="811816" y="1155479"/>
                  </a:lnTo>
                  <a:lnTo>
                    <a:pt x="812747" y="1155479"/>
                  </a:lnTo>
                  <a:lnTo>
                    <a:pt x="814920" y="1155479"/>
                  </a:lnTo>
                  <a:lnTo>
                    <a:pt x="817093" y="1155479"/>
                  </a:lnTo>
                  <a:lnTo>
                    <a:pt x="820198" y="1155479"/>
                  </a:lnTo>
                  <a:lnTo>
                    <a:pt x="822371" y="1159826"/>
                  </a:lnTo>
                  <a:lnTo>
                    <a:pt x="822371" y="1162930"/>
                  </a:lnTo>
                  <a:lnTo>
                    <a:pt x="824544" y="1169139"/>
                  </a:lnTo>
                  <a:lnTo>
                    <a:pt x="824544" y="1176590"/>
                  </a:lnTo>
                  <a:lnTo>
                    <a:pt x="827648" y="1174417"/>
                  </a:lnTo>
                  <a:lnTo>
                    <a:pt x="827648" y="1172243"/>
                  </a:lnTo>
                  <a:lnTo>
                    <a:pt x="829822" y="1170070"/>
                  </a:lnTo>
                  <a:lnTo>
                    <a:pt x="831995" y="1166966"/>
                  </a:lnTo>
                  <a:lnTo>
                    <a:pt x="831995" y="1159515"/>
                  </a:lnTo>
                  <a:lnTo>
                    <a:pt x="827959" y="1148960"/>
                  </a:lnTo>
                  <a:lnTo>
                    <a:pt x="819577" y="1132196"/>
                  </a:lnTo>
                  <a:lnTo>
                    <a:pt x="808090" y="1113259"/>
                  </a:lnTo>
                  <a:lnTo>
                    <a:pt x="797535" y="1095253"/>
                  </a:lnTo>
                  <a:lnTo>
                    <a:pt x="783876" y="1076316"/>
                  </a:lnTo>
                  <a:lnTo>
                    <a:pt x="773320" y="1061725"/>
                  </a:lnTo>
                  <a:lnTo>
                    <a:pt x="761834" y="1048996"/>
                  </a:lnTo>
                  <a:lnTo>
                    <a:pt x="756556" y="1041546"/>
                  </a:lnTo>
                  <a:lnTo>
                    <a:pt x="756556" y="1021677"/>
                  </a:lnTo>
                  <a:lnTo>
                    <a:pt x="760592" y="1023850"/>
                  </a:lnTo>
                  <a:lnTo>
                    <a:pt x="763697" y="1026955"/>
                  </a:lnTo>
                  <a:lnTo>
                    <a:pt x="767732" y="1031301"/>
                  </a:lnTo>
                  <a:lnTo>
                    <a:pt x="776114" y="1036578"/>
                  </a:lnTo>
                  <a:lnTo>
                    <a:pt x="782323" y="1048065"/>
                  </a:lnTo>
                  <a:lnTo>
                    <a:pt x="785428" y="1058620"/>
                  </a:lnTo>
                  <a:lnTo>
                    <a:pt x="789464" y="1069175"/>
                  </a:lnTo>
                  <a:lnTo>
                    <a:pt x="796604" y="1078489"/>
                  </a:lnTo>
                  <a:lnTo>
                    <a:pt x="797535" y="1080662"/>
                  </a:lnTo>
                  <a:lnTo>
                    <a:pt x="803744" y="1082835"/>
                  </a:lnTo>
                  <a:lnTo>
                    <a:pt x="806849" y="1082835"/>
                  </a:lnTo>
                  <a:lnTo>
                    <a:pt x="812126" y="1083766"/>
                  </a:lnTo>
                  <a:lnTo>
                    <a:pt x="816162" y="1085939"/>
                  </a:lnTo>
                  <a:lnTo>
                    <a:pt x="833857" y="1112327"/>
                  </a:lnTo>
                  <a:lnTo>
                    <a:pt x="852484" y="1137473"/>
                  </a:lnTo>
                  <a:lnTo>
                    <a:pt x="870179" y="1161688"/>
                  </a:lnTo>
                  <a:lnTo>
                    <a:pt x="890048" y="1183730"/>
                  </a:lnTo>
                  <a:lnTo>
                    <a:pt x="882908" y="1206703"/>
                  </a:lnTo>
                  <a:lnTo>
                    <a:pt x="886944" y="1211049"/>
                  </a:lnTo>
                  <a:lnTo>
                    <a:pt x="894084" y="1218500"/>
                  </a:lnTo>
                  <a:lnTo>
                    <a:pt x="901224" y="1227813"/>
                  </a:lnTo>
                  <a:lnTo>
                    <a:pt x="910537" y="1235264"/>
                  </a:lnTo>
                  <a:lnTo>
                    <a:pt x="915815" y="1242715"/>
                  </a:lnTo>
                  <a:lnTo>
                    <a:pt x="918919" y="1243646"/>
                  </a:lnTo>
                  <a:lnTo>
                    <a:pt x="939719" y="1240541"/>
                  </a:lnTo>
                  <a:lnTo>
                    <a:pt x="940651" y="1242715"/>
                  </a:lnTo>
                  <a:lnTo>
                    <a:pt x="944686" y="1245819"/>
                  </a:lnTo>
                  <a:lnTo>
                    <a:pt x="947791" y="1250165"/>
                  </a:lnTo>
                  <a:lnTo>
                    <a:pt x="951827" y="1253270"/>
                  </a:lnTo>
                  <a:lnTo>
                    <a:pt x="954931" y="1256374"/>
                  </a:lnTo>
                  <a:lnTo>
                    <a:pt x="978835" y="1260720"/>
                  </a:lnTo>
                  <a:lnTo>
                    <a:pt x="981940" y="1262894"/>
                  </a:lnTo>
                  <a:lnTo>
                    <a:pt x="985976" y="1265998"/>
                  </a:lnTo>
                  <a:lnTo>
                    <a:pt x="991253" y="1271276"/>
                  </a:lnTo>
                  <a:lnTo>
                    <a:pt x="995289" y="1275622"/>
                  </a:lnTo>
                  <a:lnTo>
                    <a:pt x="998394" y="1278726"/>
                  </a:lnTo>
                  <a:lnTo>
                    <a:pt x="1002429" y="1280899"/>
                  </a:lnTo>
                  <a:lnTo>
                    <a:pt x="1010811" y="1283073"/>
                  </a:lnTo>
                  <a:lnTo>
                    <a:pt x="1017952" y="1278726"/>
                  </a:lnTo>
                  <a:lnTo>
                    <a:pt x="1024161" y="1275622"/>
                  </a:lnTo>
                  <a:lnTo>
                    <a:pt x="1031301" y="1271276"/>
                  </a:lnTo>
                  <a:lnTo>
                    <a:pt x="1041856" y="1271276"/>
                  </a:lnTo>
                  <a:lnTo>
                    <a:pt x="1058620" y="1278726"/>
                  </a:lnTo>
                  <a:lnTo>
                    <a:pt x="1069175" y="1288040"/>
                  </a:lnTo>
                  <a:lnTo>
                    <a:pt x="1081593" y="1297353"/>
                  </a:lnTo>
                  <a:lnTo>
                    <a:pt x="1102393" y="1304804"/>
                  </a:lnTo>
                  <a:lnTo>
                    <a:pt x="1117915" y="1310081"/>
                  </a:lnTo>
                  <a:lnTo>
                    <a:pt x="1132506" y="1314428"/>
                  </a:lnTo>
                  <a:lnTo>
                    <a:pt x="1141820" y="1317532"/>
                  </a:lnTo>
                  <a:lnTo>
                    <a:pt x="1151133" y="1326845"/>
                  </a:lnTo>
                  <a:lnTo>
                    <a:pt x="1159515" y="1339574"/>
                  </a:lnTo>
                  <a:lnTo>
                    <a:pt x="1168828" y="1361615"/>
                  </a:lnTo>
                  <a:lnTo>
                    <a:pt x="1180315" y="1364720"/>
                  </a:lnTo>
                  <a:lnTo>
                    <a:pt x="1195837" y="1372171"/>
                  </a:lnTo>
                  <a:lnTo>
                    <a:pt x="1212601" y="1381484"/>
                  </a:lnTo>
                  <a:lnTo>
                    <a:pt x="1229365" y="1390797"/>
                  </a:lnTo>
                  <a:lnTo>
                    <a:pt x="1238679" y="1398248"/>
                  </a:lnTo>
                  <a:lnTo>
                    <a:pt x="1241783" y="1396075"/>
                  </a:lnTo>
                  <a:lnTo>
                    <a:pt x="1243956" y="1396075"/>
                  </a:lnTo>
                  <a:lnTo>
                    <a:pt x="1244888" y="1396075"/>
                  </a:lnTo>
                  <a:lnTo>
                    <a:pt x="1247061" y="1393902"/>
                  </a:lnTo>
                  <a:lnTo>
                    <a:pt x="1249234" y="1393902"/>
                  </a:lnTo>
                  <a:lnTo>
                    <a:pt x="1251407" y="1390797"/>
                  </a:lnTo>
                  <a:lnTo>
                    <a:pt x="1251407" y="1388624"/>
                  </a:lnTo>
                  <a:lnTo>
                    <a:pt x="1251407" y="1385520"/>
                  </a:lnTo>
                  <a:lnTo>
                    <a:pt x="1249234" y="1381173"/>
                  </a:lnTo>
                  <a:lnTo>
                    <a:pt x="1252338" y="1379000"/>
                  </a:lnTo>
                  <a:lnTo>
                    <a:pt x="1254511" y="1378069"/>
                  </a:lnTo>
                  <a:lnTo>
                    <a:pt x="1256684" y="1375896"/>
                  </a:lnTo>
                  <a:lnTo>
                    <a:pt x="1258858" y="1373723"/>
                  </a:lnTo>
                  <a:lnTo>
                    <a:pt x="1265998" y="1373723"/>
                  </a:lnTo>
                  <a:lnTo>
                    <a:pt x="1273138" y="1385209"/>
                  </a:lnTo>
                  <a:lnTo>
                    <a:pt x="1280278" y="1395764"/>
                  </a:lnTo>
                  <a:lnTo>
                    <a:pt x="1285556" y="1405078"/>
                  </a:lnTo>
                  <a:lnTo>
                    <a:pt x="1287729" y="1419669"/>
                  </a:lnTo>
                  <a:lnTo>
                    <a:pt x="1287729" y="1434260"/>
                  </a:lnTo>
                  <a:lnTo>
                    <a:pt x="1288660" y="1444815"/>
                  </a:lnTo>
                  <a:lnTo>
                    <a:pt x="1276243" y="1459406"/>
                  </a:lnTo>
                  <a:lnTo>
                    <a:pt x="1261652" y="1472134"/>
                  </a:lnTo>
                  <a:lnTo>
                    <a:pt x="1249234" y="1485794"/>
                  </a:lnTo>
                  <a:lnTo>
                    <a:pt x="1242094" y="1501626"/>
                  </a:lnTo>
                  <a:lnTo>
                    <a:pt x="1236816" y="1518390"/>
                  </a:lnTo>
                  <a:lnTo>
                    <a:pt x="1229676" y="1535155"/>
                  </a:lnTo>
                  <a:lnTo>
                    <a:pt x="1234953" y="1537328"/>
                  </a:lnTo>
                  <a:lnTo>
                    <a:pt x="1240231" y="1537328"/>
                  </a:lnTo>
                  <a:lnTo>
                    <a:pt x="1245508" y="1538259"/>
                  </a:lnTo>
                  <a:lnTo>
                    <a:pt x="1254822" y="1538259"/>
                  </a:lnTo>
                  <a:lnTo>
                    <a:pt x="1254822" y="1542605"/>
                  </a:lnTo>
                  <a:lnTo>
                    <a:pt x="1245508" y="1547883"/>
                  </a:lnTo>
                  <a:lnTo>
                    <a:pt x="1239300" y="1553160"/>
                  </a:lnTo>
                  <a:lnTo>
                    <a:pt x="1229986" y="1558438"/>
                  </a:lnTo>
                  <a:lnTo>
                    <a:pt x="1229986" y="1565889"/>
                  </a:lnTo>
                  <a:lnTo>
                    <a:pt x="1229986" y="1573339"/>
                  </a:lnTo>
                  <a:lnTo>
                    <a:pt x="1229986" y="1579548"/>
                  </a:lnTo>
                  <a:lnTo>
                    <a:pt x="1225950" y="1586999"/>
                  </a:lnTo>
                  <a:lnTo>
                    <a:pt x="1229986" y="1590104"/>
                  </a:lnTo>
                  <a:lnTo>
                    <a:pt x="1233091" y="1594450"/>
                  </a:lnTo>
                  <a:lnTo>
                    <a:pt x="1237126" y="1595381"/>
                  </a:lnTo>
                  <a:lnTo>
                    <a:pt x="1242404" y="1595381"/>
                  </a:lnTo>
                  <a:lnTo>
                    <a:pt x="1245508" y="1599727"/>
                  </a:lnTo>
                  <a:lnTo>
                    <a:pt x="1256995" y="1610283"/>
                  </a:lnTo>
                  <a:lnTo>
                    <a:pt x="1264135" y="1624873"/>
                  </a:lnTo>
                  <a:lnTo>
                    <a:pt x="1269413" y="1643811"/>
                  </a:lnTo>
                  <a:lnTo>
                    <a:pt x="1274690" y="1659643"/>
                  </a:lnTo>
                  <a:lnTo>
                    <a:pt x="1281831" y="1676407"/>
                  </a:lnTo>
                  <a:lnTo>
                    <a:pt x="1302630" y="1705900"/>
                  </a:lnTo>
                  <a:lnTo>
                    <a:pt x="1327777" y="1733219"/>
                  </a:lnTo>
                  <a:lnTo>
                    <a:pt x="1359132" y="1754329"/>
                  </a:lnTo>
                  <a:lnTo>
                    <a:pt x="1395454" y="1767989"/>
                  </a:lnTo>
                  <a:lnTo>
                    <a:pt x="1391418" y="1797481"/>
                  </a:lnTo>
                  <a:lnTo>
                    <a:pt x="1389245" y="1829147"/>
                  </a:lnTo>
                  <a:lnTo>
                    <a:pt x="1388314" y="1861744"/>
                  </a:lnTo>
                  <a:lnTo>
                    <a:pt x="1382105" y="1893409"/>
                  </a:lnTo>
                  <a:lnTo>
                    <a:pt x="1371549" y="1941839"/>
                  </a:lnTo>
                  <a:lnTo>
                    <a:pt x="1362236" y="1991199"/>
                  </a:lnTo>
                  <a:lnTo>
                    <a:pt x="1351681" y="2036214"/>
                  </a:lnTo>
                  <a:lnTo>
                    <a:pt x="1339263" y="2080297"/>
                  </a:lnTo>
                  <a:lnTo>
                    <a:pt x="1337090" y="2091784"/>
                  </a:lnTo>
                  <a:lnTo>
                    <a:pt x="1340194" y="2104512"/>
                  </a:lnTo>
                  <a:lnTo>
                    <a:pt x="1342368" y="2111963"/>
                  </a:lnTo>
                  <a:lnTo>
                    <a:pt x="1329950" y="2188643"/>
                  </a:lnTo>
                  <a:lnTo>
                    <a:pt x="1329950" y="2192989"/>
                  </a:lnTo>
                  <a:lnTo>
                    <a:pt x="1337090" y="2190816"/>
                  </a:lnTo>
                  <a:lnTo>
                    <a:pt x="1340194" y="2186470"/>
                  </a:lnTo>
                  <a:lnTo>
                    <a:pt x="1342368" y="2183365"/>
                  </a:lnTo>
                  <a:lnTo>
                    <a:pt x="1345472" y="2179019"/>
                  </a:lnTo>
                  <a:lnTo>
                    <a:pt x="1349508" y="2175915"/>
                  </a:lnTo>
                  <a:lnTo>
                    <a:pt x="1349508" y="2179019"/>
                  </a:lnTo>
                  <a:lnTo>
                    <a:pt x="1354785" y="2179019"/>
                  </a:lnTo>
                  <a:lnTo>
                    <a:pt x="1345472" y="2215652"/>
                  </a:lnTo>
                  <a:lnTo>
                    <a:pt x="1334917" y="2215652"/>
                  </a:lnTo>
                  <a:lnTo>
                    <a:pt x="1327777" y="2234589"/>
                  </a:lnTo>
                  <a:lnTo>
                    <a:pt x="1320636" y="2256631"/>
                  </a:lnTo>
                  <a:lnTo>
                    <a:pt x="1315359" y="2279604"/>
                  </a:lnTo>
                  <a:lnTo>
                    <a:pt x="1313186" y="2305992"/>
                  </a:lnTo>
                  <a:lnTo>
                    <a:pt x="1311012" y="2333311"/>
                  </a:lnTo>
                  <a:lnTo>
                    <a:pt x="1315048" y="2357525"/>
                  </a:lnTo>
                  <a:lnTo>
                    <a:pt x="1322189" y="2380499"/>
                  </a:lnTo>
                  <a:lnTo>
                    <a:pt x="1332744" y="2401609"/>
                  </a:lnTo>
                  <a:lnTo>
                    <a:pt x="1349508" y="2416200"/>
                  </a:lnTo>
                  <a:lnTo>
                    <a:pt x="1369376" y="2426755"/>
                  </a:lnTo>
                  <a:lnTo>
                    <a:pt x="1369376" y="2434206"/>
                  </a:lnTo>
                  <a:lnTo>
                    <a:pt x="1354785" y="2424892"/>
                  </a:lnTo>
                  <a:lnTo>
                    <a:pt x="1342368" y="2414337"/>
                  </a:lnTo>
                  <a:lnTo>
                    <a:pt x="1329950" y="2401609"/>
                  </a:lnTo>
                  <a:lnTo>
                    <a:pt x="1325914" y="2401609"/>
                  </a:lnTo>
                  <a:lnTo>
                    <a:pt x="1332123" y="2416200"/>
                  </a:lnTo>
                  <a:lnTo>
                    <a:pt x="1342678" y="2430791"/>
                  </a:lnTo>
                  <a:lnTo>
                    <a:pt x="1357269" y="2445382"/>
                  </a:lnTo>
                  <a:lnTo>
                    <a:pt x="1374033" y="2458110"/>
                  </a:lnTo>
                  <a:lnTo>
                    <a:pt x="1389555" y="2466492"/>
                  </a:lnTo>
                  <a:lnTo>
                    <a:pt x="1406319" y="2470838"/>
                  </a:lnTo>
                  <a:lnTo>
                    <a:pt x="1423083" y="2466492"/>
                  </a:lnTo>
                  <a:lnTo>
                    <a:pt x="1426188" y="2465561"/>
                  </a:lnTo>
                  <a:lnTo>
                    <a:pt x="1428361" y="2463388"/>
                  </a:lnTo>
                  <a:lnTo>
                    <a:pt x="1430534" y="2463388"/>
                  </a:lnTo>
                  <a:lnTo>
                    <a:pt x="1430534" y="2461214"/>
                  </a:lnTo>
                  <a:lnTo>
                    <a:pt x="1432707" y="2460283"/>
                  </a:lnTo>
                  <a:lnTo>
                    <a:pt x="1435812" y="2458110"/>
                  </a:lnTo>
                  <a:lnTo>
                    <a:pt x="1432707" y="2453764"/>
                  </a:lnTo>
                  <a:lnTo>
                    <a:pt x="1432707" y="2452832"/>
                  </a:lnTo>
                  <a:lnTo>
                    <a:pt x="1432707" y="2452832"/>
                  </a:lnTo>
                  <a:lnTo>
                    <a:pt x="1432707" y="2450659"/>
                  </a:lnTo>
                  <a:lnTo>
                    <a:pt x="1428671" y="2450659"/>
                  </a:lnTo>
                  <a:lnTo>
                    <a:pt x="1427740" y="2450659"/>
                  </a:lnTo>
                  <a:lnTo>
                    <a:pt x="1421531" y="2450659"/>
                  </a:lnTo>
                  <a:lnTo>
                    <a:pt x="1420600" y="2439173"/>
                  </a:lnTo>
                  <a:lnTo>
                    <a:pt x="1418427" y="2426444"/>
                  </a:lnTo>
                  <a:lnTo>
                    <a:pt x="1416254" y="2415889"/>
                  </a:lnTo>
                  <a:lnTo>
                    <a:pt x="1413149" y="2406576"/>
                  </a:lnTo>
                  <a:lnTo>
                    <a:pt x="1410976" y="2404403"/>
                  </a:lnTo>
                  <a:lnTo>
                    <a:pt x="1410976" y="2402230"/>
                  </a:lnTo>
                  <a:lnTo>
                    <a:pt x="1408803" y="2402230"/>
                  </a:lnTo>
                  <a:lnTo>
                    <a:pt x="1405698" y="2401298"/>
                  </a:lnTo>
                  <a:lnTo>
                    <a:pt x="1396385" y="2414027"/>
                  </a:lnTo>
                  <a:lnTo>
                    <a:pt x="1384899" y="2426755"/>
                  </a:lnTo>
                  <a:lnTo>
                    <a:pt x="1384899" y="2431101"/>
                  </a:lnTo>
                  <a:lnTo>
                    <a:pt x="1381794" y="2431101"/>
                  </a:lnTo>
                  <a:lnTo>
                    <a:pt x="1381794" y="2424892"/>
                  </a:lnTo>
                  <a:lnTo>
                    <a:pt x="1381794" y="2421788"/>
                  </a:lnTo>
                  <a:lnTo>
                    <a:pt x="1383967" y="2417442"/>
                  </a:lnTo>
                  <a:lnTo>
                    <a:pt x="1384899" y="2414337"/>
                  </a:lnTo>
                  <a:lnTo>
                    <a:pt x="1394212" y="2402851"/>
                  </a:lnTo>
                  <a:lnTo>
                    <a:pt x="1406630" y="2392295"/>
                  </a:lnTo>
                  <a:lnTo>
                    <a:pt x="1420289" y="2384845"/>
                  </a:lnTo>
                  <a:lnTo>
                    <a:pt x="1428671" y="2382672"/>
                  </a:lnTo>
                  <a:lnTo>
                    <a:pt x="1427740" y="2373358"/>
                  </a:lnTo>
                  <a:lnTo>
                    <a:pt x="1423704" y="2368081"/>
                  </a:lnTo>
                  <a:lnTo>
                    <a:pt x="1418427" y="2362803"/>
                  </a:lnTo>
                  <a:lnTo>
                    <a:pt x="1413149" y="2357525"/>
                  </a:lnTo>
                  <a:lnTo>
                    <a:pt x="1418427" y="2340761"/>
                  </a:lnTo>
                  <a:lnTo>
                    <a:pt x="1427740" y="2322756"/>
                  </a:lnTo>
                  <a:lnTo>
                    <a:pt x="1440158" y="2303818"/>
                  </a:lnTo>
                  <a:lnTo>
                    <a:pt x="1454749" y="2289227"/>
                  </a:lnTo>
                  <a:lnTo>
                    <a:pt x="1469340" y="2281777"/>
                  </a:lnTo>
                  <a:lnTo>
                    <a:pt x="1472444" y="2269048"/>
                  </a:lnTo>
                  <a:lnTo>
                    <a:pt x="1467167" y="2264702"/>
                  </a:lnTo>
                  <a:lnTo>
                    <a:pt x="1461889" y="2261598"/>
                  </a:lnTo>
                  <a:lnTo>
                    <a:pt x="1455680" y="2258493"/>
                  </a:lnTo>
                  <a:lnTo>
                    <a:pt x="1452576" y="2252284"/>
                  </a:lnTo>
                  <a:lnTo>
                    <a:pt x="1448540" y="2244834"/>
                  </a:lnTo>
                  <a:lnTo>
                    <a:pt x="1448540" y="2243902"/>
                  </a:lnTo>
                  <a:lnTo>
                    <a:pt x="1447609" y="2241729"/>
                  </a:lnTo>
                  <a:lnTo>
                    <a:pt x="1448540" y="2239556"/>
                  </a:lnTo>
                  <a:lnTo>
                    <a:pt x="1448540" y="2237383"/>
                  </a:lnTo>
                  <a:lnTo>
                    <a:pt x="1448540" y="2234279"/>
                  </a:lnTo>
                  <a:lnTo>
                    <a:pt x="1448540" y="2229001"/>
                  </a:lnTo>
                  <a:lnTo>
                    <a:pt x="1454749" y="2229001"/>
                  </a:lnTo>
                  <a:lnTo>
                    <a:pt x="1460026" y="2226828"/>
                  </a:lnTo>
                  <a:lnTo>
                    <a:pt x="1462200" y="2226828"/>
                  </a:lnTo>
                  <a:lnTo>
                    <a:pt x="1465304" y="2224655"/>
                  </a:lnTo>
                  <a:lnTo>
                    <a:pt x="1469340" y="2214100"/>
                  </a:lnTo>
                  <a:lnTo>
                    <a:pt x="1472444" y="2202613"/>
                  </a:lnTo>
                  <a:lnTo>
                    <a:pt x="1477722" y="2192058"/>
                  </a:lnTo>
                  <a:lnTo>
                    <a:pt x="1479895" y="2185849"/>
                  </a:lnTo>
                  <a:lnTo>
                    <a:pt x="1483931" y="2184918"/>
                  </a:lnTo>
                  <a:lnTo>
                    <a:pt x="1489208" y="2182745"/>
                  </a:lnTo>
                  <a:lnTo>
                    <a:pt x="1494486" y="2180571"/>
                  </a:lnTo>
                  <a:lnTo>
                    <a:pt x="1501626" y="2178398"/>
                  </a:lnTo>
                  <a:lnTo>
                    <a:pt x="1498522" y="2173121"/>
                  </a:lnTo>
                  <a:lnTo>
                    <a:pt x="1496349" y="2170016"/>
                  </a:lnTo>
                  <a:lnTo>
                    <a:pt x="1492313" y="2165670"/>
                  </a:lnTo>
                  <a:lnTo>
                    <a:pt x="1489208" y="2163497"/>
                  </a:lnTo>
                  <a:lnTo>
                    <a:pt x="1485173" y="2162566"/>
                  </a:lnTo>
                  <a:lnTo>
                    <a:pt x="1479895" y="2158219"/>
                  </a:lnTo>
                  <a:lnTo>
                    <a:pt x="1472755" y="2155115"/>
                  </a:lnTo>
                  <a:lnTo>
                    <a:pt x="1472755" y="2147664"/>
                  </a:lnTo>
                  <a:lnTo>
                    <a:pt x="1487346" y="2145491"/>
                  </a:lnTo>
                  <a:lnTo>
                    <a:pt x="1501937" y="2145491"/>
                  </a:lnTo>
                  <a:lnTo>
                    <a:pt x="1513423" y="2143318"/>
                  </a:lnTo>
                  <a:lnTo>
                    <a:pt x="1521805" y="2143318"/>
                  </a:lnTo>
                  <a:lnTo>
                    <a:pt x="1520874" y="2135867"/>
                  </a:lnTo>
                  <a:lnTo>
                    <a:pt x="1520874" y="2132763"/>
                  </a:lnTo>
                  <a:lnTo>
                    <a:pt x="1520874" y="2129037"/>
                  </a:lnTo>
                  <a:lnTo>
                    <a:pt x="1520874" y="2128106"/>
                  </a:lnTo>
                  <a:lnTo>
                    <a:pt x="1521805" y="2123760"/>
                  </a:lnTo>
                  <a:lnTo>
                    <a:pt x="1521805" y="2116309"/>
                  </a:lnTo>
                  <a:lnTo>
                    <a:pt x="1521805" y="2108858"/>
                  </a:lnTo>
                  <a:lnTo>
                    <a:pt x="1523978" y="2103581"/>
                  </a:lnTo>
                  <a:lnTo>
                    <a:pt x="1526151" y="2099235"/>
                  </a:lnTo>
                  <a:lnTo>
                    <a:pt x="1553160" y="2091784"/>
                  </a:lnTo>
                  <a:lnTo>
                    <a:pt x="1585447" y="2090853"/>
                  </a:lnTo>
                  <a:lnTo>
                    <a:pt x="1587620" y="2076262"/>
                  </a:lnTo>
                  <a:lnTo>
                    <a:pt x="1589793" y="2062602"/>
                  </a:lnTo>
                  <a:lnTo>
                    <a:pt x="1587620" y="2052047"/>
                  </a:lnTo>
                  <a:lnTo>
                    <a:pt x="1582342" y="2041492"/>
                  </a:lnTo>
                  <a:lnTo>
                    <a:pt x="1569924" y="2034041"/>
                  </a:lnTo>
                  <a:lnTo>
                    <a:pt x="1569924" y="2026590"/>
                  </a:lnTo>
                  <a:lnTo>
                    <a:pt x="1592897" y="2031868"/>
                  </a:lnTo>
                  <a:lnTo>
                    <a:pt x="1618975" y="2037145"/>
                  </a:lnTo>
                  <a:lnTo>
                    <a:pt x="1631393" y="2022554"/>
                  </a:lnTo>
                  <a:lnTo>
                    <a:pt x="1642879" y="2009826"/>
                  </a:lnTo>
                  <a:lnTo>
                    <a:pt x="1653434" y="1995235"/>
                  </a:lnTo>
                  <a:lnTo>
                    <a:pt x="1662747" y="1973194"/>
                  </a:lnTo>
                  <a:lnTo>
                    <a:pt x="1663679" y="1973194"/>
                  </a:lnTo>
                  <a:lnTo>
                    <a:pt x="1665852" y="1971020"/>
                  </a:lnTo>
                  <a:lnTo>
                    <a:pt x="1668025" y="1971020"/>
                  </a:lnTo>
                  <a:lnTo>
                    <a:pt x="1670198" y="1968847"/>
                  </a:lnTo>
                  <a:lnTo>
                    <a:pt x="1671130" y="1973194"/>
                  </a:lnTo>
                  <a:lnTo>
                    <a:pt x="1673303" y="1978471"/>
                  </a:lnTo>
                  <a:lnTo>
                    <a:pt x="1673303" y="1982817"/>
                  </a:lnTo>
                  <a:lnTo>
                    <a:pt x="1673303" y="1990268"/>
                  </a:lnTo>
                  <a:lnTo>
                    <a:pt x="1678580" y="1990268"/>
                  </a:lnTo>
                  <a:lnTo>
                    <a:pt x="1685721" y="1969158"/>
                  </a:lnTo>
                  <a:lnTo>
                    <a:pt x="1692861" y="1953325"/>
                  </a:lnTo>
                  <a:lnTo>
                    <a:pt x="1700001" y="1936561"/>
                  </a:lnTo>
                  <a:lnTo>
                    <a:pt x="1704037" y="1916692"/>
                  </a:lnTo>
                  <a:lnTo>
                    <a:pt x="1706210" y="1892478"/>
                  </a:lnTo>
                  <a:lnTo>
                    <a:pt x="1718628" y="1892478"/>
                  </a:lnTo>
                  <a:lnTo>
                    <a:pt x="1716455" y="1887200"/>
                  </a:lnTo>
                  <a:lnTo>
                    <a:pt x="1714282" y="1881923"/>
                  </a:lnTo>
                  <a:lnTo>
                    <a:pt x="1714282" y="1877576"/>
                  </a:lnTo>
                  <a:lnTo>
                    <a:pt x="1714282" y="1874472"/>
                  </a:lnTo>
                  <a:lnTo>
                    <a:pt x="1718317" y="1868263"/>
                  </a:lnTo>
                  <a:lnTo>
                    <a:pt x="1727631" y="1857708"/>
                  </a:lnTo>
                  <a:lnTo>
                    <a:pt x="1742222" y="1852430"/>
                  </a:lnTo>
                  <a:lnTo>
                    <a:pt x="1757744" y="1848084"/>
                  </a:lnTo>
                  <a:lnTo>
                    <a:pt x="1774508" y="1847153"/>
                  </a:lnTo>
                  <a:lnTo>
                    <a:pt x="1791272" y="1844979"/>
                  </a:lnTo>
                  <a:lnTo>
                    <a:pt x="1801827" y="1840633"/>
                  </a:lnTo>
                  <a:lnTo>
                    <a:pt x="1807105" y="1833183"/>
                  </a:lnTo>
                  <a:lnTo>
                    <a:pt x="1816418" y="1820454"/>
                  </a:lnTo>
                  <a:lnTo>
                    <a:pt x="1825732" y="1803690"/>
                  </a:lnTo>
                  <a:lnTo>
                    <a:pt x="1835045" y="1787857"/>
                  </a:lnTo>
                  <a:lnTo>
                    <a:pt x="1842185" y="1773267"/>
                  </a:lnTo>
                  <a:lnTo>
                    <a:pt x="1845290" y="1763953"/>
                  </a:lnTo>
                  <a:lnTo>
                    <a:pt x="1847463" y="1749362"/>
                  </a:lnTo>
                  <a:lnTo>
                    <a:pt x="1843427" y="1732598"/>
                  </a:lnTo>
                  <a:lnTo>
                    <a:pt x="1842496" y="1718007"/>
                  </a:lnTo>
                  <a:lnTo>
                    <a:pt x="1842496" y="1707452"/>
                  </a:lnTo>
                  <a:lnTo>
                    <a:pt x="1850878" y="1690688"/>
                  </a:lnTo>
                  <a:lnTo>
                    <a:pt x="1863296" y="1668646"/>
                  </a:lnTo>
                  <a:lnTo>
                    <a:pt x="1877887" y="1646605"/>
                  </a:lnTo>
                  <a:lnTo>
                    <a:pt x="1892477" y="1626736"/>
                  </a:lnTo>
                  <a:lnTo>
                    <a:pt x="1906137" y="1609972"/>
                  </a:lnTo>
                  <a:lnTo>
                    <a:pt x="1903964" y="1601590"/>
                  </a:lnTo>
                  <a:lnTo>
                    <a:pt x="1901480" y="1594450"/>
                  </a:lnTo>
                  <a:close/>
                  <a:moveTo>
                    <a:pt x="1340815" y="768043"/>
                  </a:moveTo>
                  <a:lnTo>
                    <a:pt x="1342988" y="765870"/>
                  </a:lnTo>
                  <a:lnTo>
                    <a:pt x="1345162" y="763697"/>
                  </a:lnTo>
                  <a:lnTo>
                    <a:pt x="1348266" y="760592"/>
                  </a:lnTo>
                  <a:lnTo>
                    <a:pt x="1350439" y="756246"/>
                  </a:lnTo>
                  <a:lnTo>
                    <a:pt x="1353544" y="756246"/>
                  </a:lnTo>
                  <a:lnTo>
                    <a:pt x="1352612" y="760592"/>
                  </a:lnTo>
                  <a:lnTo>
                    <a:pt x="1350439" y="762765"/>
                  </a:lnTo>
                  <a:lnTo>
                    <a:pt x="1348266" y="765870"/>
                  </a:lnTo>
                  <a:lnTo>
                    <a:pt x="1348266" y="768043"/>
                  </a:lnTo>
                  <a:lnTo>
                    <a:pt x="1347335" y="773320"/>
                  </a:lnTo>
                  <a:lnTo>
                    <a:pt x="1343299" y="771147"/>
                  </a:lnTo>
                  <a:lnTo>
                    <a:pt x="1341126" y="770216"/>
                  </a:lnTo>
                  <a:lnTo>
                    <a:pt x="1341126" y="768043"/>
                  </a:lnTo>
                  <a:close/>
                  <a:moveTo>
                    <a:pt x="1108602" y="713094"/>
                  </a:moveTo>
                  <a:lnTo>
                    <a:pt x="1117915" y="701608"/>
                  </a:lnTo>
                  <a:lnTo>
                    <a:pt x="1126297" y="688879"/>
                  </a:lnTo>
                  <a:lnTo>
                    <a:pt x="1144924" y="691052"/>
                  </a:lnTo>
                  <a:lnTo>
                    <a:pt x="1159515" y="698503"/>
                  </a:lnTo>
                  <a:lnTo>
                    <a:pt x="1167897" y="705954"/>
                  </a:lnTo>
                  <a:lnTo>
                    <a:pt x="1175037" y="716509"/>
                  </a:lnTo>
                  <a:lnTo>
                    <a:pt x="1181246" y="727995"/>
                  </a:lnTo>
                  <a:lnTo>
                    <a:pt x="1189628" y="736377"/>
                  </a:lnTo>
                  <a:lnTo>
                    <a:pt x="1203288" y="746001"/>
                  </a:lnTo>
                  <a:lnTo>
                    <a:pt x="1211670" y="749106"/>
                  </a:lnTo>
                  <a:lnTo>
                    <a:pt x="1218810" y="749106"/>
                  </a:lnTo>
                  <a:lnTo>
                    <a:pt x="1228124" y="751279"/>
                  </a:lnTo>
                  <a:lnTo>
                    <a:pt x="1237437" y="756556"/>
                  </a:lnTo>
                  <a:lnTo>
                    <a:pt x="1237437" y="766180"/>
                  </a:lnTo>
                  <a:lnTo>
                    <a:pt x="1235264" y="771458"/>
                  </a:lnTo>
                  <a:lnTo>
                    <a:pt x="1235264" y="775804"/>
                  </a:lnTo>
                  <a:lnTo>
                    <a:pt x="1233091" y="777977"/>
                  </a:lnTo>
                  <a:lnTo>
                    <a:pt x="1232159" y="778909"/>
                  </a:lnTo>
                  <a:lnTo>
                    <a:pt x="1229986" y="778909"/>
                  </a:lnTo>
                  <a:lnTo>
                    <a:pt x="1227813" y="778909"/>
                  </a:lnTo>
                  <a:lnTo>
                    <a:pt x="1225640" y="781082"/>
                  </a:lnTo>
                  <a:lnTo>
                    <a:pt x="1224709" y="783255"/>
                  </a:lnTo>
                  <a:lnTo>
                    <a:pt x="1222535" y="785428"/>
                  </a:lnTo>
                  <a:lnTo>
                    <a:pt x="1218500" y="795983"/>
                  </a:lnTo>
                  <a:lnTo>
                    <a:pt x="1220673" y="805607"/>
                  </a:lnTo>
                  <a:lnTo>
                    <a:pt x="1222846" y="810884"/>
                  </a:lnTo>
                  <a:lnTo>
                    <a:pt x="1222846" y="818335"/>
                  </a:lnTo>
                  <a:lnTo>
                    <a:pt x="1217568" y="827959"/>
                  </a:lnTo>
                  <a:lnTo>
                    <a:pt x="1218500" y="831063"/>
                  </a:lnTo>
                  <a:lnTo>
                    <a:pt x="1218500" y="833237"/>
                  </a:lnTo>
                  <a:lnTo>
                    <a:pt x="1218500" y="835410"/>
                  </a:lnTo>
                  <a:lnTo>
                    <a:pt x="1220673" y="837583"/>
                  </a:lnTo>
                  <a:lnTo>
                    <a:pt x="1222846" y="838514"/>
                  </a:lnTo>
                  <a:lnTo>
                    <a:pt x="1225950" y="837583"/>
                  </a:lnTo>
                  <a:lnTo>
                    <a:pt x="1237437" y="833237"/>
                  </a:lnTo>
                  <a:lnTo>
                    <a:pt x="1252959" y="825786"/>
                  </a:lnTo>
                  <a:lnTo>
                    <a:pt x="1269723" y="815231"/>
                  </a:lnTo>
                  <a:lnTo>
                    <a:pt x="1288350" y="805607"/>
                  </a:lnTo>
                  <a:lnTo>
                    <a:pt x="1302941" y="794120"/>
                  </a:lnTo>
                  <a:lnTo>
                    <a:pt x="1315359" y="786670"/>
                  </a:lnTo>
                  <a:lnTo>
                    <a:pt x="1322499" y="781392"/>
                  </a:lnTo>
                  <a:lnTo>
                    <a:pt x="1325603" y="783565"/>
                  </a:lnTo>
                  <a:lnTo>
                    <a:pt x="1327777" y="783565"/>
                  </a:lnTo>
                  <a:lnTo>
                    <a:pt x="1329950" y="783565"/>
                  </a:lnTo>
                  <a:lnTo>
                    <a:pt x="1332123" y="785738"/>
                  </a:lnTo>
                  <a:lnTo>
                    <a:pt x="1332123" y="786670"/>
                  </a:lnTo>
                  <a:lnTo>
                    <a:pt x="1333054" y="791016"/>
                  </a:lnTo>
                  <a:lnTo>
                    <a:pt x="1337090" y="791016"/>
                  </a:lnTo>
                  <a:lnTo>
                    <a:pt x="1329950" y="801571"/>
                  </a:lnTo>
                  <a:lnTo>
                    <a:pt x="1313186" y="811195"/>
                  </a:lnTo>
                  <a:lnTo>
                    <a:pt x="1295490" y="818646"/>
                  </a:lnTo>
                  <a:lnTo>
                    <a:pt x="1276863" y="826096"/>
                  </a:lnTo>
                  <a:lnTo>
                    <a:pt x="1259168" y="835720"/>
                  </a:lnTo>
                  <a:lnTo>
                    <a:pt x="1242404" y="845344"/>
                  </a:lnTo>
                  <a:lnTo>
                    <a:pt x="1233091" y="859004"/>
                  </a:lnTo>
                  <a:lnTo>
                    <a:pt x="1210118" y="855899"/>
                  </a:lnTo>
                  <a:lnTo>
                    <a:pt x="1207945" y="831684"/>
                  </a:lnTo>
                  <a:lnTo>
                    <a:pt x="1207945" y="809332"/>
                  </a:lnTo>
                  <a:lnTo>
                    <a:pt x="1207945" y="791326"/>
                  </a:lnTo>
                  <a:lnTo>
                    <a:pt x="1205771" y="771147"/>
                  </a:lnTo>
                  <a:lnTo>
                    <a:pt x="1193354" y="771147"/>
                  </a:lnTo>
                  <a:lnTo>
                    <a:pt x="1191180" y="778598"/>
                  </a:lnTo>
                  <a:lnTo>
                    <a:pt x="1185903" y="789153"/>
                  </a:lnTo>
                  <a:lnTo>
                    <a:pt x="1180625" y="801882"/>
                  </a:lnTo>
                  <a:lnTo>
                    <a:pt x="1174416" y="816783"/>
                  </a:lnTo>
                  <a:lnTo>
                    <a:pt x="1169139" y="828269"/>
                  </a:lnTo>
                  <a:lnTo>
                    <a:pt x="1166034" y="835720"/>
                  </a:lnTo>
                  <a:lnTo>
                    <a:pt x="1166034" y="838825"/>
                  </a:lnTo>
                  <a:lnTo>
                    <a:pt x="1159825" y="837893"/>
                  </a:lnTo>
                  <a:lnTo>
                    <a:pt x="1158894" y="835720"/>
                  </a:lnTo>
                  <a:lnTo>
                    <a:pt x="1156721" y="833547"/>
                  </a:lnTo>
                  <a:lnTo>
                    <a:pt x="1154548" y="831374"/>
                  </a:lnTo>
                  <a:lnTo>
                    <a:pt x="1154548" y="828269"/>
                  </a:lnTo>
                  <a:lnTo>
                    <a:pt x="1153306" y="822061"/>
                  </a:lnTo>
                  <a:lnTo>
                    <a:pt x="1153306" y="812747"/>
                  </a:lnTo>
                  <a:lnTo>
                    <a:pt x="1159515" y="797846"/>
                  </a:lnTo>
                  <a:lnTo>
                    <a:pt x="1166655" y="780771"/>
                  </a:lnTo>
                  <a:lnTo>
                    <a:pt x="1175037" y="768043"/>
                  </a:lnTo>
                  <a:lnTo>
                    <a:pt x="1182177" y="756556"/>
                  </a:lnTo>
                  <a:lnTo>
                    <a:pt x="1175037" y="748174"/>
                  </a:lnTo>
                  <a:lnTo>
                    <a:pt x="1167897" y="743828"/>
                  </a:lnTo>
                  <a:lnTo>
                    <a:pt x="1160757" y="740724"/>
                  </a:lnTo>
                  <a:lnTo>
                    <a:pt x="1152375" y="736377"/>
                  </a:lnTo>
                  <a:lnTo>
                    <a:pt x="1147097" y="723649"/>
                  </a:lnTo>
                  <a:lnTo>
                    <a:pt x="1137784" y="723649"/>
                  </a:lnTo>
                  <a:lnTo>
                    <a:pt x="1137784" y="728927"/>
                  </a:lnTo>
                  <a:lnTo>
                    <a:pt x="1135611" y="733273"/>
                  </a:lnTo>
                  <a:lnTo>
                    <a:pt x="1135611" y="738551"/>
                  </a:lnTo>
                  <a:lnTo>
                    <a:pt x="1133438" y="746001"/>
                  </a:lnTo>
                  <a:lnTo>
                    <a:pt x="1126297" y="736377"/>
                  </a:lnTo>
                  <a:lnTo>
                    <a:pt x="1121020" y="731100"/>
                  </a:lnTo>
                  <a:lnTo>
                    <a:pt x="1113879" y="727995"/>
                  </a:lnTo>
                  <a:lnTo>
                    <a:pt x="1103324" y="728927"/>
                  </a:lnTo>
                  <a:lnTo>
                    <a:pt x="1108602" y="713094"/>
                  </a:lnTo>
                  <a:close/>
                </a:path>
              </a:pathLst>
            </a:custGeom>
            <a:solidFill>
              <a:srgbClr val="D9D9D9"/>
            </a:solidFill>
            <a:ln w="3104" cap="flat">
              <a:noFill/>
              <a:prstDash val="solid"/>
              <a:miter/>
            </a:ln>
          </p:spPr>
          <p:txBody>
            <a:bodyPr rtlCol="0" anchor="ctr"/>
            <a:lstStyle/>
            <a:p>
              <a:endParaRPr lang="en-US"/>
            </a:p>
          </p:txBody>
        </p:sp>
        <p:sp>
          <p:nvSpPr>
            <p:cNvPr id="144" name="Freeform: Shape 143">
              <a:extLst>
                <a:ext uri="{FF2B5EF4-FFF2-40B4-BE49-F238E27FC236}">
                  <a16:creationId xmlns:a16="http://schemas.microsoft.com/office/drawing/2014/main" id="{F813C86A-A7ED-4B13-A65F-BF5DE7398846}"/>
                </a:ext>
              </a:extLst>
            </p:cNvPr>
            <p:cNvSpPr/>
            <p:nvPr/>
          </p:nvSpPr>
          <p:spPr>
            <a:xfrm>
              <a:off x="3644576" y="3731096"/>
              <a:ext cx="2992697" cy="1030680"/>
            </a:xfrm>
            <a:custGeom>
              <a:avLst/>
              <a:gdLst>
                <a:gd name="connsiteX0" fmla="*/ 7140 w 2992697"/>
                <a:gd name="connsiteY0" fmla="*/ 256428 h 1030680"/>
                <a:gd name="connsiteX1" fmla="*/ 26077 w 2992697"/>
                <a:gd name="connsiteY1" fmla="*/ 261706 h 1030680"/>
                <a:gd name="connsiteX2" fmla="*/ 38495 w 2992697"/>
                <a:gd name="connsiteY2" fmla="*/ 271330 h 1030680"/>
                <a:gd name="connsiteX3" fmla="*/ 49050 w 2992697"/>
                <a:gd name="connsiteY3" fmla="*/ 279712 h 1030680"/>
                <a:gd name="connsiteX4" fmla="*/ 60537 w 2992697"/>
                <a:gd name="connsiteY4" fmla="*/ 291198 h 1030680"/>
                <a:gd name="connsiteX5" fmla="*/ 71092 w 2992697"/>
                <a:gd name="connsiteY5" fmla="*/ 299580 h 1030680"/>
                <a:gd name="connsiteX6" fmla="*/ 71092 w 2992697"/>
                <a:gd name="connsiteY6" fmla="*/ 296476 h 1030680"/>
                <a:gd name="connsiteX7" fmla="*/ 77301 w 2992697"/>
                <a:gd name="connsiteY7" fmla="*/ 296476 h 1030680"/>
                <a:gd name="connsiteX8" fmla="*/ 77301 w 2992697"/>
                <a:gd name="connsiteY8" fmla="*/ 299580 h 1030680"/>
                <a:gd name="connsiteX9" fmla="*/ 78232 w 2992697"/>
                <a:gd name="connsiteY9" fmla="*/ 303926 h 1030680"/>
                <a:gd name="connsiteX10" fmla="*/ 82268 w 2992697"/>
                <a:gd name="connsiteY10" fmla="*/ 309204 h 1030680"/>
                <a:gd name="connsiteX11" fmla="*/ 84441 w 2992697"/>
                <a:gd name="connsiteY11" fmla="*/ 316655 h 1030680"/>
                <a:gd name="connsiteX12" fmla="*/ 76991 w 2992697"/>
                <a:gd name="connsiteY12" fmla="*/ 316655 h 1030680"/>
                <a:gd name="connsiteX13" fmla="*/ 72955 w 2992697"/>
                <a:gd name="connsiteY13" fmla="*/ 316655 h 1030680"/>
                <a:gd name="connsiteX14" fmla="*/ 72955 w 2992697"/>
                <a:gd name="connsiteY14" fmla="*/ 318828 h 1030680"/>
                <a:gd name="connsiteX15" fmla="*/ 70782 w 2992697"/>
                <a:gd name="connsiteY15" fmla="*/ 318828 h 1030680"/>
                <a:gd name="connsiteX16" fmla="*/ 67677 w 2992697"/>
                <a:gd name="connsiteY16" fmla="*/ 318828 h 1030680"/>
                <a:gd name="connsiteX17" fmla="*/ 63641 w 2992697"/>
                <a:gd name="connsiteY17" fmla="*/ 321001 h 1030680"/>
                <a:gd name="connsiteX18" fmla="*/ 49050 w 2992697"/>
                <a:gd name="connsiteY18" fmla="*/ 309514 h 1030680"/>
                <a:gd name="connsiteX19" fmla="*/ 34460 w 2992697"/>
                <a:gd name="connsiteY19" fmla="*/ 304237 h 1030680"/>
                <a:gd name="connsiteX20" fmla="*/ 16764 w 2992697"/>
                <a:gd name="connsiteY20" fmla="*/ 299891 h 1030680"/>
                <a:gd name="connsiteX21" fmla="*/ 0 w 2992697"/>
                <a:gd name="connsiteY21" fmla="*/ 291509 h 1030680"/>
                <a:gd name="connsiteX22" fmla="*/ 6209 w 2992697"/>
                <a:gd name="connsiteY22" fmla="*/ 286231 h 1030680"/>
                <a:gd name="connsiteX23" fmla="*/ 7140 w 2992697"/>
                <a:gd name="connsiteY23" fmla="*/ 280022 h 1030680"/>
                <a:gd name="connsiteX24" fmla="*/ 6209 w 2992697"/>
                <a:gd name="connsiteY24" fmla="*/ 274745 h 1030680"/>
                <a:gd name="connsiteX25" fmla="*/ 6209 w 2992697"/>
                <a:gd name="connsiteY25" fmla="*/ 266983 h 1030680"/>
                <a:gd name="connsiteX26" fmla="*/ 7140 w 2992697"/>
                <a:gd name="connsiteY26" fmla="*/ 256428 h 1030680"/>
                <a:gd name="connsiteX27" fmla="*/ 7140 w 2992697"/>
                <a:gd name="connsiteY27" fmla="*/ 256428 h 1030680"/>
                <a:gd name="connsiteX28" fmla="*/ 7140 w 2992697"/>
                <a:gd name="connsiteY28" fmla="*/ 256428 h 1030680"/>
                <a:gd name="connsiteX29" fmla="*/ 1275001 w 2992697"/>
                <a:gd name="connsiteY29" fmla="*/ 248978 h 1030680"/>
                <a:gd name="connsiteX30" fmla="*/ 1279037 w 2992697"/>
                <a:gd name="connsiteY30" fmla="*/ 248978 h 1030680"/>
                <a:gd name="connsiteX31" fmla="*/ 1282141 w 2992697"/>
                <a:gd name="connsiteY31" fmla="*/ 249909 h 1030680"/>
                <a:gd name="connsiteX32" fmla="*/ 1284314 w 2992697"/>
                <a:gd name="connsiteY32" fmla="*/ 252082 h 1030680"/>
                <a:gd name="connsiteX33" fmla="*/ 1286487 w 2992697"/>
                <a:gd name="connsiteY33" fmla="*/ 254255 h 1030680"/>
                <a:gd name="connsiteX34" fmla="*/ 1287419 w 2992697"/>
                <a:gd name="connsiteY34" fmla="*/ 256428 h 1030680"/>
                <a:gd name="connsiteX35" fmla="*/ 1287419 w 2992697"/>
                <a:gd name="connsiteY35" fmla="*/ 257670 h 1030680"/>
                <a:gd name="connsiteX36" fmla="*/ 1287419 w 2992697"/>
                <a:gd name="connsiteY36" fmla="*/ 259843 h 1030680"/>
                <a:gd name="connsiteX37" fmla="*/ 1289592 w 2992697"/>
                <a:gd name="connsiteY37" fmla="*/ 264189 h 1030680"/>
                <a:gd name="connsiteX38" fmla="*/ 1282141 w 2992697"/>
                <a:gd name="connsiteY38" fmla="*/ 264189 h 1030680"/>
                <a:gd name="connsiteX39" fmla="*/ 1279037 w 2992697"/>
                <a:gd name="connsiteY39" fmla="*/ 265121 h 1030680"/>
                <a:gd name="connsiteX40" fmla="*/ 1275001 w 2992697"/>
                <a:gd name="connsiteY40" fmla="*/ 265121 h 1030680"/>
                <a:gd name="connsiteX41" fmla="*/ 1271896 w 2992697"/>
                <a:gd name="connsiteY41" fmla="*/ 267294 h 1030680"/>
                <a:gd name="connsiteX42" fmla="*/ 1265687 w 2992697"/>
                <a:gd name="connsiteY42" fmla="*/ 267294 h 1030680"/>
                <a:gd name="connsiteX43" fmla="*/ 1265687 w 2992697"/>
                <a:gd name="connsiteY43" fmla="*/ 264189 h 1030680"/>
                <a:gd name="connsiteX44" fmla="*/ 1262583 w 2992697"/>
                <a:gd name="connsiteY44" fmla="*/ 264189 h 1030680"/>
                <a:gd name="connsiteX45" fmla="*/ 1262583 w 2992697"/>
                <a:gd name="connsiteY45" fmla="*/ 250530 h 1030680"/>
                <a:gd name="connsiteX46" fmla="*/ 1267861 w 2992697"/>
                <a:gd name="connsiteY46" fmla="*/ 250530 h 1030680"/>
                <a:gd name="connsiteX47" fmla="*/ 1273138 w 2992697"/>
                <a:gd name="connsiteY47" fmla="*/ 249598 h 1030680"/>
                <a:gd name="connsiteX48" fmla="*/ 1275001 w 2992697"/>
                <a:gd name="connsiteY48" fmla="*/ 249598 h 1030680"/>
                <a:gd name="connsiteX49" fmla="*/ 1275001 w 2992697"/>
                <a:gd name="connsiteY49" fmla="*/ 248978 h 1030680"/>
                <a:gd name="connsiteX50" fmla="*/ 1275001 w 2992697"/>
                <a:gd name="connsiteY50" fmla="*/ 248978 h 1030680"/>
                <a:gd name="connsiteX51" fmla="*/ 63641 w 2992697"/>
                <a:gd name="connsiteY51" fmla="*/ 239664 h 1030680"/>
                <a:gd name="connsiteX52" fmla="*/ 80405 w 2992697"/>
                <a:gd name="connsiteY52" fmla="*/ 239664 h 1030680"/>
                <a:gd name="connsiteX53" fmla="*/ 80405 w 2992697"/>
                <a:gd name="connsiteY53" fmla="*/ 242769 h 1030680"/>
                <a:gd name="connsiteX54" fmla="*/ 77301 w 2992697"/>
                <a:gd name="connsiteY54" fmla="*/ 242769 h 1030680"/>
                <a:gd name="connsiteX55" fmla="*/ 73265 w 2992697"/>
                <a:gd name="connsiteY55" fmla="*/ 242769 h 1030680"/>
                <a:gd name="connsiteX56" fmla="*/ 71092 w 2992697"/>
                <a:gd name="connsiteY56" fmla="*/ 244942 h 1030680"/>
                <a:gd name="connsiteX57" fmla="*/ 70161 w 2992697"/>
                <a:gd name="connsiteY57" fmla="*/ 244942 h 1030680"/>
                <a:gd name="connsiteX58" fmla="*/ 70161 w 2992697"/>
                <a:gd name="connsiteY58" fmla="*/ 244942 h 1030680"/>
                <a:gd name="connsiteX59" fmla="*/ 67988 w 2992697"/>
                <a:gd name="connsiteY59" fmla="*/ 244942 h 1030680"/>
                <a:gd name="connsiteX60" fmla="*/ 65815 w 2992697"/>
                <a:gd name="connsiteY60" fmla="*/ 242769 h 1030680"/>
                <a:gd name="connsiteX61" fmla="*/ 63641 w 2992697"/>
                <a:gd name="connsiteY61" fmla="*/ 239664 h 1030680"/>
                <a:gd name="connsiteX62" fmla="*/ 63641 w 2992697"/>
                <a:gd name="connsiteY62" fmla="*/ 239664 h 1030680"/>
                <a:gd name="connsiteX63" fmla="*/ 63641 w 2992697"/>
                <a:gd name="connsiteY63" fmla="*/ 239664 h 1030680"/>
                <a:gd name="connsiteX64" fmla="*/ 1790651 w 2992697"/>
                <a:gd name="connsiteY64" fmla="*/ 213276 h 1030680"/>
                <a:gd name="connsiteX65" fmla="*/ 1803069 w 2992697"/>
                <a:gd name="connsiteY65" fmla="*/ 213276 h 1030680"/>
                <a:gd name="connsiteX66" fmla="*/ 1807105 w 2992697"/>
                <a:gd name="connsiteY66" fmla="*/ 228178 h 1030680"/>
                <a:gd name="connsiteX67" fmla="*/ 1810209 w 2992697"/>
                <a:gd name="connsiteY67" fmla="*/ 237801 h 1030680"/>
                <a:gd name="connsiteX68" fmla="*/ 1817660 w 2992697"/>
                <a:gd name="connsiteY68" fmla="*/ 242148 h 1030680"/>
                <a:gd name="connsiteX69" fmla="*/ 1830078 w 2992697"/>
                <a:gd name="connsiteY69" fmla="*/ 247425 h 1030680"/>
                <a:gd name="connsiteX70" fmla="*/ 1824800 w 2992697"/>
                <a:gd name="connsiteY70" fmla="*/ 269467 h 1030680"/>
                <a:gd name="connsiteX71" fmla="*/ 1817350 w 2992697"/>
                <a:gd name="connsiteY71" fmla="*/ 291509 h 1030680"/>
                <a:gd name="connsiteX72" fmla="*/ 1806794 w 2992697"/>
                <a:gd name="connsiteY72" fmla="*/ 307341 h 1030680"/>
                <a:gd name="connsiteX73" fmla="*/ 1806794 w 2992697"/>
                <a:gd name="connsiteY73" fmla="*/ 287162 h 1030680"/>
                <a:gd name="connsiteX74" fmla="*/ 1782890 w 2992697"/>
                <a:gd name="connsiteY74" fmla="*/ 287162 h 1030680"/>
                <a:gd name="connsiteX75" fmla="*/ 1785063 w 2992697"/>
                <a:gd name="connsiteY75" fmla="*/ 263879 h 1030680"/>
                <a:gd name="connsiteX76" fmla="*/ 1787236 w 2992697"/>
                <a:gd name="connsiteY76" fmla="*/ 241837 h 1030680"/>
                <a:gd name="connsiteX77" fmla="*/ 1790651 w 2992697"/>
                <a:gd name="connsiteY77" fmla="*/ 213276 h 1030680"/>
                <a:gd name="connsiteX78" fmla="*/ 1790651 w 2992697"/>
                <a:gd name="connsiteY78" fmla="*/ 213276 h 1030680"/>
                <a:gd name="connsiteX79" fmla="*/ 1790651 w 2992697"/>
                <a:gd name="connsiteY79" fmla="*/ 213276 h 1030680"/>
                <a:gd name="connsiteX80" fmla="*/ 2941784 w 2992697"/>
                <a:gd name="connsiteY80" fmla="*/ 165778 h 1030680"/>
                <a:gd name="connsiteX81" fmla="*/ 2945820 w 2992697"/>
                <a:gd name="connsiteY81" fmla="*/ 165778 h 1030680"/>
                <a:gd name="connsiteX82" fmla="*/ 2945820 w 2992697"/>
                <a:gd name="connsiteY82" fmla="*/ 170124 h 1030680"/>
                <a:gd name="connsiteX83" fmla="*/ 2946751 w 2992697"/>
                <a:gd name="connsiteY83" fmla="*/ 175402 h 1030680"/>
                <a:gd name="connsiteX84" fmla="*/ 2948925 w 2992697"/>
                <a:gd name="connsiteY84" fmla="*/ 177575 h 1030680"/>
                <a:gd name="connsiteX85" fmla="*/ 2951098 w 2992697"/>
                <a:gd name="connsiteY85" fmla="*/ 180679 h 1030680"/>
                <a:gd name="connsiteX86" fmla="*/ 2953271 w 2992697"/>
                <a:gd name="connsiteY86" fmla="*/ 182853 h 1030680"/>
                <a:gd name="connsiteX87" fmla="*/ 2956375 w 2992697"/>
                <a:gd name="connsiteY87" fmla="*/ 185957 h 1030680"/>
                <a:gd name="connsiteX88" fmla="*/ 2960411 w 2992697"/>
                <a:gd name="connsiteY88" fmla="*/ 182853 h 1030680"/>
                <a:gd name="connsiteX89" fmla="*/ 2961342 w 2992697"/>
                <a:gd name="connsiteY89" fmla="*/ 178506 h 1030680"/>
                <a:gd name="connsiteX90" fmla="*/ 2963515 w 2992697"/>
                <a:gd name="connsiteY90" fmla="*/ 177575 h 1030680"/>
                <a:gd name="connsiteX91" fmla="*/ 2967551 w 2992697"/>
                <a:gd name="connsiteY91" fmla="*/ 177575 h 1030680"/>
                <a:gd name="connsiteX92" fmla="*/ 2972829 w 2992697"/>
                <a:gd name="connsiteY92" fmla="*/ 175402 h 1030680"/>
                <a:gd name="connsiteX93" fmla="*/ 2975933 w 2992697"/>
                <a:gd name="connsiteY93" fmla="*/ 185957 h 1030680"/>
                <a:gd name="connsiteX94" fmla="*/ 2982142 w 2992697"/>
                <a:gd name="connsiteY94" fmla="*/ 193408 h 1030680"/>
                <a:gd name="connsiteX95" fmla="*/ 2987420 w 2992697"/>
                <a:gd name="connsiteY95" fmla="*/ 200858 h 1030680"/>
                <a:gd name="connsiteX96" fmla="*/ 2990524 w 2992697"/>
                <a:gd name="connsiteY96" fmla="*/ 210482 h 1030680"/>
                <a:gd name="connsiteX97" fmla="*/ 2992697 w 2992697"/>
                <a:gd name="connsiteY97" fmla="*/ 223211 h 1030680"/>
                <a:gd name="connsiteX98" fmla="*/ 2992697 w 2992697"/>
                <a:gd name="connsiteY98" fmla="*/ 225384 h 1030680"/>
                <a:gd name="connsiteX99" fmla="*/ 2990524 w 2992697"/>
                <a:gd name="connsiteY99" fmla="*/ 227557 h 1030680"/>
                <a:gd name="connsiteX100" fmla="*/ 2990524 w 2992697"/>
                <a:gd name="connsiteY100" fmla="*/ 228488 h 1030680"/>
                <a:gd name="connsiteX101" fmla="*/ 2990524 w 2992697"/>
                <a:gd name="connsiteY101" fmla="*/ 230661 h 1030680"/>
                <a:gd name="connsiteX102" fmla="*/ 2990524 w 2992697"/>
                <a:gd name="connsiteY102" fmla="*/ 232834 h 1030680"/>
                <a:gd name="connsiteX103" fmla="*/ 2989593 w 2992697"/>
                <a:gd name="connsiteY103" fmla="*/ 235939 h 1030680"/>
                <a:gd name="connsiteX104" fmla="*/ 2978106 w 2992697"/>
                <a:gd name="connsiteY104" fmla="*/ 243390 h 1030680"/>
                <a:gd name="connsiteX105" fmla="*/ 2961342 w 2992697"/>
                <a:gd name="connsiteY105" fmla="*/ 250840 h 1030680"/>
                <a:gd name="connsiteX106" fmla="*/ 2941474 w 2992697"/>
                <a:gd name="connsiteY106" fmla="*/ 255186 h 1030680"/>
                <a:gd name="connsiteX107" fmla="*/ 2921605 w 2992697"/>
                <a:gd name="connsiteY107" fmla="*/ 258291 h 1030680"/>
                <a:gd name="connsiteX108" fmla="*/ 2904841 w 2992697"/>
                <a:gd name="connsiteY108" fmla="*/ 260464 h 1030680"/>
                <a:gd name="connsiteX109" fmla="*/ 2907014 w 2992697"/>
                <a:gd name="connsiteY109" fmla="*/ 250840 h 1030680"/>
                <a:gd name="connsiteX110" fmla="*/ 2909187 w 2992697"/>
                <a:gd name="connsiteY110" fmla="*/ 247736 h 1030680"/>
                <a:gd name="connsiteX111" fmla="*/ 2911360 w 2992697"/>
                <a:gd name="connsiteY111" fmla="*/ 243390 h 1030680"/>
                <a:gd name="connsiteX112" fmla="*/ 2912292 w 2992697"/>
                <a:gd name="connsiteY112" fmla="*/ 242458 h 1030680"/>
                <a:gd name="connsiteX113" fmla="*/ 2914465 w 2992697"/>
                <a:gd name="connsiteY113" fmla="*/ 242458 h 1030680"/>
                <a:gd name="connsiteX114" fmla="*/ 2918501 w 2992697"/>
                <a:gd name="connsiteY114" fmla="*/ 240285 h 1030680"/>
                <a:gd name="connsiteX115" fmla="*/ 2919432 w 2992697"/>
                <a:gd name="connsiteY115" fmla="*/ 240285 h 1030680"/>
                <a:gd name="connsiteX116" fmla="*/ 2921605 w 2992697"/>
                <a:gd name="connsiteY116" fmla="*/ 238112 h 1030680"/>
                <a:gd name="connsiteX117" fmla="*/ 2925641 w 2992697"/>
                <a:gd name="connsiteY117" fmla="*/ 235939 h 1030680"/>
                <a:gd name="connsiteX118" fmla="*/ 2930919 w 2992697"/>
                <a:gd name="connsiteY118" fmla="*/ 221037 h 1030680"/>
                <a:gd name="connsiteX119" fmla="*/ 2930919 w 2992697"/>
                <a:gd name="connsiteY119" fmla="*/ 206136 h 1030680"/>
                <a:gd name="connsiteX120" fmla="*/ 2928746 w 2992697"/>
                <a:gd name="connsiteY120" fmla="*/ 192476 h 1030680"/>
                <a:gd name="connsiteX121" fmla="*/ 2931850 w 2992697"/>
                <a:gd name="connsiteY121" fmla="*/ 180990 h 1030680"/>
                <a:gd name="connsiteX122" fmla="*/ 2941163 w 2992697"/>
                <a:gd name="connsiteY122" fmla="*/ 170435 h 1030680"/>
                <a:gd name="connsiteX123" fmla="*/ 2941163 w 2992697"/>
                <a:gd name="connsiteY123" fmla="*/ 165778 h 1030680"/>
                <a:gd name="connsiteX124" fmla="*/ 2941784 w 2992697"/>
                <a:gd name="connsiteY124" fmla="*/ 165778 h 1030680"/>
                <a:gd name="connsiteX125" fmla="*/ 2941784 w 2992697"/>
                <a:gd name="connsiteY125" fmla="*/ 165778 h 1030680"/>
                <a:gd name="connsiteX126" fmla="*/ 148083 w 2992697"/>
                <a:gd name="connsiteY126" fmla="*/ 158327 h 1030680"/>
                <a:gd name="connsiteX127" fmla="*/ 167951 w 2992697"/>
                <a:gd name="connsiteY127" fmla="*/ 180369 h 1030680"/>
                <a:gd name="connsiteX128" fmla="*/ 193097 w 2992697"/>
                <a:gd name="connsiteY128" fmla="*/ 197133 h 1030680"/>
                <a:gd name="connsiteX129" fmla="*/ 224452 w 2992697"/>
                <a:gd name="connsiteY129" fmla="*/ 209861 h 1030680"/>
                <a:gd name="connsiteX130" fmla="*/ 226625 w 2992697"/>
                <a:gd name="connsiteY130" fmla="*/ 227867 h 1030680"/>
                <a:gd name="connsiteX131" fmla="*/ 231903 w 2992697"/>
                <a:gd name="connsiteY131" fmla="*/ 241527 h 1030680"/>
                <a:gd name="connsiteX132" fmla="*/ 237181 w 2992697"/>
                <a:gd name="connsiteY132" fmla="*/ 248978 h 1030680"/>
                <a:gd name="connsiteX133" fmla="*/ 244631 w 2992697"/>
                <a:gd name="connsiteY133" fmla="*/ 256428 h 1030680"/>
                <a:gd name="connsiteX134" fmla="*/ 252082 w 2992697"/>
                <a:gd name="connsiteY134" fmla="*/ 266983 h 1030680"/>
                <a:gd name="connsiteX135" fmla="*/ 239664 w 2992697"/>
                <a:gd name="connsiteY135" fmla="*/ 269157 h 1030680"/>
                <a:gd name="connsiteX136" fmla="*/ 227246 w 2992697"/>
                <a:gd name="connsiteY136" fmla="*/ 271330 h 1030680"/>
                <a:gd name="connsiteX137" fmla="*/ 215760 w 2992697"/>
                <a:gd name="connsiteY137" fmla="*/ 276607 h 1030680"/>
                <a:gd name="connsiteX138" fmla="*/ 208309 w 2992697"/>
                <a:gd name="connsiteY138" fmla="*/ 284058 h 1030680"/>
                <a:gd name="connsiteX139" fmla="*/ 207378 w 2992697"/>
                <a:gd name="connsiteY139" fmla="*/ 287162 h 1030680"/>
                <a:gd name="connsiteX140" fmla="*/ 205205 w 2992697"/>
                <a:gd name="connsiteY140" fmla="*/ 291509 h 1030680"/>
                <a:gd name="connsiteX141" fmla="*/ 203032 w 2992697"/>
                <a:gd name="connsiteY141" fmla="*/ 294613 h 1030680"/>
                <a:gd name="connsiteX142" fmla="*/ 200858 w 2992697"/>
                <a:gd name="connsiteY142" fmla="*/ 296786 h 1030680"/>
                <a:gd name="connsiteX143" fmla="*/ 197754 w 2992697"/>
                <a:gd name="connsiteY143" fmla="*/ 299891 h 1030680"/>
                <a:gd name="connsiteX144" fmla="*/ 186267 w 2992697"/>
                <a:gd name="connsiteY144" fmla="*/ 302064 h 1030680"/>
                <a:gd name="connsiteX145" fmla="*/ 170745 w 2992697"/>
                <a:gd name="connsiteY145" fmla="*/ 304237 h 1030680"/>
                <a:gd name="connsiteX146" fmla="*/ 151808 w 2992697"/>
                <a:gd name="connsiteY146" fmla="*/ 302064 h 1030680"/>
                <a:gd name="connsiteX147" fmla="*/ 137217 w 2992697"/>
                <a:gd name="connsiteY147" fmla="*/ 299891 h 1030680"/>
                <a:gd name="connsiteX148" fmla="*/ 134113 w 2992697"/>
                <a:gd name="connsiteY148" fmla="*/ 289335 h 1030680"/>
                <a:gd name="connsiteX149" fmla="*/ 131939 w 2992697"/>
                <a:gd name="connsiteY149" fmla="*/ 281885 h 1030680"/>
                <a:gd name="connsiteX150" fmla="*/ 129766 w 2992697"/>
                <a:gd name="connsiteY150" fmla="*/ 276607 h 1030680"/>
                <a:gd name="connsiteX151" fmla="*/ 124489 w 2992697"/>
                <a:gd name="connsiteY151" fmla="*/ 266983 h 1030680"/>
                <a:gd name="connsiteX152" fmla="*/ 148393 w 2992697"/>
                <a:gd name="connsiteY152" fmla="*/ 259533 h 1030680"/>
                <a:gd name="connsiteX153" fmla="*/ 148393 w 2992697"/>
                <a:gd name="connsiteY153" fmla="*/ 256428 h 1030680"/>
                <a:gd name="connsiteX154" fmla="*/ 129456 w 2992697"/>
                <a:gd name="connsiteY154" fmla="*/ 254255 h 1030680"/>
                <a:gd name="connsiteX155" fmla="*/ 117038 w 2992697"/>
                <a:gd name="connsiteY155" fmla="*/ 249909 h 1030680"/>
                <a:gd name="connsiteX156" fmla="*/ 107725 w 2992697"/>
                <a:gd name="connsiteY156" fmla="*/ 242458 h 1030680"/>
                <a:gd name="connsiteX157" fmla="*/ 106793 w 2992697"/>
                <a:gd name="connsiteY157" fmla="*/ 237181 h 1030680"/>
                <a:gd name="connsiteX158" fmla="*/ 102758 w 2992697"/>
                <a:gd name="connsiteY158" fmla="*/ 231903 h 1030680"/>
                <a:gd name="connsiteX159" fmla="*/ 100584 w 2992697"/>
                <a:gd name="connsiteY159" fmla="*/ 226625 h 1030680"/>
                <a:gd name="connsiteX160" fmla="*/ 100584 w 2992697"/>
                <a:gd name="connsiteY160" fmla="*/ 220417 h 1030680"/>
                <a:gd name="connsiteX161" fmla="*/ 100584 w 2992697"/>
                <a:gd name="connsiteY161" fmla="*/ 217312 h 1030680"/>
                <a:gd name="connsiteX162" fmla="*/ 100584 w 2992697"/>
                <a:gd name="connsiteY162" fmla="*/ 212966 h 1030680"/>
                <a:gd name="connsiteX163" fmla="*/ 102758 w 2992697"/>
                <a:gd name="connsiteY163" fmla="*/ 212966 h 1030680"/>
                <a:gd name="connsiteX164" fmla="*/ 104931 w 2992697"/>
                <a:gd name="connsiteY164" fmla="*/ 212034 h 1030680"/>
                <a:gd name="connsiteX165" fmla="*/ 107104 w 2992697"/>
                <a:gd name="connsiteY165" fmla="*/ 212034 h 1030680"/>
                <a:gd name="connsiteX166" fmla="*/ 108035 w 2992697"/>
                <a:gd name="connsiteY166" fmla="*/ 212034 h 1030680"/>
                <a:gd name="connsiteX167" fmla="*/ 112071 w 2992697"/>
                <a:gd name="connsiteY167" fmla="*/ 209861 h 1030680"/>
                <a:gd name="connsiteX168" fmla="*/ 113623 w 2992697"/>
                <a:gd name="connsiteY168" fmla="*/ 204894 h 1030680"/>
                <a:gd name="connsiteX169" fmla="*/ 113623 w 2992697"/>
                <a:gd name="connsiteY169" fmla="*/ 198685 h 1030680"/>
                <a:gd name="connsiteX170" fmla="*/ 113623 w 2992697"/>
                <a:gd name="connsiteY170" fmla="*/ 195581 h 1030680"/>
                <a:gd name="connsiteX171" fmla="*/ 114554 w 2992697"/>
                <a:gd name="connsiteY171" fmla="*/ 193408 h 1030680"/>
                <a:gd name="connsiteX172" fmla="*/ 116728 w 2992697"/>
                <a:gd name="connsiteY172" fmla="*/ 190303 h 1030680"/>
                <a:gd name="connsiteX173" fmla="*/ 118901 w 2992697"/>
                <a:gd name="connsiteY173" fmla="*/ 190303 h 1030680"/>
                <a:gd name="connsiteX174" fmla="*/ 121074 w 2992697"/>
                <a:gd name="connsiteY174" fmla="*/ 188130 h 1030680"/>
                <a:gd name="connsiteX175" fmla="*/ 122005 w 2992697"/>
                <a:gd name="connsiteY175" fmla="*/ 188130 h 1030680"/>
                <a:gd name="connsiteX176" fmla="*/ 124178 w 2992697"/>
                <a:gd name="connsiteY176" fmla="*/ 188130 h 1030680"/>
                <a:gd name="connsiteX177" fmla="*/ 127283 w 2992697"/>
                <a:gd name="connsiteY177" fmla="*/ 185957 h 1030680"/>
                <a:gd name="connsiteX178" fmla="*/ 129456 w 2992697"/>
                <a:gd name="connsiteY178" fmla="*/ 178506 h 1030680"/>
                <a:gd name="connsiteX179" fmla="*/ 131629 w 2992697"/>
                <a:gd name="connsiteY179" fmla="*/ 173229 h 1030680"/>
                <a:gd name="connsiteX180" fmla="*/ 133802 w 2992697"/>
                <a:gd name="connsiteY180" fmla="*/ 167951 h 1030680"/>
                <a:gd name="connsiteX181" fmla="*/ 136907 w 2992697"/>
                <a:gd name="connsiteY181" fmla="*/ 162674 h 1030680"/>
                <a:gd name="connsiteX182" fmla="*/ 139080 w 2992697"/>
                <a:gd name="connsiteY182" fmla="*/ 160500 h 1030680"/>
                <a:gd name="connsiteX183" fmla="*/ 141253 w 2992697"/>
                <a:gd name="connsiteY183" fmla="*/ 160500 h 1030680"/>
                <a:gd name="connsiteX184" fmla="*/ 142184 w 2992697"/>
                <a:gd name="connsiteY184" fmla="*/ 158327 h 1030680"/>
                <a:gd name="connsiteX185" fmla="*/ 144357 w 2992697"/>
                <a:gd name="connsiteY185" fmla="*/ 158327 h 1030680"/>
                <a:gd name="connsiteX186" fmla="*/ 148083 w 2992697"/>
                <a:gd name="connsiteY186" fmla="*/ 158327 h 1030680"/>
                <a:gd name="connsiteX187" fmla="*/ 148083 w 2992697"/>
                <a:gd name="connsiteY187" fmla="*/ 158327 h 1030680"/>
                <a:gd name="connsiteX188" fmla="*/ 148083 w 2992697"/>
                <a:gd name="connsiteY188" fmla="*/ 158327 h 1030680"/>
                <a:gd name="connsiteX189" fmla="*/ 1222846 w 2992697"/>
                <a:gd name="connsiteY189" fmla="*/ 138148 h 1030680"/>
                <a:gd name="connsiteX190" fmla="*/ 1228124 w 2992697"/>
                <a:gd name="connsiteY190" fmla="*/ 140322 h 1030680"/>
                <a:gd name="connsiteX191" fmla="*/ 1233401 w 2992697"/>
                <a:gd name="connsiteY191" fmla="*/ 141253 h 1030680"/>
                <a:gd name="connsiteX192" fmla="*/ 1236506 w 2992697"/>
                <a:gd name="connsiteY192" fmla="*/ 143426 h 1030680"/>
                <a:gd name="connsiteX193" fmla="*/ 1242714 w 2992697"/>
                <a:gd name="connsiteY193" fmla="*/ 145599 h 1030680"/>
                <a:gd name="connsiteX194" fmla="*/ 1242714 w 2992697"/>
                <a:gd name="connsiteY194" fmla="*/ 150877 h 1030680"/>
                <a:gd name="connsiteX195" fmla="*/ 1243646 w 2992697"/>
                <a:gd name="connsiteY195" fmla="*/ 155223 h 1030680"/>
                <a:gd name="connsiteX196" fmla="*/ 1243646 w 2992697"/>
                <a:gd name="connsiteY196" fmla="*/ 158327 h 1030680"/>
                <a:gd name="connsiteX197" fmla="*/ 1245819 w 2992697"/>
                <a:gd name="connsiteY197" fmla="*/ 162674 h 1030680"/>
                <a:gd name="connsiteX198" fmla="*/ 1233401 w 2992697"/>
                <a:gd name="connsiteY198" fmla="*/ 162674 h 1030680"/>
                <a:gd name="connsiteX199" fmla="*/ 1231228 w 2992697"/>
                <a:gd name="connsiteY199" fmla="*/ 158327 h 1030680"/>
                <a:gd name="connsiteX200" fmla="*/ 1229055 w 2992697"/>
                <a:gd name="connsiteY200" fmla="*/ 155223 h 1030680"/>
                <a:gd name="connsiteX201" fmla="*/ 1225950 w 2992697"/>
                <a:gd name="connsiteY201" fmla="*/ 150877 h 1030680"/>
                <a:gd name="connsiteX202" fmla="*/ 1223777 w 2992697"/>
                <a:gd name="connsiteY202" fmla="*/ 148704 h 1030680"/>
                <a:gd name="connsiteX203" fmla="*/ 1223777 w 2992697"/>
                <a:gd name="connsiteY203" fmla="*/ 143426 h 1030680"/>
                <a:gd name="connsiteX204" fmla="*/ 1222846 w 2992697"/>
                <a:gd name="connsiteY204" fmla="*/ 138148 h 1030680"/>
                <a:gd name="connsiteX205" fmla="*/ 1222846 w 2992697"/>
                <a:gd name="connsiteY205" fmla="*/ 138148 h 1030680"/>
                <a:gd name="connsiteX206" fmla="*/ 1222846 w 2992697"/>
                <a:gd name="connsiteY206" fmla="*/ 138148 h 1030680"/>
                <a:gd name="connsiteX207" fmla="*/ 1730114 w 2992697"/>
                <a:gd name="connsiteY207" fmla="*/ 113934 h 1030680"/>
                <a:gd name="connsiteX208" fmla="*/ 1736323 w 2992697"/>
                <a:gd name="connsiteY208" fmla="*/ 123557 h 1030680"/>
                <a:gd name="connsiteX209" fmla="*/ 1741601 w 2992697"/>
                <a:gd name="connsiteY209" fmla="*/ 141563 h 1030680"/>
                <a:gd name="connsiteX210" fmla="*/ 1749051 w 2992697"/>
                <a:gd name="connsiteY210" fmla="*/ 158327 h 1030680"/>
                <a:gd name="connsiteX211" fmla="*/ 1758365 w 2992697"/>
                <a:gd name="connsiteY211" fmla="*/ 175091 h 1030680"/>
                <a:gd name="connsiteX212" fmla="*/ 1763642 w 2992697"/>
                <a:gd name="connsiteY212" fmla="*/ 182542 h 1030680"/>
                <a:gd name="connsiteX213" fmla="*/ 1766747 w 2992697"/>
                <a:gd name="connsiteY213" fmla="*/ 178196 h 1030680"/>
                <a:gd name="connsiteX214" fmla="*/ 1768920 w 2992697"/>
                <a:gd name="connsiteY214" fmla="*/ 177265 h 1030680"/>
                <a:gd name="connsiteX215" fmla="*/ 1772956 w 2992697"/>
                <a:gd name="connsiteY215" fmla="*/ 177265 h 1030680"/>
                <a:gd name="connsiteX216" fmla="*/ 1776060 w 2992697"/>
                <a:gd name="connsiteY216" fmla="*/ 175091 h 1030680"/>
                <a:gd name="connsiteX217" fmla="*/ 1783511 w 2992697"/>
                <a:gd name="connsiteY217" fmla="*/ 175091 h 1030680"/>
                <a:gd name="connsiteX218" fmla="*/ 1783511 w 2992697"/>
                <a:gd name="connsiteY218" fmla="*/ 178196 h 1030680"/>
                <a:gd name="connsiteX219" fmla="*/ 1787547 w 2992697"/>
                <a:gd name="connsiteY219" fmla="*/ 178196 h 1030680"/>
                <a:gd name="connsiteX220" fmla="*/ 1787547 w 2992697"/>
                <a:gd name="connsiteY220" fmla="*/ 189682 h 1030680"/>
                <a:gd name="connsiteX221" fmla="*/ 1759296 w 2992697"/>
                <a:gd name="connsiteY221" fmla="*/ 192787 h 1030680"/>
                <a:gd name="connsiteX222" fmla="*/ 1756192 w 2992697"/>
                <a:gd name="connsiteY222" fmla="*/ 222279 h 1030680"/>
                <a:gd name="connsiteX223" fmla="*/ 1746878 w 2992697"/>
                <a:gd name="connsiteY223" fmla="*/ 246494 h 1030680"/>
                <a:gd name="connsiteX224" fmla="*/ 1739428 w 2992697"/>
                <a:gd name="connsiteY224" fmla="*/ 270709 h 1030680"/>
                <a:gd name="connsiteX225" fmla="*/ 1736323 w 2992697"/>
                <a:gd name="connsiteY225" fmla="*/ 290888 h 1030680"/>
                <a:gd name="connsiteX226" fmla="*/ 1734150 w 2992697"/>
                <a:gd name="connsiteY226" fmla="*/ 311067 h 1030680"/>
                <a:gd name="connsiteX227" fmla="*/ 1734150 w 2992697"/>
                <a:gd name="connsiteY227" fmla="*/ 327831 h 1030680"/>
                <a:gd name="connsiteX228" fmla="*/ 1730114 w 2992697"/>
                <a:gd name="connsiteY228" fmla="*/ 343664 h 1030680"/>
                <a:gd name="connsiteX229" fmla="*/ 1727010 w 2992697"/>
                <a:gd name="connsiteY229" fmla="*/ 343664 h 1030680"/>
                <a:gd name="connsiteX230" fmla="*/ 1727010 w 2992697"/>
                <a:gd name="connsiteY230" fmla="*/ 340559 h 1030680"/>
                <a:gd name="connsiteX231" fmla="*/ 1721732 w 2992697"/>
                <a:gd name="connsiteY231" fmla="*/ 333108 h 1030680"/>
                <a:gd name="connsiteX232" fmla="*/ 1712419 w 2992697"/>
                <a:gd name="connsiteY232" fmla="*/ 323485 h 1030680"/>
                <a:gd name="connsiteX233" fmla="*/ 1701864 w 2992697"/>
                <a:gd name="connsiteY233" fmla="*/ 310756 h 1030680"/>
                <a:gd name="connsiteX234" fmla="*/ 1692550 w 2992697"/>
                <a:gd name="connsiteY234" fmla="*/ 298028 h 1030680"/>
                <a:gd name="connsiteX235" fmla="*/ 1685100 w 2992697"/>
                <a:gd name="connsiteY235" fmla="*/ 285300 h 1030680"/>
                <a:gd name="connsiteX236" fmla="*/ 1681064 w 2992697"/>
                <a:gd name="connsiteY236" fmla="*/ 273813 h 1030680"/>
                <a:gd name="connsiteX237" fmla="*/ 1683237 w 2992697"/>
                <a:gd name="connsiteY237" fmla="*/ 266363 h 1030680"/>
                <a:gd name="connsiteX238" fmla="*/ 1687273 w 2992697"/>
                <a:gd name="connsiteY238" fmla="*/ 264189 h 1030680"/>
                <a:gd name="connsiteX239" fmla="*/ 1690377 w 2992697"/>
                <a:gd name="connsiteY239" fmla="*/ 264189 h 1030680"/>
                <a:gd name="connsiteX240" fmla="*/ 1692550 w 2992697"/>
                <a:gd name="connsiteY240" fmla="*/ 264189 h 1030680"/>
                <a:gd name="connsiteX241" fmla="*/ 1694723 w 2992697"/>
                <a:gd name="connsiteY241" fmla="*/ 264189 h 1030680"/>
                <a:gd name="connsiteX242" fmla="*/ 1695655 w 2992697"/>
                <a:gd name="connsiteY242" fmla="*/ 264189 h 1030680"/>
                <a:gd name="connsiteX243" fmla="*/ 1697828 w 2992697"/>
                <a:gd name="connsiteY243" fmla="*/ 264189 h 1030680"/>
                <a:gd name="connsiteX244" fmla="*/ 1700001 w 2992697"/>
                <a:gd name="connsiteY244" fmla="*/ 263879 h 1030680"/>
                <a:gd name="connsiteX245" fmla="*/ 1703106 w 2992697"/>
                <a:gd name="connsiteY245" fmla="*/ 259533 h 1030680"/>
                <a:gd name="connsiteX246" fmla="*/ 1700001 w 2992697"/>
                <a:gd name="connsiteY246" fmla="*/ 259533 h 1030680"/>
                <a:gd name="connsiteX247" fmla="*/ 1700001 w 2992697"/>
                <a:gd name="connsiteY247" fmla="*/ 256428 h 1030680"/>
                <a:gd name="connsiteX248" fmla="*/ 1683237 w 2992697"/>
                <a:gd name="connsiteY248" fmla="*/ 254255 h 1030680"/>
                <a:gd name="connsiteX249" fmla="*/ 1673924 w 2992697"/>
                <a:gd name="connsiteY249" fmla="*/ 248978 h 1030680"/>
                <a:gd name="connsiteX250" fmla="*/ 1666473 w 2992697"/>
                <a:gd name="connsiteY250" fmla="*/ 239354 h 1030680"/>
                <a:gd name="connsiteX251" fmla="*/ 1673924 w 2992697"/>
                <a:gd name="connsiteY251" fmla="*/ 237181 h 1030680"/>
                <a:gd name="connsiteX252" fmla="*/ 1680132 w 2992697"/>
                <a:gd name="connsiteY252" fmla="*/ 235007 h 1030680"/>
                <a:gd name="connsiteX253" fmla="*/ 1683237 w 2992697"/>
                <a:gd name="connsiteY253" fmla="*/ 234076 h 1030680"/>
                <a:gd name="connsiteX254" fmla="*/ 1687273 w 2992697"/>
                <a:gd name="connsiteY254" fmla="*/ 231903 h 1030680"/>
                <a:gd name="connsiteX255" fmla="*/ 1690377 w 2992697"/>
                <a:gd name="connsiteY255" fmla="*/ 229730 h 1030680"/>
                <a:gd name="connsiteX256" fmla="*/ 1694413 w 2992697"/>
                <a:gd name="connsiteY256" fmla="*/ 226625 h 1030680"/>
                <a:gd name="connsiteX257" fmla="*/ 1694413 w 2992697"/>
                <a:gd name="connsiteY257" fmla="*/ 222279 h 1030680"/>
                <a:gd name="connsiteX258" fmla="*/ 1679822 w 2992697"/>
                <a:gd name="connsiteY258" fmla="*/ 222279 h 1030680"/>
                <a:gd name="connsiteX259" fmla="*/ 1675786 w 2992697"/>
                <a:gd name="connsiteY259" fmla="*/ 224452 h 1030680"/>
                <a:gd name="connsiteX260" fmla="*/ 1672682 w 2992697"/>
                <a:gd name="connsiteY260" fmla="*/ 224452 h 1030680"/>
                <a:gd name="connsiteX261" fmla="*/ 1668646 w 2992697"/>
                <a:gd name="connsiteY261" fmla="*/ 226625 h 1030680"/>
                <a:gd name="connsiteX262" fmla="*/ 1663369 w 2992697"/>
                <a:gd name="connsiteY262" fmla="*/ 226625 h 1030680"/>
                <a:gd name="connsiteX263" fmla="*/ 1654055 w 2992697"/>
                <a:gd name="connsiteY263" fmla="*/ 209861 h 1030680"/>
                <a:gd name="connsiteX264" fmla="*/ 1643500 w 2992697"/>
                <a:gd name="connsiteY264" fmla="*/ 193097 h 1030680"/>
                <a:gd name="connsiteX265" fmla="*/ 1644431 w 2992697"/>
                <a:gd name="connsiteY265" fmla="*/ 187820 h 1030680"/>
                <a:gd name="connsiteX266" fmla="*/ 1644431 w 2992697"/>
                <a:gd name="connsiteY266" fmla="*/ 184715 h 1030680"/>
                <a:gd name="connsiteX267" fmla="*/ 1646604 w 2992697"/>
                <a:gd name="connsiteY267" fmla="*/ 182542 h 1030680"/>
                <a:gd name="connsiteX268" fmla="*/ 1648778 w 2992697"/>
                <a:gd name="connsiteY268" fmla="*/ 178196 h 1030680"/>
                <a:gd name="connsiteX269" fmla="*/ 1648778 w 2992697"/>
                <a:gd name="connsiteY269" fmla="*/ 175091 h 1030680"/>
                <a:gd name="connsiteX270" fmla="*/ 1650951 w 2992697"/>
                <a:gd name="connsiteY270" fmla="*/ 169814 h 1030680"/>
                <a:gd name="connsiteX271" fmla="*/ 1646915 w 2992697"/>
                <a:gd name="connsiteY271" fmla="*/ 169814 h 1030680"/>
                <a:gd name="connsiteX272" fmla="*/ 1646915 w 2992697"/>
                <a:gd name="connsiteY272" fmla="*/ 165468 h 1030680"/>
                <a:gd name="connsiteX273" fmla="*/ 1643810 w 2992697"/>
                <a:gd name="connsiteY273" fmla="*/ 167641 h 1030680"/>
                <a:gd name="connsiteX274" fmla="*/ 1641637 w 2992697"/>
                <a:gd name="connsiteY274" fmla="*/ 167641 h 1030680"/>
                <a:gd name="connsiteX275" fmla="*/ 1639464 w 2992697"/>
                <a:gd name="connsiteY275" fmla="*/ 167641 h 1030680"/>
                <a:gd name="connsiteX276" fmla="*/ 1639464 w 2992697"/>
                <a:gd name="connsiteY276" fmla="*/ 167641 h 1030680"/>
                <a:gd name="connsiteX277" fmla="*/ 1637291 w 2992697"/>
                <a:gd name="connsiteY277" fmla="*/ 167641 h 1030680"/>
                <a:gd name="connsiteX278" fmla="*/ 1637291 w 2992697"/>
                <a:gd name="connsiteY278" fmla="*/ 165468 h 1030680"/>
                <a:gd name="connsiteX279" fmla="*/ 1634187 w 2992697"/>
                <a:gd name="connsiteY279" fmla="*/ 162363 h 1030680"/>
                <a:gd name="connsiteX280" fmla="*/ 1632013 w 2992697"/>
                <a:gd name="connsiteY280" fmla="*/ 158017 h 1030680"/>
                <a:gd name="connsiteX281" fmla="*/ 1629840 w 2992697"/>
                <a:gd name="connsiteY281" fmla="*/ 154912 h 1030680"/>
                <a:gd name="connsiteX282" fmla="*/ 1628909 w 2992697"/>
                <a:gd name="connsiteY282" fmla="*/ 152739 h 1030680"/>
                <a:gd name="connsiteX283" fmla="*/ 1628909 w 2992697"/>
                <a:gd name="connsiteY283" fmla="*/ 147462 h 1030680"/>
                <a:gd name="connsiteX284" fmla="*/ 1626736 w 2992697"/>
                <a:gd name="connsiteY284" fmla="*/ 141253 h 1030680"/>
                <a:gd name="connsiteX285" fmla="*/ 1646604 w 2992697"/>
                <a:gd name="connsiteY285" fmla="*/ 128525 h 1030680"/>
                <a:gd name="connsiteX286" fmla="*/ 1666473 w 2992697"/>
                <a:gd name="connsiteY286" fmla="*/ 117969 h 1030680"/>
                <a:gd name="connsiteX287" fmla="*/ 1668646 w 2992697"/>
                <a:gd name="connsiteY287" fmla="*/ 123247 h 1030680"/>
                <a:gd name="connsiteX288" fmla="*/ 1670819 w 2992697"/>
                <a:gd name="connsiteY288" fmla="*/ 128525 h 1030680"/>
                <a:gd name="connsiteX289" fmla="*/ 1672992 w 2992697"/>
                <a:gd name="connsiteY289" fmla="*/ 130698 h 1030680"/>
                <a:gd name="connsiteX290" fmla="*/ 1676097 w 2992697"/>
                <a:gd name="connsiteY290" fmla="*/ 132871 h 1030680"/>
                <a:gd name="connsiteX291" fmla="*/ 1678270 w 2992697"/>
                <a:gd name="connsiteY291" fmla="*/ 132871 h 1030680"/>
                <a:gd name="connsiteX292" fmla="*/ 1680443 w 2992697"/>
                <a:gd name="connsiteY292" fmla="*/ 133802 h 1030680"/>
                <a:gd name="connsiteX293" fmla="*/ 1683547 w 2992697"/>
                <a:gd name="connsiteY293" fmla="*/ 135975 h 1030680"/>
                <a:gd name="connsiteX294" fmla="*/ 1687583 w 2992697"/>
                <a:gd name="connsiteY294" fmla="*/ 138148 h 1030680"/>
                <a:gd name="connsiteX295" fmla="*/ 1690688 w 2992697"/>
                <a:gd name="connsiteY295" fmla="*/ 148704 h 1030680"/>
                <a:gd name="connsiteX296" fmla="*/ 1692861 w 2992697"/>
                <a:gd name="connsiteY296" fmla="*/ 162363 h 1030680"/>
                <a:gd name="connsiteX297" fmla="*/ 1695034 w 2992697"/>
                <a:gd name="connsiteY297" fmla="*/ 175091 h 1030680"/>
                <a:gd name="connsiteX298" fmla="*/ 1703416 w 2992697"/>
                <a:gd name="connsiteY298" fmla="*/ 175091 h 1030680"/>
                <a:gd name="connsiteX299" fmla="*/ 1703416 w 2992697"/>
                <a:gd name="connsiteY299" fmla="*/ 165468 h 1030680"/>
                <a:gd name="connsiteX300" fmla="*/ 1700311 w 2992697"/>
                <a:gd name="connsiteY300" fmla="*/ 154912 h 1030680"/>
                <a:gd name="connsiteX301" fmla="*/ 1700311 w 2992697"/>
                <a:gd name="connsiteY301" fmla="*/ 141253 h 1030680"/>
                <a:gd name="connsiteX302" fmla="*/ 1703416 w 2992697"/>
                <a:gd name="connsiteY302" fmla="*/ 128525 h 1030680"/>
                <a:gd name="connsiteX303" fmla="*/ 1707452 w 2992697"/>
                <a:gd name="connsiteY303" fmla="*/ 117969 h 1030680"/>
                <a:gd name="connsiteX304" fmla="*/ 1730114 w 2992697"/>
                <a:gd name="connsiteY304" fmla="*/ 113934 h 1030680"/>
                <a:gd name="connsiteX305" fmla="*/ 1730114 w 2992697"/>
                <a:gd name="connsiteY305" fmla="*/ 113934 h 1030680"/>
                <a:gd name="connsiteX306" fmla="*/ 1730114 w 2992697"/>
                <a:gd name="connsiteY306" fmla="*/ 113934 h 1030680"/>
                <a:gd name="connsiteX307" fmla="*/ 2755827 w 2992697"/>
                <a:gd name="connsiteY307" fmla="*/ 104620 h 1030680"/>
                <a:gd name="connsiteX308" fmla="*/ 2761105 w 2992697"/>
                <a:gd name="connsiteY308" fmla="*/ 108966 h 1030680"/>
                <a:gd name="connsiteX309" fmla="*/ 2765140 w 2992697"/>
                <a:gd name="connsiteY309" fmla="*/ 112071 h 1030680"/>
                <a:gd name="connsiteX310" fmla="*/ 2770418 w 2992697"/>
                <a:gd name="connsiteY310" fmla="*/ 112071 h 1030680"/>
                <a:gd name="connsiteX311" fmla="*/ 2775696 w 2992697"/>
                <a:gd name="connsiteY311" fmla="*/ 112071 h 1030680"/>
                <a:gd name="connsiteX312" fmla="*/ 2785009 w 2992697"/>
                <a:gd name="connsiteY312" fmla="*/ 114244 h 1030680"/>
                <a:gd name="connsiteX313" fmla="*/ 2782836 w 2992697"/>
                <a:gd name="connsiteY313" fmla="*/ 118590 h 1030680"/>
                <a:gd name="connsiteX314" fmla="*/ 2782836 w 2992697"/>
                <a:gd name="connsiteY314" fmla="*/ 119522 h 1030680"/>
                <a:gd name="connsiteX315" fmla="*/ 2782836 w 2992697"/>
                <a:gd name="connsiteY315" fmla="*/ 121695 h 1030680"/>
                <a:gd name="connsiteX316" fmla="*/ 2781905 w 2992697"/>
                <a:gd name="connsiteY316" fmla="*/ 123868 h 1030680"/>
                <a:gd name="connsiteX317" fmla="*/ 2781905 w 2992697"/>
                <a:gd name="connsiteY317" fmla="*/ 126041 h 1030680"/>
                <a:gd name="connsiteX318" fmla="*/ 2768245 w 2992697"/>
                <a:gd name="connsiteY318" fmla="*/ 133492 h 1030680"/>
                <a:gd name="connsiteX319" fmla="*/ 2750550 w 2992697"/>
                <a:gd name="connsiteY319" fmla="*/ 136596 h 1030680"/>
                <a:gd name="connsiteX320" fmla="*/ 2731613 w 2992697"/>
                <a:gd name="connsiteY320" fmla="*/ 138769 h 1030680"/>
                <a:gd name="connsiteX321" fmla="*/ 2730681 w 2992697"/>
                <a:gd name="connsiteY321" fmla="*/ 134423 h 1030680"/>
                <a:gd name="connsiteX322" fmla="*/ 2730681 w 2992697"/>
                <a:gd name="connsiteY322" fmla="*/ 131319 h 1030680"/>
                <a:gd name="connsiteX323" fmla="*/ 2728508 w 2992697"/>
                <a:gd name="connsiteY323" fmla="*/ 126972 h 1030680"/>
                <a:gd name="connsiteX324" fmla="*/ 2728508 w 2992697"/>
                <a:gd name="connsiteY324" fmla="*/ 121695 h 1030680"/>
                <a:gd name="connsiteX325" fmla="*/ 2733786 w 2992697"/>
                <a:gd name="connsiteY325" fmla="*/ 118590 h 1030680"/>
                <a:gd name="connsiteX326" fmla="*/ 2737821 w 2992697"/>
                <a:gd name="connsiteY326" fmla="*/ 114244 h 1030680"/>
                <a:gd name="connsiteX327" fmla="*/ 2740926 w 2992697"/>
                <a:gd name="connsiteY327" fmla="*/ 112071 h 1030680"/>
                <a:gd name="connsiteX328" fmla="*/ 2744961 w 2992697"/>
                <a:gd name="connsiteY328" fmla="*/ 108966 h 1030680"/>
                <a:gd name="connsiteX329" fmla="*/ 2748066 w 2992697"/>
                <a:gd name="connsiteY329" fmla="*/ 106793 h 1030680"/>
                <a:gd name="connsiteX330" fmla="*/ 2755827 w 2992697"/>
                <a:gd name="connsiteY330" fmla="*/ 104620 h 1030680"/>
                <a:gd name="connsiteX331" fmla="*/ 2755827 w 2992697"/>
                <a:gd name="connsiteY331" fmla="*/ 104620 h 1030680"/>
                <a:gd name="connsiteX332" fmla="*/ 2755827 w 2992697"/>
                <a:gd name="connsiteY332" fmla="*/ 104620 h 1030680"/>
                <a:gd name="connsiteX333" fmla="*/ 2195472 w 2992697"/>
                <a:gd name="connsiteY333" fmla="*/ 104620 h 1030680"/>
                <a:gd name="connsiteX334" fmla="*/ 2210063 w 2992697"/>
                <a:gd name="connsiteY334" fmla="*/ 106793 h 1030680"/>
                <a:gd name="connsiteX335" fmla="*/ 2220619 w 2992697"/>
                <a:gd name="connsiteY335" fmla="*/ 112071 h 1030680"/>
                <a:gd name="connsiteX336" fmla="*/ 2231174 w 2992697"/>
                <a:gd name="connsiteY336" fmla="*/ 118280 h 1030680"/>
                <a:gd name="connsiteX337" fmla="*/ 2228069 w 2992697"/>
                <a:gd name="connsiteY337" fmla="*/ 121384 h 1030680"/>
                <a:gd name="connsiteX338" fmla="*/ 2225896 w 2992697"/>
                <a:gd name="connsiteY338" fmla="*/ 126662 h 1030680"/>
                <a:gd name="connsiteX339" fmla="*/ 2222792 w 2992697"/>
                <a:gd name="connsiteY339" fmla="*/ 128835 h 1030680"/>
                <a:gd name="connsiteX340" fmla="*/ 2217514 w 2992697"/>
                <a:gd name="connsiteY340" fmla="*/ 131008 h 1030680"/>
                <a:gd name="connsiteX341" fmla="*/ 2211305 w 2992697"/>
                <a:gd name="connsiteY341" fmla="*/ 133181 h 1030680"/>
                <a:gd name="connsiteX342" fmla="*/ 2203855 w 2992697"/>
                <a:gd name="connsiteY342" fmla="*/ 133181 h 1030680"/>
                <a:gd name="connsiteX343" fmla="*/ 2198577 w 2992697"/>
                <a:gd name="connsiteY343" fmla="*/ 136286 h 1030680"/>
                <a:gd name="connsiteX344" fmla="*/ 2193300 w 2992697"/>
                <a:gd name="connsiteY344" fmla="*/ 136286 h 1030680"/>
                <a:gd name="connsiteX345" fmla="*/ 2188022 w 2992697"/>
                <a:gd name="connsiteY345" fmla="*/ 138459 h 1030680"/>
                <a:gd name="connsiteX346" fmla="*/ 2180571 w 2992697"/>
                <a:gd name="connsiteY346" fmla="*/ 138459 h 1030680"/>
                <a:gd name="connsiteX347" fmla="*/ 2180571 w 2992697"/>
                <a:gd name="connsiteY347" fmla="*/ 126972 h 1030680"/>
                <a:gd name="connsiteX348" fmla="*/ 2181502 w 2992697"/>
                <a:gd name="connsiteY348" fmla="*/ 119522 h 1030680"/>
                <a:gd name="connsiteX349" fmla="*/ 2188953 w 2992697"/>
                <a:gd name="connsiteY349" fmla="*/ 114244 h 1030680"/>
                <a:gd name="connsiteX350" fmla="*/ 2195472 w 2992697"/>
                <a:gd name="connsiteY350" fmla="*/ 104620 h 1030680"/>
                <a:gd name="connsiteX351" fmla="*/ 2195472 w 2992697"/>
                <a:gd name="connsiteY351" fmla="*/ 104620 h 1030680"/>
                <a:gd name="connsiteX352" fmla="*/ 2195472 w 2992697"/>
                <a:gd name="connsiteY352" fmla="*/ 104620 h 1030680"/>
                <a:gd name="connsiteX353" fmla="*/ 798156 w 2992697"/>
                <a:gd name="connsiteY353" fmla="*/ 104620 h 1030680"/>
                <a:gd name="connsiteX354" fmla="*/ 812747 w 2992697"/>
                <a:gd name="connsiteY354" fmla="*/ 104620 h 1030680"/>
                <a:gd name="connsiteX355" fmla="*/ 815852 w 2992697"/>
                <a:gd name="connsiteY355" fmla="*/ 114244 h 1030680"/>
                <a:gd name="connsiteX356" fmla="*/ 819887 w 2992697"/>
                <a:gd name="connsiteY356" fmla="*/ 119522 h 1030680"/>
                <a:gd name="connsiteX357" fmla="*/ 822992 w 2992697"/>
                <a:gd name="connsiteY357" fmla="*/ 126972 h 1030680"/>
                <a:gd name="connsiteX358" fmla="*/ 825165 w 2992697"/>
                <a:gd name="connsiteY358" fmla="*/ 138459 h 1030680"/>
                <a:gd name="connsiteX359" fmla="*/ 822060 w 2992697"/>
                <a:gd name="connsiteY359" fmla="*/ 138459 h 1030680"/>
                <a:gd name="connsiteX360" fmla="*/ 810574 w 2992697"/>
                <a:gd name="connsiteY360" fmla="*/ 131008 h 1030680"/>
                <a:gd name="connsiteX361" fmla="*/ 803123 w 2992697"/>
                <a:gd name="connsiteY361" fmla="*/ 123557 h 1030680"/>
                <a:gd name="connsiteX362" fmla="*/ 797846 w 2992697"/>
                <a:gd name="connsiteY362" fmla="*/ 116107 h 1030680"/>
                <a:gd name="connsiteX363" fmla="*/ 797846 w 2992697"/>
                <a:gd name="connsiteY363" fmla="*/ 104620 h 1030680"/>
                <a:gd name="connsiteX364" fmla="*/ 798156 w 2992697"/>
                <a:gd name="connsiteY364" fmla="*/ 104620 h 1030680"/>
                <a:gd name="connsiteX365" fmla="*/ 798156 w 2992697"/>
                <a:gd name="connsiteY365" fmla="*/ 104620 h 1030680"/>
                <a:gd name="connsiteX366" fmla="*/ 2852997 w 2992697"/>
                <a:gd name="connsiteY366" fmla="*/ 81337 h 1030680"/>
                <a:gd name="connsiteX367" fmla="*/ 2856101 w 2992697"/>
                <a:gd name="connsiteY367" fmla="*/ 81337 h 1030680"/>
                <a:gd name="connsiteX368" fmla="*/ 2860137 w 2992697"/>
                <a:gd name="connsiteY368" fmla="*/ 83510 h 1030680"/>
                <a:gd name="connsiteX369" fmla="*/ 2861068 w 2992697"/>
                <a:gd name="connsiteY369" fmla="*/ 83510 h 1030680"/>
                <a:gd name="connsiteX370" fmla="*/ 2863241 w 2992697"/>
                <a:gd name="connsiteY370" fmla="*/ 83510 h 1030680"/>
                <a:gd name="connsiteX371" fmla="*/ 2865415 w 2992697"/>
                <a:gd name="connsiteY371" fmla="*/ 84441 h 1030680"/>
                <a:gd name="connsiteX372" fmla="*/ 2861379 w 2992697"/>
                <a:gd name="connsiteY372" fmla="*/ 88788 h 1030680"/>
                <a:gd name="connsiteX373" fmla="*/ 2858274 w 2992697"/>
                <a:gd name="connsiteY373" fmla="*/ 91892 h 1030680"/>
                <a:gd name="connsiteX374" fmla="*/ 2856101 w 2992697"/>
                <a:gd name="connsiteY374" fmla="*/ 97170 h 1030680"/>
                <a:gd name="connsiteX375" fmla="*/ 2853928 w 2992697"/>
                <a:gd name="connsiteY375" fmla="*/ 101516 h 1030680"/>
                <a:gd name="connsiteX376" fmla="*/ 2852997 w 2992697"/>
                <a:gd name="connsiteY376" fmla="*/ 108966 h 1030680"/>
                <a:gd name="connsiteX377" fmla="*/ 2856101 w 2992697"/>
                <a:gd name="connsiteY377" fmla="*/ 108966 h 1030680"/>
                <a:gd name="connsiteX378" fmla="*/ 2860137 w 2992697"/>
                <a:gd name="connsiteY378" fmla="*/ 103689 h 1030680"/>
                <a:gd name="connsiteX379" fmla="*/ 2863241 w 2992697"/>
                <a:gd name="connsiteY379" fmla="*/ 99343 h 1030680"/>
                <a:gd name="connsiteX380" fmla="*/ 2867277 w 2992697"/>
                <a:gd name="connsiteY380" fmla="*/ 96238 h 1030680"/>
                <a:gd name="connsiteX381" fmla="*/ 2872555 w 2992697"/>
                <a:gd name="connsiteY381" fmla="*/ 94065 h 1030680"/>
                <a:gd name="connsiteX382" fmla="*/ 2883110 w 2992697"/>
                <a:gd name="connsiteY382" fmla="*/ 104620 h 1030680"/>
                <a:gd name="connsiteX383" fmla="*/ 2896770 w 2992697"/>
                <a:gd name="connsiteY383" fmla="*/ 114244 h 1030680"/>
                <a:gd name="connsiteX384" fmla="*/ 2905151 w 2992697"/>
                <a:gd name="connsiteY384" fmla="*/ 121695 h 1030680"/>
                <a:gd name="connsiteX385" fmla="*/ 2905151 w 2992697"/>
                <a:gd name="connsiteY385" fmla="*/ 145910 h 1030680"/>
                <a:gd name="connsiteX386" fmla="*/ 2911360 w 2992697"/>
                <a:gd name="connsiteY386" fmla="*/ 151187 h 1030680"/>
                <a:gd name="connsiteX387" fmla="*/ 2916638 w 2992697"/>
                <a:gd name="connsiteY387" fmla="*/ 155533 h 1030680"/>
                <a:gd name="connsiteX388" fmla="*/ 2921916 w 2992697"/>
                <a:gd name="connsiteY388" fmla="*/ 156465 h 1030680"/>
                <a:gd name="connsiteX389" fmla="*/ 2925952 w 2992697"/>
                <a:gd name="connsiteY389" fmla="*/ 163915 h 1030680"/>
                <a:gd name="connsiteX390" fmla="*/ 2929056 w 2992697"/>
                <a:gd name="connsiteY390" fmla="*/ 178817 h 1030680"/>
                <a:gd name="connsiteX391" fmla="*/ 2921605 w 2992697"/>
                <a:gd name="connsiteY391" fmla="*/ 188441 h 1030680"/>
                <a:gd name="connsiteX392" fmla="*/ 2918501 w 2992697"/>
                <a:gd name="connsiteY392" fmla="*/ 198064 h 1030680"/>
                <a:gd name="connsiteX393" fmla="*/ 2911050 w 2992697"/>
                <a:gd name="connsiteY393" fmla="*/ 203342 h 1030680"/>
                <a:gd name="connsiteX394" fmla="*/ 2901737 w 2992697"/>
                <a:gd name="connsiteY394" fmla="*/ 205515 h 1030680"/>
                <a:gd name="connsiteX395" fmla="*/ 2884972 w 2992697"/>
                <a:gd name="connsiteY395" fmla="*/ 206446 h 1030680"/>
                <a:gd name="connsiteX396" fmla="*/ 2872555 w 2992697"/>
                <a:gd name="connsiteY396" fmla="*/ 195891 h 1030680"/>
                <a:gd name="connsiteX397" fmla="*/ 2853618 w 2992697"/>
                <a:gd name="connsiteY397" fmla="*/ 186267 h 1030680"/>
                <a:gd name="connsiteX398" fmla="*/ 2833749 w 2992697"/>
                <a:gd name="connsiteY398" fmla="*/ 180990 h 1030680"/>
                <a:gd name="connsiteX399" fmla="*/ 2813881 w 2992697"/>
                <a:gd name="connsiteY399" fmla="*/ 173539 h 1030680"/>
                <a:gd name="connsiteX400" fmla="*/ 2796185 w 2992697"/>
                <a:gd name="connsiteY400" fmla="*/ 166089 h 1030680"/>
                <a:gd name="connsiteX401" fmla="*/ 2784699 w 2992697"/>
                <a:gd name="connsiteY401" fmla="*/ 155533 h 1030680"/>
                <a:gd name="connsiteX402" fmla="*/ 2792149 w 2992697"/>
                <a:gd name="connsiteY402" fmla="*/ 151187 h 1030680"/>
                <a:gd name="connsiteX403" fmla="*/ 2797427 w 2992697"/>
                <a:gd name="connsiteY403" fmla="*/ 148083 h 1030680"/>
                <a:gd name="connsiteX404" fmla="*/ 2801463 w 2992697"/>
                <a:gd name="connsiteY404" fmla="*/ 143736 h 1030680"/>
                <a:gd name="connsiteX405" fmla="*/ 2803636 w 2992697"/>
                <a:gd name="connsiteY405" fmla="*/ 138459 h 1030680"/>
                <a:gd name="connsiteX406" fmla="*/ 2804567 w 2992697"/>
                <a:gd name="connsiteY406" fmla="*/ 128835 h 1030680"/>
                <a:gd name="connsiteX407" fmla="*/ 2803636 w 2992697"/>
                <a:gd name="connsiteY407" fmla="*/ 125731 h 1030680"/>
                <a:gd name="connsiteX408" fmla="*/ 2801463 w 2992697"/>
                <a:gd name="connsiteY408" fmla="*/ 119522 h 1030680"/>
                <a:gd name="connsiteX409" fmla="*/ 2801463 w 2992697"/>
                <a:gd name="connsiteY409" fmla="*/ 111760 h 1030680"/>
                <a:gd name="connsiteX410" fmla="*/ 2801463 w 2992697"/>
                <a:gd name="connsiteY410" fmla="*/ 104310 h 1030680"/>
                <a:gd name="connsiteX411" fmla="*/ 2801463 w 2992697"/>
                <a:gd name="connsiteY411" fmla="*/ 103378 h 1030680"/>
                <a:gd name="connsiteX412" fmla="*/ 2803636 w 2992697"/>
                <a:gd name="connsiteY412" fmla="*/ 103378 h 1030680"/>
                <a:gd name="connsiteX413" fmla="*/ 2803636 w 2992697"/>
                <a:gd name="connsiteY413" fmla="*/ 103378 h 1030680"/>
                <a:gd name="connsiteX414" fmla="*/ 2803636 w 2992697"/>
                <a:gd name="connsiteY414" fmla="*/ 103378 h 1030680"/>
                <a:gd name="connsiteX415" fmla="*/ 2803636 w 2992697"/>
                <a:gd name="connsiteY415" fmla="*/ 103378 h 1030680"/>
                <a:gd name="connsiteX416" fmla="*/ 2804567 w 2992697"/>
                <a:gd name="connsiteY416" fmla="*/ 101205 h 1030680"/>
                <a:gd name="connsiteX417" fmla="*/ 2821331 w 2992697"/>
                <a:gd name="connsiteY417" fmla="*/ 96859 h 1030680"/>
                <a:gd name="connsiteX418" fmla="*/ 2839027 w 2992697"/>
                <a:gd name="connsiteY418" fmla="*/ 88477 h 1030680"/>
                <a:gd name="connsiteX419" fmla="*/ 2852997 w 2992697"/>
                <a:gd name="connsiteY419" fmla="*/ 81337 h 1030680"/>
                <a:gd name="connsiteX420" fmla="*/ 2852997 w 2992697"/>
                <a:gd name="connsiteY420" fmla="*/ 81337 h 1030680"/>
                <a:gd name="connsiteX421" fmla="*/ 2852997 w 2992697"/>
                <a:gd name="connsiteY421" fmla="*/ 81337 h 1030680"/>
                <a:gd name="connsiteX422" fmla="*/ 2621404 w 2992697"/>
                <a:gd name="connsiteY422" fmla="*/ 76991 h 1030680"/>
                <a:gd name="connsiteX423" fmla="*/ 2631959 w 2992697"/>
                <a:gd name="connsiteY423" fmla="*/ 76991 h 1030680"/>
                <a:gd name="connsiteX424" fmla="*/ 2646550 w 2992697"/>
                <a:gd name="connsiteY424" fmla="*/ 91892 h 1030680"/>
                <a:gd name="connsiteX425" fmla="*/ 2665487 w 2992697"/>
                <a:gd name="connsiteY425" fmla="*/ 104620 h 1030680"/>
                <a:gd name="connsiteX426" fmla="*/ 2665487 w 2992697"/>
                <a:gd name="connsiteY426" fmla="*/ 108656 h 1030680"/>
                <a:gd name="connsiteX427" fmla="*/ 2661451 w 2992697"/>
                <a:gd name="connsiteY427" fmla="*/ 108656 h 1030680"/>
                <a:gd name="connsiteX428" fmla="*/ 2661451 w 2992697"/>
                <a:gd name="connsiteY428" fmla="*/ 113934 h 1030680"/>
                <a:gd name="connsiteX429" fmla="*/ 2643756 w 2992697"/>
                <a:gd name="connsiteY429" fmla="*/ 104310 h 1030680"/>
                <a:gd name="connsiteX430" fmla="*/ 2631338 w 2992697"/>
                <a:gd name="connsiteY430" fmla="*/ 91582 h 1030680"/>
                <a:gd name="connsiteX431" fmla="*/ 2621404 w 2992697"/>
                <a:gd name="connsiteY431" fmla="*/ 76991 h 1030680"/>
                <a:gd name="connsiteX432" fmla="*/ 2621404 w 2992697"/>
                <a:gd name="connsiteY432" fmla="*/ 76991 h 1030680"/>
                <a:gd name="connsiteX433" fmla="*/ 2621404 w 2992697"/>
                <a:gd name="connsiteY433" fmla="*/ 76991 h 1030680"/>
                <a:gd name="connsiteX434" fmla="*/ 2255078 w 2992697"/>
                <a:gd name="connsiteY434" fmla="*/ 71713 h 1030680"/>
                <a:gd name="connsiteX435" fmla="*/ 2269669 w 2992697"/>
                <a:gd name="connsiteY435" fmla="*/ 76059 h 1030680"/>
                <a:gd name="connsiteX436" fmla="*/ 2281155 w 2992697"/>
                <a:gd name="connsiteY436" fmla="*/ 79164 h 1030680"/>
                <a:gd name="connsiteX437" fmla="*/ 2291711 w 2992697"/>
                <a:gd name="connsiteY437" fmla="*/ 84441 h 1030680"/>
                <a:gd name="connsiteX438" fmla="*/ 2291711 w 2992697"/>
                <a:gd name="connsiteY438" fmla="*/ 94065 h 1030680"/>
                <a:gd name="connsiteX439" fmla="*/ 2282397 w 2992697"/>
                <a:gd name="connsiteY439" fmla="*/ 96238 h 1030680"/>
                <a:gd name="connsiteX440" fmla="*/ 2274015 w 2992697"/>
                <a:gd name="connsiteY440" fmla="*/ 99343 h 1030680"/>
                <a:gd name="connsiteX441" fmla="*/ 2260356 w 2992697"/>
                <a:gd name="connsiteY441" fmla="*/ 101516 h 1030680"/>
                <a:gd name="connsiteX442" fmla="*/ 2255078 w 2992697"/>
                <a:gd name="connsiteY442" fmla="*/ 103689 h 1030680"/>
                <a:gd name="connsiteX443" fmla="*/ 2251974 w 2992697"/>
                <a:gd name="connsiteY443" fmla="*/ 104620 h 1030680"/>
                <a:gd name="connsiteX444" fmla="*/ 2245765 w 2992697"/>
                <a:gd name="connsiteY444" fmla="*/ 104620 h 1030680"/>
                <a:gd name="connsiteX445" fmla="*/ 2240487 w 2992697"/>
                <a:gd name="connsiteY445" fmla="*/ 104620 h 1030680"/>
                <a:gd name="connsiteX446" fmla="*/ 2240487 w 2992697"/>
                <a:gd name="connsiteY446" fmla="*/ 94065 h 1030680"/>
                <a:gd name="connsiteX447" fmla="*/ 2244523 w 2992697"/>
                <a:gd name="connsiteY447" fmla="*/ 88788 h 1030680"/>
                <a:gd name="connsiteX448" fmla="*/ 2249800 w 2992697"/>
                <a:gd name="connsiteY448" fmla="*/ 81337 h 1030680"/>
                <a:gd name="connsiteX449" fmla="*/ 2255078 w 2992697"/>
                <a:gd name="connsiteY449" fmla="*/ 71713 h 1030680"/>
                <a:gd name="connsiteX450" fmla="*/ 2255078 w 2992697"/>
                <a:gd name="connsiteY450" fmla="*/ 71713 h 1030680"/>
                <a:gd name="connsiteX451" fmla="*/ 2255078 w 2992697"/>
                <a:gd name="connsiteY451" fmla="*/ 71713 h 1030680"/>
                <a:gd name="connsiteX452" fmla="*/ 1810520 w 2992697"/>
                <a:gd name="connsiteY452" fmla="*/ 61158 h 1030680"/>
                <a:gd name="connsiteX453" fmla="*/ 1810520 w 2992697"/>
                <a:gd name="connsiteY453" fmla="*/ 81337 h 1030680"/>
                <a:gd name="connsiteX454" fmla="*/ 1817970 w 2992697"/>
                <a:gd name="connsiteY454" fmla="*/ 81337 h 1030680"/>
                <a:gd name="connsiteX455" fmla="*/ 1822006 w 2992697"/>
                <a:gd name="connsiteY455" fmla="*/ 79164 h 1030680"/>
                <a:gd name="connsiteX456" fmla="*/ 1825111 w 2992697"/>
                <a:gd name="connsiteY456" fmla="*/ 79164 h 1030680"/>
                <a:gd name="connsiteX457" fmla="*/ 1829146 w 2992697"/>
                <a:gd name="connsiteY457" fmla="*/ 79164 h 1030680"/>
                <a:gd name="connsiteX458" fmla="*/ 1830078 w 2992697"/>
                <a:gd name="connsiteY458" fmla="*/ 79164 h 1030680"/>
                <a:gd name="connsiteX459" fmla="*/ 1834114 w 2992697"/>
                <a:gd name="connsiteY459" fmla="*/ 81337 h 1030680"/>
                <a:gd name="connsiteX460" fmla="*/ 1839391 w 2992697"/>
                <a:gd name="connsiteY460" fmla="*/ 84441 h 1030680"/>
                <a:gd name="connsiteX461" fmla="*/ 1839391 w 2992697"/>
                <a:gd name="connsiteY461" fmla="*/ 94065 h 1030680"/>
                <a:gd name="connsiteX462" fmla="*/ 1843427 w 2992697"/>
                <a:gd name="connsiteY462" fmla="*/ 96238 h 1030680"/>
                <a:gd name="connsiteX463" fmla="*/ 1848705 w 2992697"/>
                <a:gd name="connsiteY463" fmla="*/ 96238 h 1030680"/>
                <a:gd name="connsiteX464" fmla="*/ 1851809 w 2992697"/>
                <a:gd name="connsiteY464" fmla="*/ 94065 h 1030680"/>
                <a:gd name="connsiteX465" fmla="*/ 1858018 w 2992697"/>
                <a:gd name="connsiteY465" fmla="*/ 94065 h 1030680"/>
                <a:gd name="connsiteX466" fmla="*/ 1858949 w 2992697"/>
                <a:gd name="connsiteY466" fmla="*/ 91892 h 1030680"/>
                <a:gd name="connsiteX467" fmla="*/ 1862985 w 2992697"/>
                <a:gd name="connsiteY467" fmla="*/ 94065 h 1030680"/>
                <a:gd name="connsiteX468" fmla="*/ 1866090 w 2992697"/>
                <a:gd name="connsiteY468" fmla="*/ 97170 h 1030680"/>
                <a:gd name="connsiteX469" fmla="*/ 1870125 w 2992697"/>
                <a:gd name="connsiteY469" fmla="*/ 103378 h 1030680"/>
                <a:gd name="connsiteX470" fmla="*/ 1873230 w 2992697"/>
                <a:gd name="connsiteY470" fmla="*/ 108656 h 1030680"/>
                <a:gd name="connsiteX471" fmla="*/ 1867952 w 2992697"/>
                <a:gd name="connsiteY471" fmla="*/ 121384 h 1030680"/>
                <a:gd name="connsiteX472" fmla="*/ 1862675 w 2992697"/>
                <a:gd name="connsiteY472" fmla="*/ 134113 h 1030680"/>
                <a:gd name="connsiteX473" fmla="*/ 1858639 w 2992697"/>
                <a:gd name="connsiteY473" fmla="*/ 149014 h 1030680"/>
                <a:gd name="connsiteX474" fmla="*/ 1846221 w 2992697"/>
                <a:gd name="connsiteY474" fmla="*/ 149014 h 1030680"/>
                <a:gd name="connsiteX475" fmla="*/ 1836908 w 2992697"/>
                <a:gd name="connsiteY475" fmla="*/ 153360 h 1030680"/>
                <a:gd name="connsiteX476" fmla="*/ 1828526 w 2992697"/>
                <a:gd name="connsiteY476" fmla="*/ 158638 h 1030680"/>
                <a:gd name="connsiteX477" fmla="*/ 1813935 w 2992697"/>
                <a:gd name="connsiteY477" fmla="*/ 162984 h 1030680"/>
                <a:gd name="connsiteX478" fmla="*/ 1804621 w 2992697"/>
                <a:gd name="connsiteY478" fmla="*/ 155533 h 1030680"/>
                <a:gd name="connsiteX479" fmla="*/ 1792203 w 2992697"/>
                <a:gd name="connsiteY479" fmla="*/ 151187 h 1030680"/>
                <a:gd name="connsiteX480" fmla="*/ 1779786 w 2992697"/>
                <a:gd name="connsiteY480" fmla="*/ 145910 h 1030680"/>
                <a:gd name="connsiteX481" fmla="*/ 1777613 w 2992697"/>
                <a:gd name="connsiteY481" fmla="*/ 141563 h 1030680"/>
                <a:gd name="connsiteX482" fmla="*/ 1777613 w 2992697"/>
                <a:gd name="connsiteY482" fmla="*/ 138459 h 1030680"/>
                <a:gd name="connsiteX483" fmla="*/ 1775439 w 2992697"/>
                <a:gd name="connsiteY483" fmla="*/ 134113 h 1030680"/>
                <a:gd name="connsiteX484" fmla="*/ 1773266 w 2992697"/>
                <a:gd name="connsiteY484" fmla="*/ 128835 h 1030680"/>
                <a:gd name="connsiteX485" fmla="*/ 1767989 w 2992697"/>
                <a:gd name="connsiteY485" fmla="*/ 123557 h 1030680"/>
                <a:gd name="connsiteX486" fmla="*/ 1762711 w 2992697"/>
                <a:gd name="connsiteY486" fmla="*/ 118280 h 1030680"/>
                <a:gd name="connsiteX487" fmla="*/ 1758675 w 2992697"/>
                <a:gd name="connsiteY487" fmla="*/ 113934 h 1030680"/>
                <a:gd name="connsiteX488" fmla="*/ 1755571 w 2992697"/>
                <a:gd name="connsiteY488" fmla="*/ 106483 h 1030680"/>
                <a:gd name="connsiteX489" fmla="*/ 1753398 w 2992697"/>
                <a:gd name="connsiteY489" fmla="*/ 93755 h 1030680"/>
                <a:gd name="connsiteX490" fmla="*/ 1760848 w 2992697"/>
                <a:gd name="connsiteY490" fmla="*/ 84131 h 1030680"/>
                <a:gd name="connsiteX491" fmla="*/ 1766126 w 2992697"/>
                <a:gd name="connsiteY491" fmla="*/ 76680 h 1030680"/>
                <a:gd name="connsiteX492" fmla="*/ 1773577 w 2992697"/>
                <a:gd name="connsiteY492" fmla="*/ 76680 h 1030680"/>
                <a:gd name="connsiteX493" fmla="*/ 1779786 w 2992697"/>
                <a:gd name="connsiteY493" fmla="*/ 78853 h 1030680"/>
                <a:gd name="connsiteX494" fmla="*/ 1787236 w 2992697"/>
                <a:gd name="connsiteY494" fmla="*/ 81026 h 1030680"/>
                <a:gd name="connsiteX495" fmla="*/ 1794687 w 2992697"/>
                <a:gd name="connsiteY495" fmla="*/ 81026 h 1030680"/>
                <a:gd name="connsiteX496" fmla="*/ 1794687 w 2992697"/>
                <a:gd name="connsiteY496" fmla="*/ 68298 h 1030680"/>
                <a:gd name="connsiteX497" fmla="*/ 1797791 w 2992697"/>
                <a:gd name="connsiteY497" fmla="*/ 66125 h 1030680"/>
                <a:gd name="connsiteX498" fmla="*/ 1801827 w 2992697"/>
                <a:gd name="connsiteY498" fmla="*/ 63952 h 1030680"/>
                <a:gd name="connsiteX499" fmla="*/ 1802759 w 2992697"/>
                <a:gd name="connsiteY499" fmla="*/ 63952 h 1030680"/>
                <a:gd name="connsiteX500" fmla="*/ 1806794 w 2992697"/>
                <a:gd name="connsiteY500" fmla="*/ 61779 h 1030680"/>
                <a:gd name="connsiteX501" fmla="*/ 1810520 w 2992697"/>
                <a:gd name="connsiteY501" fmla="*/ 61158 h 1030680"/>
                <a:gd name="connsiteX502" fmla="*/ 1810520 w 2992697"/>
                <a:gd name="connsiteY502" fmla="*/ 61158 h 1030680"/>
                <a:gd name="connsiteX503" fmla="*/ 1810520 w 2992697"/>
                <a:gd name="connsiteY503" fmla="*/ 61158 h 1030680"/>
                <a:gd name="connsiteX504" fmla="*/ 2281155 w 2992697"/>
                <a:gd name="connsiteY504" fmla="*/ 47498 h 1030680"/>
                <a:gd name="connsiteX505" fmla="*/ 2295747 w 2992697"/>
                <a:gd name="connsiteY505" fmla="*/ 47498 h 1030680"/>
                <a:gd name="connsiteX506" fmla="*/ 2304129 w 2992697"/>
                <a:gd name="connsiteY506" fmla="*/ 57122 h 1030680"/>
                <a:gd name="connsiteX507" fmla="*/ 2313442 w 2992697"/>
                <a:gd name="connsiteY507" fmla="*/ 62400 h 1030680"/>
                <a:gd name="connsiteX508" fmla="*/ 2320893 w 2992697"/>
                <a:gd name="connsiteY508" fmla="*/ 69850 h 1030680"/>
                <a:gd name="connsiteX509" fmla="*/ 2328343 w 2992697"/>
                <a:gd name="connsiteY509" fmla="*/ 81337 h 1030680"/>
                <a:gd name="connsiteX510" fmla="*/ 2311579 w 2992697"/>
                <a:gd name="connsiteY510" fmla="*/ 81337 h 1030680"/>
                <a:gd name="connsiteX511" fmla="*/ 2301024 w 2992697"/>
                <a:gd name="connsiteY511" fmla="*/ 69850 h 1030680"/>
                <a:gd name="connsiteX512" fmla="*/ 2289538 w 2992697"/>
                <a:gd name="connsiteY512" fmla="*/ 61468 h 1030680"/>
                <a:gd name="connsiteX513" fmla="*/ 2281155 w 2992697"/>
                <a:gd name="connsiteY513" fmla="*/ 47498 h 1030680"/>
                <a:gd name="connsiteX514" fmla="*/ 2281155 w 2992697"/>
                <a:gd name="connsiteY514" fmla="*/ 47498 h 1030680"/>
                <a:gd name="connsiteX515" fmla="*/ 2281155 w 2992697"/>
                <a:gd name="connsiteY515" fmla="*/ 47498 h 1030680"/>
                <a:gd name="connsiteX516" fmla="*/ 439281 w 2992697"/>
                <a:gd name="connsiteY516" fmla="*/ 47498 h 1030680"/>
                <a:gd name="connsiteX517" fmla="*/ 451699 w 2992697"/>
                <a:gd name="connsiteY517" fmla="*/ 47498 h 1030680"/>
                <a:gd name="connsiteX518" fmla="*/ 456976 w 2992697"/>
                <a:gd name="connsiteY518" fmla="*/ 51844 h 1030680"/>
                <a:gd name="connsiteX519" fmla="*/ 461012 w 2992697"/>
                <a:gd name="connsiteY519" fmla="*/ 54949 h 1030680"/>
                <a:gd name="connsiteX520" fmla="*/ 463185 w 2992697"/>
                <a:gd name="connsiteY520" fmla="*/ 59295 h 1030680"/>
                <a:gd name="connsiteX521" fmla="*/ 466290 w 2992697"/>
                <a:gd name="connsiteY521" fmla="*/ 64573 h 1030680"/>
                <a:gd name="connsiteX522" fmla="*/ 468463 w 2992697"/>
                <a:gd name="connsiteY522" fmla="*/ 68919 h 1030680"/>
                <a:gd name="connsiteX523" fmla="*/ 477776 w 2992697"/>
                <a:gd name="connsiteY523" fmla="*/ 59295 h 1030680"/>
                <a:gd name="connsiteX524" fmla="*/ 488331 w 2992697"/>
                <a:gd name="connsiteY524" fmla="*/ 54949 h 1030680"/>
                <a:gd name="connsiteX525" fmla="*/ 505095 w 2992697"/>
                <a:gd name="connsiteY525" fmla="*/ 57122 h 1030680"/>
                <a:gd name="connsiteX526" fmla="*/ 505095 w 2992697"/>
                <a:gd name="connsiteY526" fmla="*/ 72023 h 1030680"/>
                <a:gd name="connsiteX527" fmla="*/ 528068 w 2992697"/>
                <a:gd name="connsiteY527" fmla="*/ 74197 h 1030680"/>
                <a:gd name="connsiteX528" fmla="*/ 548868 w 2992697"/>
                <a:gd name="connsiteY528" fmla="*/ 77301 h 1030680"/>
                <a:gd name="connsiteX529" fmla="*/ 566564 w 2992697"/>
                <a:gd name="connsiteY529" fmla="*/ 81647 h 1030680"/>
                <a:gd name="connsiteX530" fmla="*/ 586432 w 2992697"/>
                <a:gd name="connsiteY530" fmla="*/ 83820 h 1030680"/>
                <a:gd name="connsiteX531" fmla="*/ 608474 w 2992697"/>
                <a:gd name="connsiteY531" fmla="*/ 81647 h 1030680"/>
                <a:gd name="connsiteX532" fmla="*/ 608474 w 2992697"/>
                <a:gd name="connsiteY532" fmla="*/ 94376 h 1030680"/>
                <a:gd name="connsiteX533" fmla="*/ 612510 w 2992697"/>
                <a:gd name="connsiteY533" fmla="*/ 94376 h 1030680"/>
                <a:gd name="connsiteX534" fmla="*/ 615614 w 2992697"/>
                <a:gd name="connsiteY534" fmla="*/ 94376 h 1030680"/>
                <a:gd name="connsiteX535" fmla="*/ 617787 w 2992697"/>
                <a:gd name="connsiteY535" fmla="*/ 94376 h 1030680"/>
                <a:gd name="connsiteX536" fmla="*/ 619960 w 2992697"/>
                <a:gd name="connsiteY536" fmla="*/ 96549 h 1030680"/>
                <a:gd name="connsiteX537" fmla="*/ 622133 w 2992697"/>
                <a:gd name="connsiteY537" fmla="*/ 97480 h 1030680"/>
                <a:gd name="connsiteX538" fmla="*/ 618098 w 2992697"/>
                <a:gd name="connsiteY538" fmla="*/ 97480 h 1030680"/>
                <a:gd name="connsiteX539" fmla="*/ 601023 w 2992697"/>
                <a:gd name="connsiteY539" fmla="*/ 108656 h 1030680"/>
                <a:gd name="connsiteX540" fmla="*/ 581155 w 2992697"/>
                <a:gd name="connsiteY540" fmla="*/ 121384 h 1030680"/>
                <a:gd name="connsiteX541" fmla="*/ 557250 w 2992697"/>
                <a:gd name="connsiteY541" fmla="*/ 132871 h 1030680"/>
                <a:gd name="connsiteX542" fmla="*/ 535209 w 2992697"/>
                <a:gd name="connsiteY542" fmla="*/ 145599 h 1030680"/>
                <a:gd name="connsiteX543" fmla="*/ 519686 w 2992697"/>
                <a:gd name="connsiteY543" fmla="*/ 156154 h 1030680"/>
                <a:gd name="connsiteX544" fmla="*/ 508200 w 2992697"/>
                <a:gd name="connsiteY544" fmla="*/ 165778 h 1030680"/>
                <a:gd name="connsiteX545" fmla="*/ 524964 w 2992697"/>
                <a:gd name="connsiteY545" fmla="*/ 165778 h 1030680"/>
                <a:gd name="connsiteX546" fmla="*/ 530241 w 2992697"/>
                <a:gd name="connsiteY546" fmla="*/ 162674 h 1030680"/>
                <a:gd name="connsiteX547" fmla="*/ 535519 w 2992697"/>
                <a:gd name="connsiteY547" fmla="*/ 160500 h 1030680"/>
                <a:gd name="connsiteX548" fmla="*/ 541728 w 2992697"/>
                <a:gd name="connsiteY548" fmla="*/ 158327 h 1030680"/>
                <a:gd name="connsiteX549" fmla="*/ 549179 w 2992697"/>
                <a:gd name="connsiteY549" fmla="*/ 158327 h 1030680"/>
                <a:gd name="connsiteX550" fmla="*/ 549179 w 2992697"/>
                <a:gd name="connsiteY550" fmla="*/ 162674 h 1030680"/>
                <a:gd name="connsiteX551" fmla="*/ 527137 w 2992697"/>
                <a:gd name="connsiteY551" fmla="*/ 178506 h 1030680"/>
                <a:gd name="connsiteX552" fmla="*/ 508200 w 2992697"/>
                <a:gd name="connsiteY552" fmla="*/ 195270 h 1030680"/>
                <a:gd name="connsiteX553" fmla="*/ 492677 w 2992697"/>
                <a:gd name="connsiteY553" fmla="*/ 212034 h 1030680"/>
                <a:gd name="connsiteX554" fmla="*/ 473740 w 2992697"/>
                <a:gd name="connsiteY554" fmla="*/ 226936 h 1030680"/>
                <a:gd name="connsiteX555" fmla="*/ 453872 w 2992697"/>
                <a:gd name="connsiteY555" fmla="*/ 239664 h 1030680"/>
                <a:gd name="connsiteX556" fmla="*/ 427794 w 2992697"/>
                <a:gd name="connsiteY556" fmla="*/ 247115 h 1030680"/>
                <a:gd name="connsiteX557" fmla="*/ 427794 w 2992697"/>
                <a:gd name="connsiteY557" fmla="*/ 259843 h 1030680"/>
                <a:gd name="connsiteX558" fmla="*/ 415377 w 2992697"/>
                <a:gd name="connsiteY558" fmla="*/ 262016 h 1030680"/>
                <a:gd name="connsiteX559" fmla="*/ 400786 w 2992697"/>
                <a:gd name="connsiteY559" fmla="*/ 267294 h 1030680"/>
                <a:gd name="connsiteX560" fmla="*/ 392403 w 2992697"/>
                <a:gd name="connsiteY560" fmla="*/ 274745 h 1030680"/>
                <a:gd name="connsiteX561" fmla="*/ 397681 w 2992697"/>
                <a:gd name="connsiteY561" fmla="*/ 279091 h 1030680"/>
                <a:gd name="connsiteX562" fmla="*/ 400786 w 2992697"/>
                <a:gd name="connsiteY562" fmla="*/ 282195 h 1030680"/>
                <a:gd name="connsiteX563" fmla="*/ 402959 w 2992697"/>
                <a:gd name="connsiteY563" fmla="*/ 284368 h 1030680"/>
                <a:gd name="connsiteX564" fmla="*/ 402959 w 2992697"/>
                <a:gd name="connsiteY564" fmla="*/ 287473 h 1030680"/>
                <a:gd name="connsiteX565" fmla="*/ 402959 w 2992697"/>
                <a:gd name="connsiteY565" fmla="*/ 291819 h 1030680"/>
                <a:gd name="connsiteX566" fmla="*/ 400786 w 2992697"/>
                <a:gd name="connsiteY566" fmla="*/ 297097 h 1030680"/>
                <a:gd name="connsiteX567" fmla="*/ 400786 w 2992697"/>
                <a:gd name="connsiteY567" fmla="*/ 304547 h 1030680"/>
                <a:gd name="connsiteX568" fmla="*/ 361048 w 2992697"/>
                <a:gd name="connsiteY568" fmla="*/ 307652 h 1030680"/>
                <a:gd name="connsiteX569" fmla="*/ 361048 w 2992697"/>
                <a:gd name="connsiteY569" fmla="*/ 311998 h 1030680"/>
                <a:gd name="connsiteX570" fmla="*/ 366326 w 2992697"/>
                <a:gd name="connsiteY570" fmla="*/ 314171 h 1030680"/>
                <a:gd name="connsiteX571" fmla="*/ 368499 w 2992697"/>
                <a:gd name="connsiteY571" fmla="*/ 314171 h 1030680"/>
                <a:gd name="connsiteX572" fmla="*/ 371604 w 2992697"/>
                <a:gd name="connsiteY572" fmla="*/ 314171 h 1030680"/>
                <a:gd name="connsiteX573" fmla="*/ 371604 w 2992697"/>
                <a:gd name="connsiteY573" fmla="*/ 314171 h 1030680"/>
                <a:gd name="connsiteX574" fmla="*/ 373777 w 2992697"/>
                <a:gd name="connsiteY574" fmla="*/ 315103 h 1030680"/>
                <a:gd name="connsiteX575" fmla="*/ 373777 w 2992697"/>
                <a:gd name="connsiteY575" fmla="*/ 317276 h 1030680"/>
                <a:gd name="connsiteX576" fmla="*/ 377813 w 2992697"/>
                <a:gd name="connsiteY576" fmla="*/ 321622 h 1030680"/>
                <a:gd name="connsiteX577" fmla="*/ 371604 w 2992697"/>
                <a:gd name="connsiteY577" fmla="*/ 321622 h 1030680"/>
                <a:gd name="connsiteX578" fmla="*/ 363222 w 2992697"/>
                <a:gd name="connsiteY578" fmla="*/ 324726 h 1030680"/>
                <a:gd name="connsiteX579" fmla="*/ 351735 w 2992697"/>
                <a:gd name="connsiteY579" fmla="*/ 329073 h 1030680"/>
                <a:gd name="connsiteX580" fmla="*/ 341180 w 2992697"/>
                <a:gd name="connsiteY580" fmla="*/ 332177 h 1030680"/>
                <a:gd name="connsiteX581" fmla="*/ 344284 w 2992697"/>
                <a:gd name="connsiteY581" fmla="*/ 334350 h 1030680"/>
                <a:gd name="connsiteX582" fmla="*/ 346458 w 2992697"/>
                <a:gd name="connsiteY582" fmla="*/ 334350 h 1030680"/>
                <a:gd name="connsiteX583" fmla="*/ 348631 w 2992697"/>
                <a:gd name="connsiteY583" fmla="*/ 334350 h 1030680"/>
                <a:gd name="connsiteX584" fmla="*/ 349562 w 2992697"/>
                <a:gd name="connsiteY584" fmla="*/ 336523 h 1030680"/>
                <a:gd name="connsiteX585" fmla="*/ 351735 w 2992697"/>
                <a:gd name="connsiteY585" fmla="*/ 336523 h 1030680"/>
                <a:gd name="connsiteX586" fmla="*/ 349562 w 2992697"/>
                <a:gd name="connsiteY586" fmla="*/ 339628 h 1030680"/>
                <a:gd name="connsiteX587" fmla="*/ 348631 w 2992697"/>
                <a:gd name="connsiteY587" fmla="*/ 343974 h 1030680"/>
                <a:gd name="connsiteX588" fmla="*/ 346458 w 2992697"/>
                <a:gd name="connsiteY588" fmla="*/ 344905 h 1030680"/>
                <a:gd name="connsiteX589" fmla="*/ 348631 w 2992697"/>
                <a:gd name="connsiteY589" fmla="*/ 347078 h 1030680"/>
                <a:gd name="connsiteX590" fmla="*/ 348631 w 2992697"/>
                <a:gd name="connsiteY590" fmla="*/ 349252 h 1030680"/>
                <a:gd name="connsiteX591" fmla="*/ 349562 w 2992697"/>
                <a:gd name="connsiteY591" fmla="*/ 352356 h 1030680"/>
                <a:gd name="connsiteX592" fmla="*/ 351735 w 2992697"/>
                <a:gd name="connsiteY592" fmla="*/ 356702 h 1030680"/>
                <a:gd name="connsiteX593" fmla="*/ 344284 w 2992697"/>
                <a:gd name="connsiteY593" fmla="*/ 358875 h 1030680"/>
                <a:gd name="connsiteX594" fmla="*/ 339007 w 2992697"/>
                <a:gd name="connsiteY594" fmla="*/ 358875 h 1030680"/>
                <a:gd name="connsiteX595" fmla="*/ 333729 w 2992697"/>
                <a:gd name="connsiteY595" fmla="*/ 358875 h 1030680"/>
                <a:gd name="connsiteX596" fmla="*/ 327520 w 2992697"/>
                <a:gd name="connsiteY596" fmla="*/ 361980 h 1030680"/>
                <a:gd name="connsiteX597" fmla="*/ 346458 w 2992697"/>
                <a:gd name="connsiteY597" fmla="*/ 361980 h 1030680"/>
                <a:gd name="connsiteX598" fmla="*/ 361048 w 2992697"/>
                <a:gd name="connsiteY598" fmla="*/ 366326 h 1030680"/>
                <a:gd name="connsiteX599" fmla="*/ 361048 w 2992697"/>
                <a:gd name="connsiteY599" fmla="*/ 373777 h 1030680"/>
                <a:gd name="connsiteX600" fmla="*/ 337144 w 2992697"/>
                <a:gd name="connsiteY600" fmla="*/ 373777 h 1030680"/>
                <a:gd name="connsiteX601" fmla="*/ 334971 w 2992697"/>
                <a:gd name="connsiteY601" fmla="*/ 379054 h 1030680"/>
                <a:gd name="connsiteX602" fmla="*/ 334971 w 2992697"/>
                <a:gd name="connsiteY602" fmla="*/ 381227 h 1030680"/>
                <a:gd name="connsiteX603" fmla="*/ 334971 w 2992697"/>
                <a:gd name="connsiteY603" fmla="*/ 382159 h 1030680"/>
                <a:gd name="connsiteX604" fmla="*/ 334040 w 2992697"/>
                <a:gd name="connsiteY604" fmla="*/ 384332 h 1030680"/>
                <a:gd name="connsiteX605" fmla="*/ 331867 w 2992697"/>
                <a:gd name="connsiteY605" fmla="*/ 386505 h 1030680"/>
                <a:gd name="connsiteX606" fmla="*/ 322553 w 2992697"/>
                <a:gd name="connsiteY606" fmla="*/ 389609 h 1030680"/>
                <a:gd name="connsiteX607" fmla="*/ 310135 w 2992697"/>
                <a:gd name="connsiteY607" fmla="*/ 389609 h 1030680"/>
                <a:gd name="connsiteX608" fmla="*/ 297717 w 2992697"/>
                <a:gd name="connsiteY608" fmla="*/ 389609 h 1030680"/>
                <a:gd name="connsiteX609" fmla="*/ 285300 w 2992697"/>
                <a:gd name="connsiteY609" fmla="*/ 382159 h 1030680"/>
                <a:gd name="connsiteX610" fmla="*/ 268536 w 2992697"/>
                <a:gd name="connsiteY610" fmla="*/ 382159 h 1030680"/>
                <a:gd name="connsiteX611" fmla="*/ 251772 w 2992697"/>
                <a:gd name="connsiteY611" fmla="*/ 384332 h 1030680"/>
                <a:gd name="connsiteX612" fmla="*/ 234076 w 2992697"/>
                <a:gd name="connsiteY612" fmla="*/ 386505 h 1030680"/>
                <a:gd name="connsiteX613" fmla="*/ 217312 w 2992697"/>
                <a:gd name="connsiteY613" fmla="*/ 384332 h 1030680"/>
                <a:gd name="connsiteX614" fmla="*/ 200548 w 2992697"/>
                <a:gd name="connsiteY614" fmla="*/ 379054 h 1030680"/>
                <a:gd name="connsiteX615" fmla="*/ 199617 w 2992697"/>
                <a:gd name="connsiteY615" fmla="*/ 376881 h 1030680"/>
                <a:gd name="connsiteX616" fmla="*/ 199617 w 2992697"/>
                <a:gd name="connsiteY616" fmla="*/ 374708 h 1030680"/>
                <a:gd name="connsiteX617" fmla="*/ 197444 w 2992697"/>
                <a:gd name="connsiteY617" fmla="*/ 374708 h 1030680"/>
                <a:gd name="connsiteX618" fmla="*/ 197444 w 2992697"/>
                <a:gd name="connsiteY618" fmla="*/ 372535 h 1030680"/>
                <a:gd name="connsiteX619" fmla="*/ 197444 w 2992697"/>
                <a:gd name="connsiteY619" fmla="*/ 368189 h 1030680"/>
                <a:gd name="connsiteX620" fmla="*/ 200548 w 2992697"/>
                <a:gd name="connsiteY620" fmla="*/ 368189 h 1030680"/>
                <a:gd name="connsiteX621" fmla="*/ 202721 w 2992697"/>
                <a:gd name="connsiteY621" fmla="*/ 365084 h 1030680"/>
                <a:gd name="connsiteX622" fmla="*/ 206757 w 2992697"/>
                <a:gd name="connsiteY622" fmla="*/ 360738 h 1030680"/>
                <a:gd name="connsiteX623" fmla="*/ 207688 w 2992697"/>
                <a:gd name="connsiteY623" fmla="*/ 358565 h 1030680"/>
                <a:gd name="connsiteX624" fmla="*/ 211724 w 2992697"/>
                <a:gd name="connsiteY624" fmla="*/ 357634 h 1030680"/>
                <a:gd name="connsiteX625" fmla="*/ 213897 w 2992697"/>
                <a:gd name="connsiteY625" fmla="*/ 353287 h 1030680"/>
                <a:gd name="connsiteX626" fmla="*/ 217002 w 2992697"/>
                <a:gd name="connsiteY626" fmla="*/ 348010 h 1030680"/>
                <a:gd name="connsiteX627" fmla="*/ 209551 w 2992697"/>
                <a:gd name="connsiteY627" fmla="*/ 345837 h 1030680"/>
                <a:gd name="connsiteX628" fmla="*/ 204273 w 2992697"/>
                <a:gd name="connsiteY628" fmla="*/ 342732 h 1030680"/>
                <a:gd name="connsiteX629" fmla="*/ 200238 w 2992697"/>
                <a:gd name="connsiteY629" fmla="*/ 336523 h 1030680"/>
                <a:gd name="connsiteX630" fmla="*/ 199306 w 2992697"/>
                <a:gd name="connsiteY630" fmla="*/ 331246 h 1030680"/>
                <a:gd name="connsiteX631" fmla="*/ 197133 w 2992697"/>
                <a:gd name="connsiteY631" fmla="*/ 323795 h 1030680"/>
                <a:gd name="connsiteX632" fmla="*/ 204584 w 2992697"/>
                <a:gd name="connsiteY632" fmla="*/ 323795 h 1030680"/>
                <a:gd name="connsiteX633" fmla="*/ 217002 w 2992697"/>
                <a:gd name="connsiteY633" fmla="*/ 320691 h 1030680"/>
                <a:gd name="connsiteX634" fmla="*/ 231593 w 2992697"/>
                <a:gd name="connsiteY634" fmla="*/ 323795 h 1030680"/>
                <a:gd name="connsiteX635" fmla="*/ 244010 w 2992697"/>
                <a:gd name="connsiteY635" fmla="*/ 329073 h 1030680"/>
                <a:gd name="connsiteX636" fmla="*/ 256428 w 2992697"/>
                <a:gd name="connsiteY636" fmla="*/ 335281 h 1030680"/>
                <a:gd name="connsiteX637" fmla="*/ 256428 w 2992697"/>
                <a:gd name="connsiteY637" fmla="*/ 327831 h 1030680"/>
                <a:gd name="connsiteX638" fmla="*/ 244010 w 2992697"/>
                <a:gd name="connsiteY638" fmla="*/ 321622 h 1030680"/>
                <a:gd name="connsiteX639" fmla="*/ 233455 w 2992697"/>
                <a:gd name="connsiteY639" fmla="*/ 316344 h 1030680"/>
                <a:gd name="connsiteX640" fmla="*/ 224142 w 2992697"/>
                <a:gd name="connsiteY640" fmla="*/ 306720 h 1030680"/>
                <a:gd name="connsiteX641" fmla="*/ 227246 w 2992697"/>
                <a:gd name="connsiteY641" fmla="*/ 306720 h 1030680"/>
                <a:gd name="connsiteX642" fmla="*/ 236560 w 2992697"/>
                <a:gd name="connsiteY642" fmla="*/ 293061 h 1030680"/>
                <a:gd name="connsiteX643" fmla="*/ 248046 w 2992697"/>
                <a:gd name="connsiteY643" fmla="*/ 283437 h 1030680"/>
                <a:gd name="connsiteX644" fmla="*/ 262637 w 2992697"/>
                <a:gd name="connsiteY644" fmla="*/ 275986 h 1030680"/>
                <a:gd name="connsiteX645" fmla="*/ 280333 w 2992697"/>
                <a:gd name="connsiteY645" fmla="*/ 270709 h 1030680"/>
                <a:gd name="connsiteX646" fmla="*/ 280333 w 2992697"/>
                <a:gd name="connsiteY646" fmla="*/ 266983 h 1030680"/>
                <a:gd name="connsiteX647" fmla="*/ 263568 w 2992697"/>
                <a:gd name="connsiteY647" fmla="*/ 261706 h 1030680"/>
                <a:gd name="connsiteX648" fmla="*/ 251151 w 2992697"/>
                <a:gd name="connsiteY648" fmla="*/ 252082 h 1030680"/>
                <a:gd name="connsiteX649" fmla="*/ 240595 w 2992697"/>
                <a:gd name="connsiteY649" fmla="*/ 239354 h 1030680"/>
                <a:gd name="connsiteX650" fmla="*/ 231282 w 2992697"/>
                <a:gd name="connsiteY650" fmla="*/ 226625 h 1030680"/>
                <a:gd name="connsiteX651" fmla="*/ 236560 w 2992697"/>
                <a:gd name="connsiteY651" fmla="*/ 224452 h 1030680"/>
                <a:gd name="connsiteX652" fmla="*/ 240595 w 2992697"/>
                <a:gd name="connsiteY652" fmla="*/ 224452 h 1030680"/>
                <a:gd name="connsiteX653" fmla="*/ 245873 w 2992697"/>
                <a:gd name="connsiteY653" fmla="*/ 222279 h 1030680"/>
                <a:gd name="connsiteX654" fmla="*/ 251151 w 2992697"/>
                <a:gd name="connsiteY654" fmla="*/ 222279 h 1030680"/>
                <a:gd name="connsiteX655" fmla="*/ 258601 w 2992697"/>
                <a:gd name="connsiteY655" fmla="*/ 227557 h 1030680"/>
                <a:gd name="connsiteX656" fmla="*/ 263879 w 2992697"/>
                <a:gd name="connsiteY656" fmla="*/ 233766 h 1030680"/>
                <a:gd name="connsiteX657" fmla="*/ 271330 w 2992697"/>
                <a:gd name="connsiteY657" fmla="*/ 239043 h 1030680"/>
                <a:gd name="connsiteX658" fmla="*/ 271330 w 2992697"/>
                <a:gd name="connsiteY658" fmla="*/ 234697 h 1030680"/>
                <a:gd name="connsiteX659" fmla="*/ 270398 w 2992697"/>
                <a:gd name="connsiteY659" fmla="*/ 231593 h 1030680"/>
                <a:gd name="connsiteX660" fmla="*/ 268225 w 2992697"/>
                <a:gd name="connsiteY660" fmla="*/ 231593 h 1030680"/>
                <a:gd name="connsiteX661" fmla="*/ 268225 w 2992697"/>
                <a:gd name="connsiteY661" fmla="*/ 229419 h 1030680"/>
                <a:gd name="connsiteX662" fmla="*/ 266052 w 2992697"/>
                <a:gd name="connsiteY662" fmla="*/ 227246 h 1030680"/>
                <a:gd name="connsiteX663" fmla="*/ 266052 w 2992697"/>
                <a:gd name="connsiteY663" fmla="*/ 226315 h 1030680"/>
                <a:gd name="connsiteX664" fmla="*/ 263879 w 2992697"/>
                <a:gd name="connsiteY664" fmla="*/ 221969 h 1030680"/>
                <a:gd name="connsiteX665" fmla="*/ 267915 w 2992697"/>
                <a:gd name="connsiteY665" fmla="*/ 221969 h 1030680"/>
                <a:gd name="connsiteX666" fmla="*/ 267915 w 2992697"/>
                <a:gd name="connsiteY666" fmla="*/ 218864 h 1030680"/>
                <a:gd name="connsiteX667" fmla="*/ 284679 w 2992697"/>
                <a:gd name="connsiteY667" fmla="*/ 212655 h 1030680"/>
                <a:gd name="connsiteX668" fmla="*/ 300201 w 2992697"/>
                <a:gd name="connsiteY668" fmla="*/ 209551 h 1030680"/>
                <a:gd name="connsiteX669" fmla="*/ 316965 w 2992697"/>
                <a:gd name="connsiteY669" fmla="*/ 207378 h 1030680"/>
                <a:gd name="connsiteX670" fmla="*/ 336834 w 2992697"/>
                <a:gd name="connsiteY670" fmla="*/ 209551 h 1030680"/>
                <a:gd name="connsiteX671" fmla="*/ 327520 w 2992697"/>
                <a:gd name="connsiteY671" fmla="*/ 198064 h 1030680"/>
                <a:gd name="connsiteX672" fmla="*/ 339007 w 2992697"/>
                <a:gd name="connsiteY672" fmla="*/ 194960 h 1030680"/>
                <a:gd name="connsiteX673" fmla="*/ 351425 w 2992697"/>
                <a:gd name="connsiteY673" fmla="*/ 189682 h 1030680"/>
                <a:gd name="connsiteX674" fmla="*/ 363842 w 2992697"/>
                <a:gd name="connsiteY674" fmla="*/ 184405 h 1030680"/>
                <a:gd name="connsiteX675" fmla="*/ 371293 w 2992697"/>
                <a:gd name="connsiteY675" fmla="*/ 178196 h 1030680"/>
                <a:gd name="connsiteX676" fmla="*/ 377502 w 2992697"/>
                <a:gd name="connsiteY676" fmla="*/ 178196 h 1030680"/>
                <a:gd name="connsiteX677" fmla="*/ 377502 w 2992697"/>
                <a:gd name="connsiteY677" fmla="*/ 175091 h 1030680"/>
                <a:gd name="connsiteX678" fmla="*/ 368189 w 2992697"/>
                <a:gd name="connsiteY678" fmla="*/ 175091 h 1030680"/>
                <a:gd name="connsiteX679" fmla="*/ 364153 w 2992697"/>
                <a:gd name="connsiteY679" fmla="*/ 177265 h 1030680"/>
                <a:gd name="connsiteX680" fmla="*/ 361048 w 2992697"/>
                <a:gd name="connsiteY680" fmla="*/ 178196 h 1030680"/>
                <a:gd name="connsiteX681" fmla="*/ 358875 w 2992697"/>
                <a:gd name="connsiteY681" fmla="*/ 178196 h 1030680"/>
                <a:gd name="connsiteX682" fmla="*/ 356702 w 2992697"/>
                <a:gd name="connsiteY682" fmla="*/ 178196 h 1030680"/>
                <a:gd name="connsiteX683" fmla="*/ 355771 w 2992697"/>
                <a:gd name="connsiteY683" fmla="*/ 178196 h 1030680"/>
                <a:gd name="connsiteX684" fmla="*/ 353598 w 2992697"/>
                <a:gd name="connsiteY684" fmla="*/ 177265 h 1030680"/>
                <a:gd name="connsiteX685" fmla="*/ 351425 w 2992697"/>
                <a:gd name="connsiteY685" fmla="*/ 175091 h 1030680"/>
                <a:gd name="connsiteX686" fmla="*/ 348320 w 2992697"/>
                <a:gd name="connsiteY686" fmla="*/ 175091 h 1030680"/>
                <a:gd name="connsiteX687" fmla="*/ 344284 w 2992697"/>
                <a:gd name="connsiteY687" fmla="*/ 178196 h 1030680"/>
                <a:gd name="connsiteX688" fmla="*/ 339007 w 2992697"/>
                <a:gd name="connsiteY688" fmla="*/ 184405 h 1030680"/>
                <a:gd name="connsiteX689" fmla="*/ 333729 w 2992697"/>
                <a:gd name="connsiteY689" fmla="*/ 189682 h 1030680"/>
                <a:gd name="connsiteX690" fmla="*/ 329693 w 2992697"/>
                <a:gd name="connsiteY690" fmla="*/ 194960 h 1030680"/>
                <a:gd name="connsiteX691" fmla="*/ 324416 w 2992697"/>
                <a:gd name="connsiteY691" fmla="*/ 198064 h 1030680"/>
                <a:gd name="connsiteX692" fmla="*/ 304547 w 2992697"/>
                <a:gd name="connsiteY692" fmla="*/ 204273 h 1030680"/>
                <a:gd name="connsiteX693" fmla="*/ 285610 w 2992697"/>
                <a:gd name="connsiteY693" fmla="*/ 204273 h 1030680"/>
                <a:gd name="connsiteX694" fmla="*/ 267915 w 2992697"/>
                <a:gd name="connsiteY694" fmla="*/ 199927 h 1030680"/>
                <a:gd name="connsiteX695" fmla="*/ 251151 w 2992697"/>
                <a:gd name="connsiteY695" fmla="*/ 192476 h 1030680"/>
                <a:gd name="connsiteX696" fmla="*/ 248978 w 2992697"/>
                <a:gd name="connsiteY696" fmla="*/ 192476 h 1030680"/>
                <a:gd name="connsiteX697" fmla="*/ 245873 w 2992697"/>
                <a:gd name="connsiteY697" fmla="*/ 194650 h 1030680"/>
                <a:gd name="connsiteX698" fmla="*/ 240595 w 2992697"/>
                <a:gd name="connsiteY698" fmla="*/ 196823 h 1030680"/>
                <a:gd name="connsiteX699" fmla="*/ 236560 w 2992697"/>
                <a:gd name="connsiteY699" fmla="*/ 197754 h 1030680"/>
                <a:gd name="connsiteX700" fmla="*/ 233455 w 2992697"/>
                <a:gd name="connsiteY700" fmla="*/ 199927 h 1030680"/>
                <a:gd name="connsiteX701" fmla="*/ 227246 w 2992697"/>
                <a:gd name="connsiteY701" fmla="*/ 202100 h 1030680"/>
                <a:gd name="connsiteX702" fmla="*/ 224142 w 2992697"/>
                <a:gd name="connsiteY702" fmla="*/ 192476 h 1030680"/>
                <a:gd name="connsiteX703" fmla="*/ 227246 w 2992697"/>
                <a:gd name="connsiteY703" fmla="*/ 191545 h 1030680"/>
                <a:gd name="connsiteX704" fmla="*/ 227246 w 2992697"/>
                <a:gd name="connsiteY704" fmla="*/ 191545 h 1030680"/>
                <a:gd name="connsiteX705" fmla="*/ 229419 w 2992697"/>
                <a:gd name="connsiteY705" fmla="*/ 189372 h 1030680"/>
                <a:gd name="connsiteX706" fmla="*/ 231593 w 2992697"/>
                <a:gd name="connsiteY706" fmla="*/ 185026 h 1030680"/>
                <a:gd name="connsiteX707" fmla="*/ 221037 w 2992697"/>
                <a:gd name="connsiteY707" fmla="*/ 185026 h 1030680"/>
                <a:gd name="connsiteX708" fmla="*/ 217002 w 2992697"/>
                <a:gd name="connsiteY708" fmla="*/ 187199 h 1030680"/>
                <a:gd name="connsiteX709" fmla="*/ 211724 w 2992697"/>
                <a:gd name="connsiteY709" fmla="*/ 189372 h 1030680"/>
                <a:gd name="connsiteX710" fmla="*/ 206446 w 2992697"/>
                <a:gd name="connsiteY710" fmla="*/ 189372 h 1030680"/>
                <a:gd name="connsiteX711" fmla="*/ 200238 w 2992697"/>
                <a:gd name="connsiteY711" fmla="*/ 189372 h 1030680"/>
                <a:gd name="connsiteX712" fmla="*/ 197133 w 2992697"/>
                <a:gd name="connsiteY712" fmla="*/ 177885 h 1030680"/>
                <a:gd name="connsiteX713" fmla="*/ 200238 w 2992697"/>
                <a:gd name="connsiteY713" fmla="*/ 176954 h 1030680"/>
                <a:gd name="connsiteX714" fmla="*/ 202411 w 2992697"/>
                <a:gd name="connsiteY714" fmla="*/ 176954 h 1030680"/>
                <a:gd name="connsiteX715" fmla="*/ 204584 w 2992697"/>
                <a:gd name="connsiteY715" fmla="*/ 176954 h 1030680"/>
                <a:gd name="connsiteX716" fmla="*/ 206757 w 2992697"/>
                <a:gd name="connsiteY716" fmla="*/ 174781 h 1030680"/>
                <a:gd name="connsiteX717" fmla="*/ 207688 w 2992697"/>
                <a:gd name="connsiteY717" fmla="*/ 174781 h 1030680"/>
                <a:gd name="connsiteX718" fmla="*/ 184715 w 2992697"/>
                <a:gd name="connsiteY718" fmla="*/ 177885 h 1030680"/>
                <a:gd name="connsiteX719" fmla="*/ 182542 w 2992697"/>
                <a:gd name="connsiteY719" fmla="*/ 172608 h 1030680"/>
                <a:gd name="connsiteX720" fmla="*/ 178506 w 2992697"/>
                <a:gd name="connsiteY720" fmla="*/ 169503 h 1030680"/>
                <a:gd name="connsiteX721" fmla="*/ 177575 w 2992697"/>
                <a:gd name="connsiteY721" fmla="*/ 167330 h 1030680"/>
                <a:gd name="connsiteX722" fmla="*/ 175402 w 2992697"/>
                <a:gd name="connsiteY722" fmla="*/ 162984 h 1030680"/>
                <a:gd name="connsiteX723" fmla="*/ 171366 w 2992697"/>
                <a:gd name="connsiteY723" fmla="*/ 157706 h 1030680"/>
                <a:gd name="connsiteX724" fmla="*/ 177575 w 2992697"/>
                <a:gd name="connsiteY724" fmla="*/ 155533 h 1030680"/>
                <a:gd name="connsiteX725" fmla="*/ 180679 w 2992697"/>
                <a:gd name="connsiteY725" fmla="*/ 155533 h 1030680"/>
                <a:gd name="connsiteX726" fmla="*/ 182853 w 2992697"/>
                <a:gd name="connsiteY726" fmla="*/ 155533 h 1030680"/>
                <a:gd name="connsiteX727" fmla="*/ 185026 w 2992697"/>
                <a:gd name="connsiteY727" fmla="*/ 155533 h 1030680"/>
                <a:gd name="connsiteX728" fmla="*/ 185026 w 2992697"/>
                <a:gd name="connsiteY728" fmla="*/ 155223 h 1030680"/>
                <a:gd name="connsiteX729" fmla="*/ 185957 w 2992697"/>
                <a:gd name="connsiteY729" fmla="*/ 153050 h 1030680"/>
                <a:gd name="connsiteX730" fmla="*/ 188130 w 2992697"/>
                <a:gd name="connsiteY730" fmla="*/ 148704 h 1030680"/>
                <a:gd name="connsiteX731" fmla="*/ 180679 w 2992697"/>
                <a:gd name="connsiteY731" fmla="*/ 147772 h 1030680"/>
                <a:gd name="connsiteX732" fmla="*/ 173229 w 2992697"/>
                <a:gd name="connsiteY732" fmla="*/ 145599 h 1030680"/>
                <a:gd name="connsiteX733" fmla="*/ 170124 w 2992697"/>
                <a:gd name="connsiteY733" fmla="*/ 141253 h 1030680"/>
                <a:gd name="connsiteX734" fmla="*/ 163915 w 2992697"/>
                <a:gd name="connsiteY734" fmla="*/ 138148 h 1030680"/>
                <a:gd name="connsiteX735" fmla="*/ 167951 w 2992697"/>
                <a:gd name="connsiteY735" fmla="*/ 138148 h 1030680"/>
                <a:gd name="connsiteX736" fmla="*/ 167951 w 2992697"/>
                <a:gd name="connsiteY736" fmla="*/ 132871 h 1030680"/>
                <a:gd name="connsiteX737" fmla="*/ 185647 w 2992697"/>
                <a:gd name="connsiteY737" fmla="*/ 135975 h 1030680"/>
                <a:gd name="connsiteX738" fmla="*/ 194960 w 2992697"/>
                <a:gd name="connsiteY738" fmla="*/ 133802 h 1030680"/>
                <a:gd name="connsiteX739" fmla="*/ 202411 w 2992697"/>
                <a:gd name="connsiteY739" fmla="*/ 130698 h 1030680"/>
                <a:gd name="connsiteX740" fmla="*/ 206446 w 2992697"/>
                <a:gd name="connsiteY740" fmla="*/ 125420 h 1030680"/>
                <a:gd name="connsiteX741" fmla="*/ 211724 w 2992697"/>
                <a:gd name="connsiteY741" fmla="*/ 117969 h 1030680"/>
                <a:gd name="connsiteX742" fmla="*/ 221037 w 2992697"/>
                <a:gd name="connsiteY742" fmla="*/ 113623 h 1030680"/>
                <a:gd name="connsiteX743" fmla="*/ 231593 w 2992697"/>
                <a:gd name="connsiteY743" fmla="*/ 110519 h 1030680"/>
                <a:gd name="connsiteX744" fmla="*/ 239043 w 2992697"/>
                <a:gd name="connsiteY744" fmla="*/ 113623 h 1030680"/>
                <a:gd name="connsiteX745" fmla="*/ 248357 w 2992697"/>
                <a:gd name="connsiteY745" fmla="*/ 117969 h 1030680"/>
                <a:gd name="connsiteX746" fmla="*/ 255807 w 2992697"/>
                <a:gd name="connsiteY746" fmla="*/ 118901 h 1030680"/>
                <a:gd name="connsiteX747" fmla="*/ 264189 w 2992697"/>
                <a:gd name="connsiteY747" fmla="*/ 117969 h 1030680"/>
                <a:gd name="connsiteX748" fmla="*/ 261085 w 2992697"/>
                <a:gd name="connsiteY748" fmla="*/ 115796 h 1030680"/>
                <a:gd name="connsiteX749" fmla="*/ 257049 w 2992697"/>
                <a:gd name="connsiteY749" fmla="*/ 113623 h 1030680"/>
                <a:gd name="connsiteX750" fmla="*/ 256118 w 2992697"/>
                <a:gd name="connsiteY750" fmla="*/ 113623 h 1030680"/>
                <a:gd name="connsiteX751" fmla="*/ 256118 w 2992697"/>
                <a:gd name="connsiteY751" fmla="*/ 111760 h 1030680"/>
                <a:gd name="connsiteX752" fmla="*/ 253945 w 2992697"/>
                <a:gd name="connsiteY752" fmla="*/ 110829 h 1030680"/>
                <a:gd name="connsiteX753" fmla="*/ 253945 w 2992697"/>
                <a:gd name="connsiteY753" fmla="*/ 106483 h 1030680"/>
                <a:gd name="connsiteX754" fmla="*/ 251772 w 2992697"/>
                <a:gd name="connsiteY754" fmla="*/ 101205 h 1030680"/>
                <a:gd name="connsiteX755" fmla="*/ 257049 w 2992697"/>
                <a:gd name="connsiteY755" fmla="*/ 99032 h 1030680"/>
                <a:gd name="connsiteX756" fmla="*/ 261085 w 2992697"/>
                <a:gd name="connsiteY756" fmla="*/ 96859 h 1030680"/>
                <a:gd name="connsiteX757" fmla="*/ 264189 w 2992697"/>
                <a:gd name="connsiteY757" fmla="*/ 96859 h 1030680"/>
                <a:gd name="connsiteX758" fmla="*/ 266363 w 2992697"/>
                <a:gd name="connsiteY758" fmla="*/ 95928 h 1030680"/>
                <a:gd name="connsiteX759" fmla="*/ 270398 w 2992697"/>
                <a:gd name="connsiteY759" fmla="*/ 93755 h 1030680"/>
                <a:gd name="connsiteX760" fmla="*/ 277849 w 2992697"/>
                <a:gd name="connsiteY760" fmla="*/ 93755 h 1030680"/>
                <a:gd name="connsiteX761" fmla="*/ 280953 w 2992697"/>
                <a:gd name="connsiteY761" fmla="*/ 95928 h 1030680"/>
                <a:gd name="connsiteX762" fmla="*/ 284989 w 2992697"/>
                <a:gd name="connsiteY762" fmla="*/ 99032 h 1030680"/>
                <a:gd name="connsiteX763" fmla="*/ 288094 w 2992697"/>
                <a:gd name="connsiteY763" fmla="*/ 101205 h 1030680"/>
                <a:gd name="connsiteX764" fmla="*/ 288094 w 2992697"/>
                <a:gd name="connsiteY764" fmla="*/ 96859 h 1030680"/>
                <a:gd name="connsiteX765" fmla="*/ 285921 w 2992697"/>
                <a:gd name="connsiteY765" fmla="*/ 95928 h 1030680"/>
                <a:gd name="connsiteX766" fmla="*/ 285921 w 2992697"/>
                <a:gd name="connsiteY766" fmla="*/ 93755 h 1030680"/>
                <a:gd name="connsiteX767" fmla="*/ 285921 w 2992697"/>
                <a:gd name="connsiteY767" fmla="*/ 93755 h 1030680"/>
                <a:gd name="connsiteX768" fmla="*/ 285921 w 2992697"/>
                <a:gd name="connsiteY768" fmla="*/ 91582 h 1030680"/>
                <a:gd name="connsiteX769" fmla="*/ 284989 w 2992697"/>
                <a:gd name="connsiteY769" fmla="*/ 88477 h 1030680"/>
                <a:gd name="connsiteX770" fmla="*/ 290267 w 2992697"/>
                <a:gd name="connsiteY770" fmla="*/ 86304 h 1030680"/>
                <a:gd name="connsiteX771" fmla="*/ 293371 w 2992697"/>
                <a:gd name="connsiteY771" fmla="*/ 84131 h 1030680"/>
                <a:gd name="connsiteX772" fmla="*/ 299580 w 2992697"/>
                <a:gd name="connsiteY772" fmla="*/ 81026 h 1030680"/>
                <a:gd name="connsiteX773" fmla="*/ 302685 w 2992697"/>
                <a:gd name="connsiteY773" fmla="*/ 76680 h 1030680"/>
                <a:gd name="connsiteX774" fmla="*/ 304858 w 2992697"/>
                <a:gd name="connsiteY774" fmla="*/ 76680 h 1030680"/>
                <a:gd name="connsiteX775" fmla="*/ 312308 w 2992697"/>
                <a:gd name="connsiteY775" fmla="*/ 76680 h 1030680"/>
                <a:gd name="connsiteX776" fmla="*/ 317586 w 2992697"/>
                <a:gd name="connsiteY776" fmla="*/ 78853 h 1030680"/>
                <a:gd name="connsiteX777" fmla="*/ 321622 w 2992697"/>
                <a:gd name="connsiteY777" fmla="*/ 83199 h 1030680"/>
                <a:gd name="connsiteX778" fmla="*/ 327831 w 2992697"/>
                <a:gd name="connsiteY778" fmla="*/ 83199 h 1030680"/>
                <a:gd name="connsiteX779" fmla="*/ 337144 w 2992697"/>
                <a:gd name="connsiteY779" fmla="*/ 81026 h 1030680"/>
                <a:gd name="connsiteX780" fmla="*/ 341180 w 2992697"/>
                <a:gd name="connsiteY780" fmla="*/ 68298 h 1030680"/>
                <a:gd name="connsiteX781" fmla="*/ 346458 w 2992697"/>
                <a:gd name="connsiteY781" fmla="*/ 66125 h 1030680"/>
                <a:gd name="connsiteX782" fmla="*/ 351735 w 2992697"/>
                <a:gd name="connsiteY782" fmla="*/ 66125 h 1030680"/>
                <a:gd name="connsiteX783" fmla="*/ 357013 w 2992697"/>
                <a:gd name="connsiteY783" fmla="*/ 66125 h 1030680"/>
                <a:gd name="connsiteX784" fmla="*/ 361048 w 2992697"/>
                <a:gd name="connsiteY784" fmla="*/ 68298 h 1030680"/>
                <a:gd name="connsiteX785" fmla="*/ 364153 w 2992697"/>
                <a:gd name="connsiteY785" fmla="*/ 68298 h 1030680"/>
                <a:gd name="connsiteX786" fmla="*/ 371604 w 2992697"/>
                <a:gd name="connsiteY786" fmla="*/ 56812 h 1030680"/>
                <a:gd name="connsiteX787" fmla="*/ 383090 w 2992697"/>
                <a:gd name="connsiteY787" fmla="*/ 54638 h 1030680"/>
                <a:gd name="connsiteX788" fmla="*/ 390541 w 2992697"/>
                <a:gd name="connsiteY788" fmla="*/ 58985 h 1030680"/>
                <a:gd name="connsiteX789" fmla="*/ 397992 w 2992697"/>
                <a:gd name="connsiteY789" fmla="*/ 62089 h 1030680"/>
                <a:gd name="connsiteX790" fmla="*/ 405442 w 2992697"/>
                <a:gd name="connsiteY790" fmla="*/ 64262 h 1030680"/>
                <a:gd name="connsiteX791" fmla="*/ 414756 w 2992697"/>
                <a:gd name="connsiteY791" fmla="*/ 61158 h 1030680"/>
                <a:gd name="connsiteX792" fmla="*/ 427173 w 2992697"/>
                <a:gd name="connsiteY792" fmla="*/ 53707 h 1030680"/>
                <a:gd name="connsiteX793" fmla="*/ 439281 w 2992697"/>
                <a:gd name="connsiteY793" fmla="*/ 47498 h 1030680"/>
                <a:gd name="connsiteX794" fmla="*/ 439281 w 2992697"/>
                <a:gd name="connsiteY794" fmla="*/ 47498 h 1030680"/>
                <a:gd name="connsiteX795" fmla="*/ 439281 w 2992697"/>
                <a:gd name="connsiteY795" fmla="*/ 47498 h 1030680"/>
                <a:gd name="connsiteX796" fmla="*/ 2195472 w 2992697"/>
                <a:gd name="connsiteY796" fmla="*/ 44394 h 1030680"/>
                <a:gd name="connsiteX797" fmla="*/ 2202923 w 2992697"/>
                <a:gd name="connsiteY797" fmla="*/ 46567 h 1030680"/>
                <a:gd name="connsiteX798" fmla="*/ 2210374 w 2992697"/>
                <a:gd name="connsiteY798" fmla="*/ 49671 h 1030680"/>
                <a:gd name="connsiteX799" fmla="*/ 2213478 w 2992697"/>
                <a:gd name="connsiteY799" fmla="*/ 54018 h 1030680"/>
                <a:gd name="connsiteX800" fmla="*/ 2218756 w 2992697"/>
                <a:gd name="connsiteY800" fmla="*/ 57122 h 1030680"/>
                <a:gd name="connsiteX801" fmla="*/ 2224965 w 2992697"/>
                <a:gd name="connsiteY801" fmla="*/ 61468 h 1030680"/>
                <a:gd name="connsiteX802" fmla="*/ 2220929 w 2992697"/>
                <a:gd name="connsiteY802" fmla="*/ 72023 h 1030680"/>
                <a:gd name="connsiteX803" fmla="*/ 2198888 w 2992697"/>
                <a:gd name="connsiteY803" fmla="*/ 84752 h 1030680"/>
                <a:gd name="connsiteX804" fmla="*/ 2182123 w 2992697"/>
                <a:gd name="connsiteY804" fmla="*/ 99653 h 1030680"/>
                <a:gd name="connsiteX805" fmla="*/ 2167532 w 2992697"/>
                <a:gd name="connsiteY805" fmla="*/ 118590 h 1030680"/>
                <a:gd name="connsiteX806" fmla="*/ 2164428 w 2992697"/>
                <a:gd name="connsiteY806" fmla="*/ 118590 h 1030680"/>
                <a:gd name="connsiteX807" fmla="*/ 2164428 w 2992697"/>
                <a:gd name="connsiteY807" fmla="*/ 114244 h 1030680"/>
                <a:gd name="connsiteX808" fmla="*/ 2159150 w 2992697"/>
                <a:gd name="connsiteY808" fmla="*/ 111140 h 1030680"/>
                <a:gd name="connsiteX809" fmla="*/ 2155115 w 2992697"/>
                <a:gd name="connsiteY809" fmla="*/ 106793 h 1030680"/>
                <a:gd name="connsiteX810" fmla="*/ 2152942 w 2992697"/>
                <a:gd name="connsiteY810" fmla="*/ 103689 h 1030680"/>
                <a:gd name="connsiteX811" fmla="*/ 2149837 w 2992697"/>
                <a:gd name="connsiteY811" fmla="*/ 99343 h 1030680"/>
                <a:gd name="connsiteX812" fmla="*/ 2147664 w 2992697"/>
                <a:gd name="connsiteY812" fmla="*/ 94065 h 1030680"/>
                <a:gd name="connsiteX813" fmla="*/ 2151700 w 2992697"/>
                <a:gd name="connsiteY813" fmla="*/ 86614 h 1030680"/>
                <a:gd name="connsiteX814" fmla="*/ 2152631 w 2992697"/>
                <a:gd name="connsiteY814" fmla="*/ 81337 h 1030680"/>
                <a:gd name="connsiteX815" fmla="*/ 2154804 w 2992697"/>
                <a:gd name="connsiteY815" fmla="*/ 71713 h 1030680"/>
                <a:gd name="connsiteX816" fmla="*/ 2127795 w 2992697"/>
                <a:gd name="connsiteY816" fmla="*/ 71713 h 1030680"/>
                <a:gd name="connsiteX817" fmla="*/ 2127795 w 2992697"/>
                <a:gd name="connsiteY817" fmla="*/ 64262 h 1030680"/>
                <a:gd name="connsiteX818" fmla="*/ 2142386 w 2992697"/>
                <a:gd name="connsiteY818" fmla="*/ 58985 h 1030680"/>
                <a:gd name="connsiteX819" fmla="*/ 2156977 w 2992697"/>
                <a:gd name="connsiteY819" fmla="*/ 54638 h 1030680"/>
                <a:gd name="connsiteX820" fmla="*/ 2174673 w 2992697"/>
                <a:gd name="connsiteY820" fmla="*/ 51534 h 1030680"/>
                <a:gd name="connsiteX821" fmla="*/ 2176846 w 2992697"/>
                <a:gd name="connsiteY821" fmla="*/ 56812 h 1030680"/>
                <a:gd name="connsiteX822" fmla="*/ 2179019 w 2992697"/>
                <a:gd name="connsiteY822" fmla="*/ 58985 h 1030680"/>
                <a:gd name="connsiteX823" fmla="*/ 2179019 w 2992697"/>
                <a:gd name="connsiteY823" fmla="*/ 61158 h 1030680"/>
                <a:gd name="connsiteX824" fmla="*/ 2181192 w 2992697"/>
                <a:gd name="connsiteY824" fmla="*/ 61158 h 1030680"/>
                <a:gd name="connsiteX825" fmla="*/ 2181192 w 2992697"/>
                <a:gd name="connsiteY825" fmla="*/ 62089 h 1030680"/>
                <a:gd name="connsiteX826" fmla="*/ 2184297 w 2992697"/>
                <a:gd name="connsiteY826" fmla="*/ 64262 h 1030680"/>
                <a:gd name="connsiteX827" fmla="*/ 2186470 w 2992697"/>
                <a:gd name="connsiteY827" fmla="*/ 58985 h 1030680"/>
                <a:gd name="connsiteX828" fmla="*/ 2188643 w 2992697"/>
                <a:gd name="connsiteY828" fmla="*/ 54638 h 1030680"/>
                <a:gd name="connsiteX829" fmla="*/ 2189574 w 2992697"/>
                <a:gd name="connsiteY829" fmla="*/ 51534 h 1030680"/>
                <a:gd name="connsiteX830" fmla="*/ 2193610 w 2992697"/>
                <a:gd name="connsiteY830" fmla="*/ 47188 h 1030680"/>
                <a:gd name="connsiteX831" fmla="*/ 2195472 w 2992697"/>
                <a:gd name="connsiteY831" fmla="*/ 44394 h 1030680"/>
                <a:gd name="connsiteX832" fmla="*/ 2195472 w 2992697"/>
                <a:gd name="connsiteY832" fmla="*/ 44394 h 1030680"/>
                <a:gd name="connsiteX833" fmla="*/ 2195472 w 2992697"/>
                <a:gd name="connsiteY833" fmla="*/ 44394 h 1030680"/>
                <a:gd name="connsiteX834" fmla="*/ 2240487 w 2992697"/>
                <a:gd name="connsiteY834" fmla="*/ 24215 h 1030680"/>
                <a:gd name="connsiteX835" fmla="*/ 2244523 w 2992697"/>
                <a:gd name="connsiteY835" fmla="*/ 25146 h 1030680"/>
                <a:gd name="connsiteX836" fmla="*/ 2245454 w 2992697"/>
                <a:gd name="connsiteY836" fmla="*/ 25146 h 1030680"/>
                <a:gd name="connsiteX837" fmla="*/ 2247628 w 2992697"/>
                <a:gd name="connsiteY837" fmla="*/ 27319 h 1030680"/>
                <a:gd name="connsiteX838" fmla="*/ 2247628 w 2992697"/>
                <a:gd name="connsiteY838" fmla="*/ 27319 h 1030680"/>
                <a:gd name="connsiteX839" fmla="*/ 2249800 w 2992697"/>
                <a:gd name="connsiteY839" fmla="*/ 29492 h 1030680"/>
                <a:gd name="connsiteX840" fmla="*/ 2251974 w 2992697"/>
                <a:gd name="connsiteY840" fmla="*/ 32597 h 1030680"/>
                <a:gd name="connsiteX841" fmla="*/ 2255078 w 2992697"/>
                <a:gd name="connsiteY841" fmla="*/ 38806 h 1030680"/>
                <a:gd name="connsiteX842" fmla="*/ 2259114 w 2992697"/>
                <a:gd name="connsiteY842" fmla="*/ 44083 h 1030680"/>
                <a:gd name="connsiteX843" fmla="*/ 2260045 w 2992697"/>
                <a:gd name="connsiteY843" fmla="*/ 51534 h 1030680"/>
                <a:gd name="connsiteX844" fmla="*/ 2251663 w 2992697"/>
                <a:gd name="connsiteY844" fmla="*/ 51534 h 1030680"/>
                <a:gd name="connsiteX845" fmla="*/ 2251663 w 2992697"/>
                <a:gd name="connsiteY845" fmla="*/ 47188 h 1030680"/>
                <a:gd name="connsiteX846" fmla="*/ 2247628 w 2992697"/>
                <a:gd name="connsiteY846" fmla="*/ 44083 h 1030680"/>
                <a:gd name="connsiteX847" fmla="*/ 2244523 w 2992697"/>
                <a:gd name="connsiteY847" fmla="*/ 39737 h 1030680"/>
                <a:gd name="connsiteX848" fmla="*/ 2242350 w 2992697"/>
                <a:gd name="connsiteY848" fmla="*/ 36633 h 1030680"/>
                <a:gd name="connsiteX849" fmla="*/ 2240177 w 2992697"/>
                <a:gd name="connsiteY849" fmla="*/ 31355 h 1030680"/>
                <a:gd name="connsiteX850" fmla="*/ 2240177 w 2992697"/>
                <a:gd name="connsiteY850" fmla="*/ 24215 h 1030680"/>
                <a:gd name="connsiteX851" fmla="*/ 2240487 w 2992697"/>
                <a:gd name="connsiteY851" fmla="*/ 24215 h 1030680"/>
                <a:gd name="connsiteX852" fmla="*/ 2240487 w 2992697"/>
                <a:gd name="connsiteY852" fmla="*/ 24215 h 1030680"/>
                <a:gd name="connsiteX853" fmla="*/ 984113 w 2992697"/>
                <a:gd name="connsiteY853" fmla="*/ 20179 h 1030680"/>
                <a:gd name="connsiteX854" fmla="*/ 1009259 w 2992697"/>
                <a:gd name="connsiteY854" fmla="*/ 20179 h 1030680"/>
                <a:gd name="connsiteX855" fmla="*/ 1035337 w 2992697"/>
                <a:gd name="connsiteY855" fmla="*/ 24525 h 1030680"/>
                <a:gd name="connsiteX856" fmla="*/ 1058310 w 2992697"/>
                <a:gd name="connsiteY856" fmla="*/ 27630 h 1030680"/>
                <a:gd name="connsiteX857" fmla="*/ 1079110 w 2992697"/>
                <a:gd name="connsiteY857" fmla="*/ 32907 h 1030680"/>
                <a:gd name="connsiteX858" fmla="*/ 1109223 w 2992697"/>
                <a:gd name="connsiteY858" fmla="*/ 27630 h 1030680"/>
                <a:gd name="connsiteX859" fmla="*/ 1113259 w 2992697"/>
                <a:gd name="connsiteY859" fmla="*/ 31976 h 1030680"/>
                <a:gd name="connsiteX860" fmla="*/ 1116363 w 2992697"/>
                <a:gd name="connsiteY860" fmla="*/ 32907 h 1030680"/>
                <a:gd name="connsiteX861" fmla="*/ 1120399 w 2992697"/>
                <a:gd name="connsiteY861" fmla="*/ 39116 h 1030680"/>
                <a:gd name="connsiteX862" fmla="*/ 1122572 w 2992697"/>
                <a:gd name="connsiteY862" fmla="*/ 42221 h 1030680"/>
                <a:gd name="connsiteX863" fmla="*/ 1125676 w 2992697"/>
                <a:gd name="connsiteY863" fmla="*/ 44394 h 1030680"/>
                <a:gd name="connsiteX864" fmla="*/ 1143372 w 2992697"/>
                <a:gd name="connsiteY864" fmla="*/ 51844 h 1030680"/>
                <a:gd name="connsiteX865" fmla="*/ 1164172 w 2992697"/>
                <a:gd name="connsiteY865" fmla="*/ 57122 h 1030680"/>
                <a:gd name="connsiteX866" fmla="*/ 1181867 w 2992697"/>
                <a:gd name="connsiteY866" fmla="*/ 61468 h 1030680"/>
                <a:gd name="connsiteX867" fmla="*/ 1181867 w 2992697"/>
                <a:gd name="connsiteY867" fmla="*/ 68919 h 1030680"/>
                <a:gd name="connsiteX868" fmla="*/ 1152685 w 2992697"/>
                <a:gd name="connsiteY868" fmla="*/ 68919 h 1030680"/>
                <a:gd name="connsiteX869" fmla="*/ 1140267 w 2992697"/>
                <a:gd name="connsiteY869" fmla="*/ 62710 h 1030680"/>
                <a:gd name="connsiteX870" fmla="*/ 1125676 w 2992697"/>
                <a:gd name="connsiteY870" fmla="*/ 62710 h 1030680"/>
                <a:gd name="connsiteX871" fmla="*/ 1108912 w 2992697"/>
                <a:gd name="connsiteY871" fmla="*/ 64883 h 1030680"/>
                <a:gd name="connsiteX872" fmla="*/ 1093390 w 2992697"/>
                <a:gd name="connsiteY872" fmla="*/ 69229 h 1030680"/>
                <a:gd name="connsiteX873" fmla="*/ 1093390 w 2992697"/>
                <a:gd name="connsiteY873" fmla="*/ 77611 h 1030680"/>
                <a:gd name="connsiteX874" fmla="*/ 1113259 w 2992697"/>
                <a:gd name="connsiteY874" fmla="*/ 77611 h 1030680"/>
                <a:gd name="connsiteX875" fmla="*/ 1127850 w 2992697"/>
                <a:gd name="connsiteY875" fmla="*/ 74507 h 1030680"/>
                <a:gd name="connsiteX876" fmla="*/ 1145545 w 2992697"/>
                <a:gd name="connsiteY876" fmla="*/ 72334 h 1030680"/>
                <a:gd name="connsiteX877" fmla="*/ 1167587 w 2992697"/>
                <a:gd name="connsiteY877" fmla="*/ 72334 h 1030680"/>
                <a:gd name="connsiteX878" fmla="*/ 1189628 w 2992697"/>
                <a:gd name="connsiteY878" fmla="*/ 72334 h 1030680"/>
                <a:gd name="connsiteX879" fmla="*/ 1206392 w 2992697"/>
                <a:gd name="connsiteY879" fmla="*/ 72334 h 1030680"/>
                <a:gd name="connsiteX880" fmla="*/ 1220983 w 2992697"/>
                <a:gd name="connsiteY880" fmla="*/ 87235 h 1030680"/>
                <a:gd name="connsiteX881" fmla="*/ 1238679 w 2992697"/>
                <a:gd name="connsiteY881" fmla="*/ 97790 h 1030680"/>
                <a:gd name="connsiteX882" fmla="*/ 1233401 w 2992697"/>
                <a:gd name="connsiteY882" fmla="*/ 109277 h 1030680"/>
                <a:gd name="connsiteX883" fmla="*/ 1222846 w 2992697"/>
                <a:gd name="connsiteY883" fmla="*/ 116728 h 1030680"/>
                <a:gd name="connsiteX884" fmla="*/ 1213533 w 2992697"/>
                <a:gd name="connsiteY884" fmla="*/ 122005 h 1030680"/>
                <a:gd name="connsiteX885" fmla="*/ 1201115 w 2992697"/>
                <a:gd name="connsiteY885" fmla="*/ 126351 h 1030680"/>
                <a:gd name="connsiteX886" fmla="*/ 1182178 w 2992697"/>
                <a:gd name="connsiteY886" fmla="*/ 126351 h 1030680"/>
                <a:gd name="connsiteX887" fmla="*/ 1165413 w 2992697"/>
                <a:gd name="connsiteY887" fmla="*/ 131629 h 1030680"/>
                <a:gd name="connsiteX888" fmla="*/ 1147718 w 2992697"/>
                <a:gd name="connsiteY888" fmla="*/ 131629 h 1030680"/>
                <a:gd name="connsiteX889" fmla="*/ 1127850 w 2992697"/>
                <a:gd name="connsiteY889" fmla="*/ 129456 h 1030680"/>
                <a:gd name="connsiteX890" fmla="*/ 1108912 w 2992697"/>
                <a:gd name="connsiteY890" fmla="*/ 127283 h 1030680"/>
                <a:gd name="connsiteX891" fmla="*/ 1091527 w 2992697"/>
                <a:gd name="connsiteY891" fmla="*/ 127283 h 1030680"/>
                <a:gd name="connsiteX892" fmla="*/ 1076936 w 2992697"/>
                <a:gd name="connsiteY892" fmla="*/ 131629 h 1030680"/>
                <a:gd name="connsiteX893" fmla="*/ 1065450 w 2992697"/>
                <a:gd name="connsiteY893" fmla="*/ 142184 h 1030680"/>
                <a:gd name="connsiteX894" fmla="*/ 1109223 w 2992697"/>
                <a:gd name="connsiteY894" fmla="*/ 142184 h 1030680"/>
                <a:gd name="connsiteX895" fmla="*/ 1122882 w 2992697"/>
                <a:gd name="connsiteY895" fmla="*/ 139080 h 1030680"/>
                <a:gd name="connsiteX896" fmla="*/ 1138405 w 2992697"/>
                <a:gd name="connsiteY896" fmla="*/ 136907 h 1030680"/>
                <a:gd name="connsiteX897" fmla="*/ 1157342 w 2992697"/>
                <a:gd name="connsiteY897" fmla="*/ 139080 h 1030680"/>
                <a:gd name="connsiteX898" fmla="*/ 1169760 w 2992697"/>
                <a:gd name="connsiteY898" fmla="*/ 142184 h 1030680"/>
                <a:gd name="connsiteX899" fmla="*/ 1172864 w 2992697"/>
                <a:gd name="connsiteY899" fmla="*/ 155844 h 1030680"/>
                <a:gd name="connsiteX900" fmla="*/ 1179073 w 2992697"/>
                <a:gd name="connsiteY900" fmla="*/ 153671 h 1030680"/>
                <a:gd name="connsiteX901" fmla="*/ 1187455 w 2992697"/>
                <a:gd name="connsiteY901" fmla="*/ 148393 h 1030680"/>
                <a:gd name="connsiteX902" fmla="*/ 1198942 w 2992697"/>
                <a:gd name="connsiteY902" fmla="*/ 144047 h 1030680"/>
                <a:gd name="connsiteX903" fmla="*/ 1209497 w 2992697"/>
                <a:gd name="connsiteY903" fmla="*/ 141874 h 1030680"/>
                <a:gd name="connsiteX904" fmla="*/ 1211670 w 2992697"/>
                <a:gd name="connsiteY904" fmla="*/ 148083 h 1030680"/>
                <a:gd name="connsiteX905" fmla="*/ 1213843 w 2992697"/>
                <a:gd name="connsiteY905" fmla="*/ 151187 h 1030680"/>
                <a:gd name="connsiteX906" fmla="*/ 1216016 w 2992697"/>
                <a:gd name="connsiteY906" fmla="*/ 153360 h 1030680"/>
                <a:gd name="connsiteX907" fmla="*/ 1219121 w 2992697"/>
                <a:gd name="connsiteY907" fmla="*/ 155533 h 1030680"/>
                <a:gd name="connsiteX908" fmla="*/ 1223156 w 2992697"/>
                <a:gd name="connsiteY908" fmla="*/ 158638 h 1030680"/>
                <a:gd name="connsiteX909" fmla="*/ 1206392 w 2992697"/>
                <a:gd name="connsiteY909" fmla="*/ 189993 h 1030680"/>
                <a:gd name="connsiteX910" fmla="*/ 1213843 w 2992697"/>
                <a:gd name="connsiteY910" fmla="*/ 189993 h 1030680"/>
                <a:gd name="connsiteX911" fmla="*/ 1226261 w 2992697"/>
                <a:gd name="connsiteY911" fmla="*/ 182542 h 1030680"/>
                <a:gd name="connsiteX912" fmla="*/ 1243025 w 2992697"/>
                <a:gd name="connsiteY912" fmla="*/ 172918 h 1030680"/>
                <a:gd name="connsiteX913" fmla="*/ 1262893 w 2992697"/>
                <a:gd name="connsiteY913" fmla="*/ 165468 h 1030680"/>
                <a:gd name="connsiteX914" fmla="*/ 1284935 w 2992697"/>
                <a:gd name="connsiteY914" fmla="*/ 158017 h 1030680"/>
                <a:gd name="connsiteX915" fmla="*/ 1308839 w 2992697"/>
                <a:gd name="connsiteY915" fmla="*/ 152739 h 1030680"/>
                <a:gd name="connsiteX916" fmla="*/ 1329639 w 2992697"/>
                <a:gd name="connsiteY916" fmla="*/ 152739 h 1030680"/>
                <a:gd name="connsiteX917" fmla="*/ 1350439 w 2992697"/>
                <a:gd name="connsiteY917" fmla="*/ 154912 h 1030680"/>
                <a:gd name="connsiteX918" fmla="*/ 1365030 w 2992697"/>
                <a:gd name="connsiteY918" fmla="*/ 163294 h 1030680"/>
                <a:gd name="connsiteX919" fmla="*/ 1373412 w 2992697"/>
                <a:gd name="connsiteY919" fmla="*/ 178196 h 1030680"/>
                <a:gd name="connsiteX920" fmla="*/ 1379621 w 2992697"/>
                <a:gd name="connsiteY920" fmla="*/ 178196 h 1030680"/>
                <a:gd name="connsiteX921" fmla="*/ 1379621 w 2992697"/>
                <a:gd name="connsiteY921" fmla="*/ 180369 h 1030680"/>
                <a:gd name="connsiteX922" fmla="*/ 1379621 w 2992697"/>
                <a:gd name="connsiteY922" fmla="*/ 180369 h 1030680"/>
                <a:gd name="connsiteX923" fmla="*/ 1377448 w 2992697"/>
                <a:gd name="connsiteY923" fmla="*/ 182542 h 1030680"/>
                <a:gd name="connsiteX924" fmla="*/ 1375275 w 2992697"/>
                <a:gd name="connsiteY924" fmla="*/ 182542 h 1030680"/>
                <a:gd name="connsiteX925" fmla="*/ 1375275 w 2992697"/>
                <a:gd name="connsiteY925" fmla="*/ 182542 h 1030680"/>
                <a:gd name="connsiteX926" fmla="*/ 1373102 w 2992697"/>
                <a:gd name="connsiteY926" fmla="*/ 182542 h 1030680"/>
                <a:gd name="connsiteX927" fmla="*/ 1369997 w 2992697"/>
                <a:gd name="connsiteY927" fmla="*/ 185647 h 1030680"/>
                <a:gd name="connsiteX928" fmla="*/ 1364720 w 2992697"/>
                <a:gd name="connsiteY928" fmla="*/ 187820 h 1030680"/>
                <a:gd name="connsiteX929" fmla="*/ 1358511 w 2992697"/>
                <a:gd name="connsiteY929" fmla="*/ 189993 h 1030680"/>
                <a:gd name="connsiteX930" fmla="*/ 1351060 w 2992697"/>
                <a:gd name="connsiteY930" fmla="*/ 192166 h 1030680"/>
                <a:gd name="connsiteX931" fmla="*/ 1345783 w 2992697"/>
                <a:gd name="connsiteY931" fmla="*/ 193097 h 1030680"/>
                <a:gd name="connsiteX932" fmla="*/ 1333365 w 2992697"/>
                <a:gd name="connsiteY932" fmla="*/ 213276 h 1030680"/>
                <a:gd name="connsiteX933" fmla="*/ 1309460 w 2992697"/>
                <a:gd name="connsiteY933" fmla="*/ 228178 h 1030680"/>
                <a:gd name="connsiteX934" fmla="*/ 1282452 w 2992697"/>
                <a:gd name="connsiteY934" fmla="*/ 237801 h 1030680"/>
                <a:gd name="connsiteX935" fmla="*/ 1250165 w 2992697"/>
                <a:gd name="connsiteY935" fmla="*/ 243079 h 1030680"/>
                <a:gd name="connsiteX936" fmla="*/ 1250165 w 2992697"/>
                <a:gd name="connsiteY936" fmla="*/ 249288 h 1030680"/>
                <a:gd name="connsiteX937" fmla="*/ 1250165 w 2992697"/>
                <a:gd name="connsiteY937" fmla="*/ 252392 h 1030680"/>
                <a:gd name="connsiteX938" fmla="*/ 1250165 w 2992697"/>
                <a:gd name="connsiteY938" fmla="*/ 254566 h 1030680"/>
                <a:gd name="connsiteX939" fmla="*/ 1247992 w 2992697"/>
                <a:gd name="connsiteY939" fmla="*/ 256739 h 1030680"/>
                <a:gd name="connsiteX940" fmla="*/ 1250165 w 2992697"/>
                <a:gd name="connsiteY940" fmla="*/ 257670 h 1030680"/>
                <a:gd name="connsiteX941" fmla="*/ 1250165 w 2992697"/>
                <a:gd name="connsiteY941" fmla="*/ 259843 h 1030680"/>
                <a:gd name="connsiteX942" fmla="*/ 1253270 w 2992697"/>
                <a:gd name="connsiteY942" fmla="*/ 264189 h 1030680"/>
                <a:gd name="connsiteX943" fmla="*/ 1258547 w 2992697"/>
                <a:gd name="connsiteY943" fmla="*/ 267294 h 1030680"/>
                <a:gd name="connsiteX944" fmla="*/ 1262583 w 2992697"/>
                <a:gd name="connsiteY944" fmla="*/ 269467 h 1030680"/>
                <a:gd name="connsiteX945" fmla="*/ 1265687 w 2992697"/>
                <a:gd name="connsiteY945" fmla="*/ 272571 h 1030680"/>
                <a:gd name="connsiteX946" fmla="*/ 1269723 w 2992697"/>
                <a:gd name="connsiteY946" fmla="*/ 274745 h 1030680"/>
                <a:gd name="connsiteX947" fmla="*/ 1272828 w 2992697"/>
                <a:gd name="connsiteY947" fmla="*/ 280022 h 1030680"/>
                <a:gd name="connsiteX948" fmla="*/ 1269723 w 2992697"/>
                <a:gd name="connsiteY948" fmla="*/ 287473 h 1030680"/>
                <a:gd name="connsiteX949" fmla="*/ 1265687 w 2992697"/>
                <a:gd name="connsiteY949" fmla="*/ 304237 h 1030680"/>
                <a:gd name="connsiteX950" fmla="*/ 1262583 w 2992697"/>
                <a:gd name="connsiteY950" fmla="*/ 324416 h 1030680"/>
                <a:gd name="connsiteX951" fmla="*/ 1258547 w 2992697"/>
                <a:gd name="connsiteY951" fmla="*/ 344595 h 1030680"/>
                <a:gd name="connsiteX952" fmla="*/ 1258547 w 2992697"/>
                <a:gd name="connsiteY952" fmla="*/ 361359 h 1030680"/>
                <a:gd name="connsiteX953" fmla="*/ 1262583 w 2992697"/>
                <a:gd name="connsiteY953" fmla="*/ 359186 h 1030680"/>
                <a:gd name="connsiteX954" fmla="*/ 1265687 w 2992697"/>
                <a:gd name="connsiteY954" fmla="*/ 359186 h 1030680"/>
                <a:gd name="connsiteX955" fmla="*/ 1267861 w 2992697"/>
                <a:gd name="connsiteY955" fmla="*/ 359186 h 1030680"/>
                <a:gd name="connsiteX956" fmla="*/ 1271896 w 2992697"/>
                <a:gd name="connsiteY956" fmla="*/ 359186 h 1030680"/>
                <a:gd name="connsiteX957" fmla="*/ 1272828 w 2992697"/>
                <a:gd name="connsiteY957" fmla="*/ 359186 h 1030680"/>
                <a:gd name="connsiteX958" fmla="*/ 1279037 w 2992697"/>
                <a:gd name="connsiteY958" fmla="*/ 361359 h 1030680"/>
                <a:gd name="connsiteX959" fmla="*/ 1276864 w 2992697"/>
                <a:gd name="connsiteY959" fmla="*/ 366636 h 1030680"/>
                <a:gd name="connsiteX960" fmla="*/ 1276864 w 2992697"/>
                <a:gd name="connsiteY960" fmla="*/ 368810 h 1030680"/>
                <a:gd name="connsiteX961" fmla="*/ 1276864 w 2992697"/>
                <a:gd name="connsiteY961" fmla="*/ 373156 h 1030680"/>
                <a:gd name="connsiteX962" fmla="*/ 1276864 w 2992697"/>
                <a:gd name="connsiteY962" fmla="*/ 374087 h 1030680"/>
                <a:gd name="connsiteX963" fmla="*/ 1276864 w 2992697"/>
                <a:gd name="connsiteY963" fmla="*/ 378433 h 1030680"/>
                <a:gd name="connsiteX964" fmla="*/ 1279037 w 2992697"/>
                <a:gd name="connsiteY964" fmla="*/ 385884 h 1030680"/>
                <a:gd name="connsiteX965" fmla="*/ 1272828 w 2992697"/>
                <a:gd name="connsiteY965" fmla="*/ 385884 h 1030680"/>
                <a:gd name="connsiteX966" fmla="*/ 1272828 w 2992697"/>
                <a:gd name="connsiteY966" fmla="*/ 388989 h 1030680"/>
                <a:gd name="connsiteX967" fmla="*/ 1269723 w 2992697"/>
                <a:gd name="connsiteY967" fmla="*/ 388057 h 1030680"/>
                <a:gd name="connsiteX968" fmla="*/ 1265687 w 2992697"/>
                <a:gd name="connsiteY968" fmla="*/ 383711 h 1030680"/>
                <a:gd name="connsiteX969" fmla="*/ 1264756 w 2992697"/>
                <a:gd name="connsiteY969" fmla="*/ 381538 h 1030680"/>
                <a:gd name="connsiteX970" fmla="*/ 1260720 w 2992697"/>
                <a:gd name="connsiteY970" fmla="*/ 380607 h 1030680"/>
                <a:gd name="connsiteX971" fmla="*/ 1257616 w 2992697"/>
                <a:gd name="connsiteY971" fmla="*/ 378433 h 1030680"/>
                <a:gd name="connsiteX972" fmla="*/ 1250165 w 2992697"/>
                <a:gd name="connsiteY972" fmla="*/ 378433 h 1030680"/>
                <a:gd name="connsiteX973" fmla="*/ 1246129 w 2992697"/>
                <a:gd name="connsiteY973" fmla="*/ 380607 h 1030680"/>
                <a:gd name="connsiteX974" fmla="*/ 1243025 w 2992697"/>
                <a:gd name="connsiteY974" fmla="*/ 381538 h 1030680"/>
                <a:gd name="connsiteX975" fmla="*/ 1238989 w 2992697"/>
                <a:gd name="connsiteY975" fmla="*/ 383711 h 1030680"/>
                <a:gd name="connsiteX976" fmla="*/ 1236816 w 2992697"/>
                <a:gd name="connsiteY976" fmla="*/ 385884 h 1030680"/>
                <a:gd name="connsiteX977" fmla="*/ 1233711 w 2992697"/>
                <a:gd name="connsiteY977" fmla="*/ 388057 h 1030680"/>
                <a:gd name="connsiteX978" fmla="*/ 1231538 w 2992697"/>
                <a:gd name="connsiteY978" fmla="*/ 391162 h 1030680"/>
                <a:gd name="connsiteX979" fmla="*/ 1229365 w 2992697"/>
                <a:gd name="connsiteY979" fmla="*/ 398612 h 1030680"/>
                <a:gd name="connsiteX980" fmla="*/ 1253270 w 2992697"/>
                <a:gd name="connsiteY980" fmla="*/ 406063 h 1030680"/>
                <a:gd name="connsiteX981" fmla="*/ 1258547 w 2992697"/>
                <a:gd name="connsiteY981" fmla="*/ 438660 h 1030680"/>
                <a:gd name="connsiteX982" fmla="*/ 1253270 w 2992697"/>
                <a:gd name="connsiteY982" fmla="*/ 438660 h 1030680"/>
                <a:gd name="connsiteX983" fmla="*/ 1250165 w 2992697"/>
                <a:gd name="connsiteY983" fmla="*/ 438660 h 1030680"/>
                <a:gd name="connsiteX984" fmla="*/ 1246129 w 2992697"/>
                <a:gd name="connsiteY984" fmla="*/ 440833 h 1030680"/>
                <a:gd name="connsiteX985" fmla="*/ 1243025 w 2992697"/>
                <a:gd name="connsiteY985" fmla="*/ 443006 h 1030680"/>
                <a:gd name="connsiteX986" fmla="*/ 1243025 w 2992697"/>
                <a:gd name="connsiteY986" fmla="*/ 450457 h 1030680"/>
                <a:gd name="connsiteX987" fmla="*/ 1251407 w 2992697"/>
                <a:gd name="connsiteY987" fmla="*/ 455734 h 1030680"/>
                <a:gd name="connsiteX988" fmla="*/ 1257616 w 2992697"/>
                <a:gd name="connsiteY988" fmla="*/ 463185 h 1030680"/>
                <a:gd name="connsiteX989" fmla="*/ 1260720 w 2992697"/>
                <a:gd name="connsiteY989" fmla="*/ 472809 h 1030680"/>
                <a:gd name="connsiteX990" fmla="*/ 1262893 w 2992697"/>
                <a:gd name="connsiteY990" fmla="*/ 487710 h 1030680"/>
                <a:gd name="connsiteX991" fmla="*/ 1253580 w 2992697"/>
                <a:gd name="connsiteY991" fmla="*/ 487710 h 1030680"/>
                <a:gd name="connsiteX992" fmla="*/ 1251407 w 2992697"/>
                <a:gd name="connsiteY992" fmla="*/ 487710 h 1030680"/>
                <a:gd name="connsiteX993" fmla="*/ 1246129 w 2992697"/>
                <a:gd name="connsiteY993" fmla="*/ 485537 h 1030680"/>
                <a:gd name="connsiteX994" fmla="*/ 1243025 w 2992697"/>
                <a:gd name="connsiteY994" fmla="*/ 487710 h 1030680"/>
                <a:gd name="connsiteX995" fmla="*/ 1236816 w 2992697"/>
                <a:gd name="connsiteY995" fmla="*/ 487710 h 1030680"/>
                <a:gd name="connsiteX996" fmla="*/ 1233711 w 2992697"/>
                <a:gd name="connsiteY996" fmla="*/ 490815 h 1030680"/>
                <a:gd name="connsiteX997" fmla="*/ 1229676 w 2992697"/>
                <a:gd name="connsiteY997" fmla="*/ 495161 h 1030680"/>
                <a:gd name="connsiteX998" fmla="*/ 1235885 w 2992697"/>
                <a:gd name="connsiteY998" fmla="*/ 498266 h 1030680"/>
                <a:gd name="connsiteX999" fmla="*/ 1238989 w 2992697"/>
                <a:gd name="connsiteY999" fmla="*/ 500439 h 1030680"/>
                <a:gd name="connsiteX1000" fmla="*/ 1241162 w 2992697"/>
                <a:gd name="connsiteY1000" fmla="*/ 502612 h 1030680"/>
                <a:gd name="connsiteX1001" fmla="*/ 1243335 w 2992697"/>
                <a:gd name="connsiteY1001" fmla="*/ 503543 h 1030680"/>
                <a:gd name="connsiteX1002" fmla="*/ 1244267 w 2992697"/>
                <a:gd name="connsiteY1002" fmla="*/ 509752 h 1030680"/>
                <a:gd name="connsiteX1003" fmla="*/ 1246440 w 2992697"/>
                <a:gd name="connsiteY1003" fmla="*/ 515030 h 1030680"/>
                <a:gd name="connsiteX1004" fmla="*/ 1244267 w 2992697"/>
                <a:gd name="connsiteY1004" fmla="*/ 517203 h 1030680"/>
                <a:gd name="connsiteX1005" fmla="*/ 1244267 w 2992697"/>
                <a:gd name="connsiteY1005" fmla="*/ 518134 h 1030680"/>
                <a:gd name="connsiteX1006" fmla="*/ 1244267 w 2992697"/>
                <a:gd name="connsiteY1006" fmla="*/ 518134 h 1030680"/>
                <a:gd name="connsiteX1007" fmla="*/ 1243335 w 2992697"/>
                <a:gd name="connsiteY1007" fmla="*/ 520307 h 1030680"/>
                <a:gd name="connsiteX1008" fmla="*/ 1243335 w 2992697"/>
                <a:gd name="connsiteY1008" fmla="*/ 524653 h 1030680"/>
                <a:gd name="connsiteX1009" fmla="*/ 1228124 w 2992697"/>
                <a:gd name="connsiteY1009" fmla="*/ 524653 h 1030680"/>
                <a:gd name="connsiteX1010" fmla="*/ 1213533 w 2992697"/>
                <a:gd name="connsiteY1010" fmla="*/ 527758 h 1030680"/>
                <a:gd name="connsiteX1011" fmla="*/ 1202046 w 2992697"/>
                <a:gd name="connsiteY1011" fmla="*/ 532104 h 1030680"/>
                <a:gd name="connsiteX1012" fmla="*/ 1206082 w 2992697"/>
                <a:gd name="connsiteY1012" fmla="*/ 532104 h 1030680"/>
                <a:gd name="connsiteX1013" fmla="*/ 1211359 w 2992697"/>
                <a:gd name="connsiteY1013" fmla="*/ 535209 h 1030680"/>
                <a:gd name="connsiteX1014" fmla="*/ 1215395 w 2992697"/>
                <a:gd name="connsiteY1014" fmla="*/ 537382 h 1030680"/>
                <a:gd name="connsiteX1015" fmla="*/ 1218500 w 2992697"/>
                <a:gd name="connsiteY1015" fmla="*/ 537382 h 1030680"/>
                <a:gd name="connsiteX1016" fmla="*/ 1222536 w 2992697"/>
                <a:gd name="connsiteY1016" fmla="*/ 539555 h 1030680"/>
                <a:gd name="connsiteX1017" fmla="*/ 1225640 w 2992697"/>
                <a:gd name="connsiteY1017" fmla="*/ 542659 h 1030680"/>
                <a:gd name="connsiteX1018" fmla="*/ 1228744 w 2992697"/>
                <a:gd name="connsiteY1018" fmla="*/ 547937 h 1030680"/>
                <a:gd name="connsiteX1019" fmla="*/ 1222536 w 2992697"/>
                <a:gd name="connsiteY1019" fmla="*/ 557561 h 1030680"/>
                <a:gd name="connsiteX1020" fmla="*/ 1218500 w 2992697"/>
                <a:gd name="connsiteY1020" fmla="*/ 569047 h 1030680"/>
                <a:gd name="connsiteX1021" fmla="*/ 1213222 w 2992697"/>
                <a:gd name="connsiteY1021" fmla="*/ 581775 h 1030680"/>
                <a:gd name="connsiteX1022" fmla="*/ 1211049 w 2992697"/>
                <a:gd name="connsiteY1022" fmla="*/ 576498 h 1030680"/>
                <a:gd name="connsiteX1023" fmla="*/ 1207945 w 2992697"/>
                <a:gd name="connsiteY1023" fmla="*/ 572152 h 1030680"/>
                <a:gd name="connsiteX1024" fmla="*/ 1205771 w 2992697"/>
                <a:gd name="connsiteY1024" fmla="*/ 569979 h 1030680"/>
                <a:gd name="connsiteX1025" fmla="*/ 1201736 w 2992697"/>
                <a:gd name="connsiteY1025" fmla="*/ 569979 h 1030680"/>
                <a:gd name="connsiteX1026" fmla="*/ 1196458 w 2992697"/>
                <a:gd name="connsiteY1026" fmla="*/ 569047 h 1030680"/>
                <a:gd name="connsiteX1027" fmla="*/ 1189007 w 2992697"/>
                <a:gd name="connsiteY1027" fmla="*/ 569047 h 1030680"/>
                <a:gd name="connsiteX1028" fmla="*/ 1189007 w 2992697"/>
                <a:gd name="connsiteY1028" fmla="*/ 572152 h 1030680"/>
                <a:gd name="connsiteX1029" fmla="*/ 1193043 w 2992697"/>
                <a:gd name="connsiteY1029" fmla="*/ 572152 h 1030680"/>
                <a:gd name="connsiteX1030" fmla="*/ 1205461 w 2992697"/>
                <a:gd name="connsiteY1030" fmla="*/ 584880 h 1030680"/>
                <a:gd name="connsiteX1031" fmla="*/ 1216016 w 2992697"/>
                <a:gd name="connsiteY1031" fmla="*/ 599781 h 1030680"/>
                <a:gd name="connsiteX1032" fmla="*/ 1222225 w 2992697"/>
                <a:gd name="connsiteY1032" fmla="*/ 618719 h 1030680"/>
                <a:gd name="connsiteX1033" fmla="*/ 1225329 w 2992697"/>
                <a:gd name="connsiteY1033" fmla="*/ 640760 h 1030680"/>
                <a:gd name="connsiteX1034" fmla="*/ 1222225 w 2992697"/>
                <a:gd name="connsiteY1034" fmla="*/ 640760 h 1030680"/>
                <a:gd name="connsiteX1035" fmla="*/ 1222225 w 2992697"/>
                <a:gd name="connsiteY1035" fmla="*/ 646038 h 1030680"/>
                <a:gd name="connsiteX1036" fmla="*/ 1193043 w 2992697"/>
                <a:gd name="connsiteY1036" fmla="*/ 649142 h 1030680"/>
                <a:gd name="connsiteX1037" fmla="*/ 1193043 w 2992697"/>
                <a:gd name="connsiteY1037" fmla="*/ 628963 h 1030680"/>
                <a:gd name="connsiteX1038" fmla="*/ 1189007 w 2992697"/>
                <a:gd name="connsiteY1038" fmla="*/ 625859 h 1030680"/>
                <a:gd name="connsiteX1039" fmla="*/ 1185903 w 2992697"/>
                <a:gd name="connsiteY1039" fmla="*/ 623686 h 1030680"/>
                <a:gd name="connsiteX1040" fmla="*/ 1183730 w 2992697"/>
                <a:gd name="connsiteY1040" fmla="*/ 621513 h 1030680"/>
                <a:gd name="connsiteX1041" fmla="*/ 1178452 w 2992697"/>
                <a:gd name="connsiteY1041" fmla="*/ 618408 h 1030680"/>
                <a:gd name="connsiteX1042" fmla="*/ 1172243 w 2992697"/>
                <a:gd name="connsiteY1042" fmla="*/ 616235 h 1030680"/>
                <a:gd name="connsiteX1043" fmla="*/ 1163861 w 2992697"/>
                <a:gd name="connsiteY1043" fmla="*/ 621513 h 1030680"/>
                <a:gd name="connsiteX1044" fmla="*/ 1152375 w 2992697"/>
                <a:gd name="connsiteY1044" fmla="*/ 625859 h 1030680"/>
                <a:gd name="connsiteX1045" fmla="*/ 1139957 w 2992697"/>
                <a:gd name="connsiteY1045" fmla="*/ 626790 h 1030680"/>
                <a:gd name="connsiteX1046" fmla="*/ 1128470 w 2992697"/>
                <a:gd name="connsiteY1046" fmla="*/ 631136 h 1030680"/>
                <a:gd name="connsiteX1047" fmla="*/ 1122262 w 2992697"/>
                <a:gd name="connsiteY1047" fmla="*/ 636414 h 1030680"/>
                <a:gd name="connsiteX1048" fmla="*/ 1128470 w 2992697"/>
                <a:gd name="connsiteY1048" fmla="*/ 636414 h 1030680"/>
                <a:gd name="connsiteX1049" fmla="*/ 1137784 w 2992697"/>
                <a:gd name="connsiteY1049" fmla="*/ 636414 h 1030680"/>
                <a:gd name="connsiteX1050" fmla="*/ 1152375 w 2992697"/>
                <a:gd name="connsiteY1050" fmla="*/ 634241 h 1030680"/>
                <a:gd name="connsiteX1051" fmla="*/ 1169139 w 2992697"/>
                <a:gd name="connsiteY1051" fmla="*/ 633309 h 1030680"/>
                <a:gd name="connsiteX1052" fmla="*/ 1169139 w 2992697"/>
                <a:gd name="connsiteY1052" fmla="*/ 640760 h 1030680"/>
                <a:gd name="connsiteX1053" fmla="*/ 1132506 w 2992697"/>
                <a:gd name="connsiteY1053" fmla="*/ 653488 h 1030680"/>
                <a:gd name="connsiteX1054" fmla="*/ 1132506 w 2992697"/>
                <a:gd name="connsiteY1054" fmla="*/ 656593 h 1030680"/>
                <a:gd name="connsiteX1055" fmla="*/ 1141820 w 2992697"/>
                <a:gd name="connsiteY1055" fmla="*/ 656593 h 1030680"/>
                <a:gd name="connsiteX1056" fmla="*/ 1147097 w 2992697"/>
                <a:gd name="connsiteY1056" fmla="*/ 655662 h 1030680"/>
                <a:gd name="connsiteX1057" fmla="*/ 1154548 w 2992697"/>
                <a:gd name="connsiteY1057" fmla="*/ 653488 h 1030680"/>
                <a:gd name="connsiteX1058" fmla="*/ 1161999 w 2992697"/>
                <a:gd name="connsiteY1058" fmla="*/ 651315 h 1030680"/>
                <a:gd name="connsiteX1059" fmla="*/ 1169449 w 2992697"/>
                <a:gd name="connsiteY1059" fmla="*/ 649142 h 1030680"/>
                <a:gd name="connsiteX1060" fmla="*/ 1171622 w 2992697"/>
                <a:gd name="connsiteY1060" fmla="*/ 658766 h 1030680"/>
                <a:gd name="connsiteX1061" fmla="*/ 1179073 w 2992697"/>
                <a:gd name="connsiteY1061" fmla="*/ 663112 h 1030680"/>
                <a:gd name="connsiteX1062" fmla="*/ 1186524 w 2992697"/>
                <a:gd name="connsiteY1062" fmla="*/ 664044 h 1030680"/>
                <a:gd name="connsiteX1063" fmla="*/ 1198942 w 2992697"/>
                <a:gd name="connsiteY1063" fmla="*/ 663112 h 1030680"/>
                <a:gd name="connsiteX1064" fmla="*/ 1213533 w 2992697"/>
                <a:gd name="connsiteY1064" fmla="*/ 663112 h 1030680"/>
                <a:gd name="connsiteX1065" fmla="*/ 1213533 w 2992697"/>
                <a:gd name="connsiteY1065" fmla="*/ 666217 h 1030680"/>
                <a:gd name="connsiteX1066" fmla="*/ 1209497 w 2992697"/>
                <a:gd name="connsiteY1066" fmla="*/ 666217 h 1030680"/>
                <a:gd name="connsiteX1067" fmla="*/ 1189628 w 2992697"/>
                <a:gd name="connsiteY1067" fmla="*/ 685154 h 1030680"/>
                <a:gd name="connsiteX1068" fmla="*/ 1167587 w 2992697"/>
                <a:gd name="connsiteY1068" fmla="*/ 703160 h 1030680"/>
                <a:gd name="connsiteX1069" fmla="*/ 1145545 w 2992697"/>
                <a:gd name="connsiteY1069" fmla="*/ 718061 h 1030680"/>
                <a:gd name="connsiteX1070" fmla="*/ 1120399 w 2992697"/>
                <a:gd name="connsiteY1070" fmla="*/ 730789 h 1030680"/>
                <a:gd name="connsiteX1071" fmla="*/ 1093390 w 2992697"/>
                <a:gd name="connsiteY1071" fmla="*/ 736067 h 1030680"/>
                <a:gd name="connsiteX1072" fmla="*/ 1062035 w 2992697"/>
                <a:gd name="connsiteY1072" fmla="*/ 735136 h 1030680"/>
                <a:gd name="connsiteX1073" fmla="*/ 1062035 w 2992697"/>
                <a:gd name="connsiteY1073" fmla="*/ 740413 h 1030680"/>
                <a:gd name="connsiteX1074" fmla="*/ 1062035 w 2992697"/>
                <a:gd name="connsiteY1074" fmla="*/ 745691 h 1030680"/>
                <a:gd name="connsiteX1075" fmla="*/ 1059862 w 2992697"/>
                <a:gd name="connsiteY1075" fmla="*/ 750037 h 1030680"/>
                <a:gd name="connsiteX1076" fmla="*/ 1057689 w 2992697"/>
                <a:gd name="connsiteY1076" fmla="*/ 750968 h 1030680"/>
                <a:gd name="connsiteX1077" fmla="*/ 1056757 w 2992697"/>
                <a:gd name="connsiteY1077" fmla="*/ 750968 h 1030680"/>
                <a:gd name="connsiteX1078" fmla="*/ 1054584 w 2992697"/>
                <a:gd name="connsiteY1078" fmla="*/ 753142 h 1030680"/>
                <a:gd name="connsiteX1079" fmla="*/ 1050548 w 2992697"/>
                <a:gd name="connsiteY1079" fmla="*/ 755315 h 1030680"/>
                <a:gd name="connsiteX1080" fmla="*/ 1047444 w 2992697"/>
                <a:gd name="connsiteY1080" fmla="*/ 757488 h 1030680"/>
                <a:gd name="connsiteX1081" fmla="*/ 1045271 w 2992697"/>
                <a:gd name="connsiteY1081" fmla="*/ 758419 h 1030680"/>
                <a:gd name="connsiteX1082" fmla="*/ 1042166 w 2992697"/>
                <a:gd name="connsiteY1082" fmla="*/ 762765 h 1030680"/>
                <a:gd name="connsiteX1083" fmla="*/ 1038131 w 2992697"/>
                <a:gd name="connsiteY1083" fmla="*/ 773321 h 1030680"/>
                <a:gd name="connsiteX1084" fmla="*/ 1035957 w 2992697"/>
                <a:gd name="connsiteY1084" fmla="*/ 786980 h 1030680"/>
                <a:gd name="connsiteX1085" fmla="*/ 1032853 w 2992697"/>
                <a:gd name="connsiteY1085" fmla="*/ 795362 h 1030680"/>
                <a:gd name="connsiteX1086" fmla="*/ 1023540 w 2992697"/>
                <a:gd name="connsiteY1086" fmla="*/ 804986 h 1030680"/>
                <a:gd name="connsiteX1087" fmla="*/ 1008017 w 2992697"/>
                <a:gd name="connsiteY1087" fmla="*/ 815541 h 1030680"/>
                <a:gd name="connsiteX1088" fmla="*/ 987218 w 2992697"/>
                <a:gd name="connsiteY1088" fmla="*/ 825165 h 1030680"/>
                <a:gd name="connsiteX1089" fmla="*/ 969522 w 2992697"/>
                <a:gd name="connsiteY1089" fmla="*/ 832616 h 1030680"/>
                <a:gd name="connsiteX1090" fmla="*/ 952758 w 2992697"/>
                <a:gd name="connsiteY1090" fmla="*/ 836962 h 1030680"/>
                <a:gd name="connsiteX1091" fmla="*/ 952758 w 2992697"/>
                <a:gd name="connsiteY1091" fmla="*/ 832616 h 1030680"/>
                <a:gd name="connsiteX1092" fmla="*/ 952758 w 2992697"/>
                <a:gd name="connsiteY1092" fmla="*/ 829511 h 1030680"/>
                <a:gd name="connsiteX1093" fmla="*/ 950585 w 2992697"/>
                <a:gd name="connsiteY1093" fmla="*/ 829511 h 1030680"/>
                <a:gd name="connsiteX1094" fmla="*/ 950585 w 2992697"/>
                <a:gd name="connsiteY1094" fmla="*/ 827338 h 1030680"/>
                <a:gd name="connsiteX1095" fmla="*/ 949654 w 2992697"/>
                <a:gd name="connsiteY1095" fmla="*/ 825165 h 1030680"/>
                <a:gd name="connsiteX1096" fmla="*/ 947480 w 2992697"/>
                <a:gd name="connsiteY1096" fmla="*/ 840066 h 1030680"/>
                <a:gd name="connsiteX1097" fmla="*/ 942203 w 2992697"/>
                <a:gd name="connsiteY1097" fmla="*/ 852795 h 1030680"/>
                <a:gd name="connsiteX1098" fmla="*/ 938167 w 2992697"/>
                <a:gd name="connsiteY1098" fmla="*/ 864281 h 1030680"/>
                <a:gd name="connsiteX1099" fmla="*/ 932890 w 2992697"/>
                <a:gd name="connsiteY1099" fmla="*/ 874836 h 1030680"/>
                <a:gd name="connsiteX1100" fmla="*/ 928854 w 2992697"/>
                <a:gd name="connsiteY1100" fmla="*/ 889738 h 1030680"/>
                <a:gd name="connsiteX1101" fmla="*/ 932890 w 2992697"/>
                <a:gd name="connsiteY1101" fmla="*/ 891911 h 1030680"/>
                <a:gd name="connsiteX1102" fmla="*/ 932890 w 2992697"/>
                <a:gd name="connsiteY1102" fmla="*/ 894084 h 1030680"/>
                <a:gd name="connsiteX1103" fmla="*/ 935063 w 2992697"/>
                <a:gd name="connsiteY1103" fmla="*/ 894084 h 1030680"/>
                <a:gd name="connsiteX1104" fmla="*/ 935063 w 2992697"/>
                <a:gd name="connsiteY1104" fmla="*/ 894084 h 1030680"/>
                <a:gd name="connsiteX1105" fmla="*/ 935063 w 2992697"/>
                <a:gd name="connsiteY1105" fmla="*/ 896257 h 1030680"/>
                <a:gd name="connsiteX1106" fmla="*/ 932890 w 2992697"/>
                <a:gd name="connsiteY1106" fmla="*/ 897188 h 1030680"/>
                <a:gd name="connsiteX1107" fmla="*/ 928854 w 2992697"/>
                <a:gd name="connsiteY1107" fmla="*/ 901535 h 1030680"/>
                <a:gd name="connsiteX1108" fmla="*/ 925749 w 2992697"/>
                <a:gd name="connsiteY1108" fmla="*/ 903708 h 1030680"/>
                <a:gd name="connsiteX1109" fmla="*/ 922645 w 2992697"/>
                <a:gd name="connsiteY1109" fmla="*/ 906812 h 1030680"/>
                <a:gd name="connsiteX1110" fmla="*/ 918609 w 2992697"/>
                <a:gd name="connsiteY1110" fmla="*/ 908985 h 1030680"/>
                <a:gd name="connsiteX1111" fmla="*/ 916436 w 2992697"/>
                <a:gd name="connsiteY1111" fmla="*/ 912090 h 1030680"/>
                <a:gd name="connsiteX1112" fmla="*/ 913331 w 2992697"/>
                <a:gd name="connsiteY1112" fmla="*/ 917367 h 1030680"/>
                <a:gd name="connsiteX1113" fmla="*/ 905881 w 2992697"/>
                <a:gd name="connsiteY1113" fmla="*/ 938478 h 1030680"/>
                <a:gd name="connsiteX1114" fmla="*/ 900603 w 2992697"/>
                <a:gd name="connsiteY1114" fmla="*/ 960519 h 1030680"/>
                <a:gd name="connsiteX1115" fmla="*/ 898430 w 2992697"/>
                <a:gd name="connsiteY1115" fmla="*/ 985976 h 1030680"/>
                <a:gd name="connsiteX1116" fmla="*/ 894394 w 2992697"/>
                <a:gd name="connsiteY1116" fmla="*/ 1010191 h 1030680"/>
                <a:gd name="connsiteX1117" fmla="*/ 889117 w 2992697"/>
                <a:gd name="connsiteY1117" fmla="*/ 1032232 h 1030680"/>
                <a:gd name="connsiteX1118" fmla="*/ 886012 w 2992697"/>
                <a:gd name="connsiteY1118" fmla="*/ 1030059 h 1030680"/>
                <a:gd name="connsiteX1119" fmla="*/ 886012 w 2992697"/>
                <a:gd name="connsiteY1119" fmla="*/ 1030059 h 1030680"/>
                <a:gd name="connsiteX1120" fmla="*/ 883839 w 2992697"/>
                <a:gd name="connsiteY1120" fmla="*/ 1030059 h 1030680"/>
                <a:gd name="connsiteX1121" fmla="*/ 883839 w 2992697"/>
                <a:gd name="connsiteY1121" fmla="*/ 1027886 h 1030680"/>
                <a:gd name="connsiteX1122" fmla="*/ 881666 w 2992697"/>
                <a:gd name="connsiteY1122" fmla="*/ 1027886 h 1030680"/>
                <a:gd name="connsiteX1123" fmla="*/ 876388 w 2992697"/>
                <a:gd name="connsiteY1123" fmla="*/ 1024782 h 1030680"/>
                <a:gd name="connsiteX1124" fmla="*/ 867075 w 2992697"/>
                <a:gd name="connsiteY1124" fmla="*/ 1017331 h 1030680"/>
                <a:gd name="connsiteX1125" fmla="*/ 852484 w 2992697"/>
                <a:gd name="connsiteY1125" fmla="*/ 1005844 h 1030680"/>
                <a:gd name="connsiteX1126" fmla="*/ 835720 w 2992697"/>
                <a:gd name="connsiteY1126" fmla="*/ 996221 h 1030680"/>
                <a:gd name="connsiteX1127" fmla="*/ 820198 w 2992697"/>
                <a:gd name="connsiteY1127" fmla="*/ 985665 h 1030680"/>
                <a:gd name="connsiteX1128" fmla="*/ 807780 w 2992697"/>
                <a:gd name="connsiteY1128" fmla="*/ 976042 h 1030680"/>
                <a:gd name="connsiteX1129" fmla="*/ 796294 w 2992697"/>
                <a:gd name="connsiteY1129" fmla="*/ 970764 h 1030680"/>
                <a:gd name="connsiteX1130" fmla="*/ 793189 w 2992697"/>
                <a:gd name="connsiteY1130" fmla="*/ 968591 h 1030680"/>
                <a:gd name="connsiteX1131" fmla="*/ 789153 w 2992697"/>
                <a:gd name="connsiteY1131" fmla="*/ 928543 h 1030680"/>
                <a:gd name="connsiteX1132" fmla="*/ 786980 w 2992697"/>
                <a:gd name="connsiteY1132" fmla="*/ 924197 h 1030680"/>
                <a:gd name="connsiteX1133" fmla="*/ 781703 w 2992697"/>
                <a:gd name="connsiteY1133" fmla="*/ 921093 h 1030680"/>
                <a:gd name="connsiteX1134" fmla="*/ 778598 w 2992697"/>
                <a:gd name="connsiteY1134" fmla="*/ 918920 h 1030680"/>
                <a:gd name="connsiteX1135" fmla="*/ 772389 w 2992697"/>
                <a:gd name="connsiteY1135" fmla="*/ 914573 h 1030680"/>
                <a:gd name="connsiteX1136" fmla="*/ 769285 w 2992697"/>
                <a:gd name="connsiteY1136" fmla="*/ 911469 h 1030680"/>
                <a:gd name="connsiteX1137" fmla="*/ 772389 w 2992697"/>
                <a:gd name="connsiteY1137" fmla="*/ 909296 h 1030680"/>
                <a:gd name="connsiteX1138" fmla="*/ 772389 w 2992697"/>
                <a:gd name="connsiteY1138" fmla="*/ 907123 h 1030680"/>
                <a:gd name="connsiteX1139" fmla="*/ 774562 w 2992697"/>
                <a:gd name="connsiteY1139" fmla="*/ 906191 h 1030680"/>
                <a:gd name="connsiteX1140" fmla="*/ 774562 w 2992697"/>
                <a:gd name="connsiteY1140" fmla="*/ 906191 h 1030680"/>
                <a:gd name="connsiteX1141" fmla="*/ 776735 w 2992697"/>
                <a:gd name="connsiteY1141" fmla="*/ 901845 h 1030680"/>
                <a:gd name="connsiteX1142" fmla="*/ 778908 w 2992697"/>
                <a:gd name="connsiteY1142" fmla="*/ 898741 h 1030680"/>
                <a:gd name="connsiteX1143" fmla="*/ 769595 w 2992697"/>
                <a:gd name="connsiteY1143" fmla="*/ 898741 h 1030680"/>
                <a:gd name="connsiteX1144" fmla="*/ 764317 w 2992697"/>
                <a:gd name="connsiteY1144" fmla="*/ 898741 h 1030680"/>
                <a:gd name="connsiteX1145" fmla="*/ 760282 w 2992697"/>
                <a:gd name="connsiteY1145" fmla="*/ 898741 h 1030680"/>
                <a:gd name="connsiteX1146" fmla="*/ 758109 w 2992697"/>
                <a:gd name="connsiteY1146" fmla="*/ 896567 h 1030680"/>
                <a:gd name="connsiteX1147" fmla="*/ 757177 w 2992697"/>
                <a:gd name="connsiteY1147" fmla="*/ 893463 h 1030680"/>
                <a:gd name="connsiteX1148" fmla="*/ 753141 w 2992697"/>
                <a:gd name="connsiteY1148" fmla="*/ 887254 h 1030680"/>
                <a:gd name="connsiteX1149" fmla="*/ 750968 w 2992697"/>
                <a:gd name="connsiteY1149" fmla="*/ 884150 h 1030680"/>
                <a:gd name="connsiteX1150" fmla="*/ 750968 w 2992697"/>
                <a:gd name="connsiteY1150" fmla="*/ 879803 h 1030680"/>
                <a:gd name="connsiteX1151" fmla="*/ 750968 w 2992697"/>
                <a:gd name="connsiteY1151" fmla="*/ 878872 h 1030680"/>
                <a:gd name="connsiteX1152" fmla="*/ 750968 w 2992697"/>
                <a:gd name="connsiteY1152" fmla="*/ 874526 h 1030680"/>
                <a:gd name="connsiteX1153" fmla="*/ 753141 w 2992697"/>
                <a:gd name="connsiteY1153" fmla="*/ 871421 h 1030680"/>
                <a:gd name="connsiteX1154" fmla="*/ 753141 w 2992697"/>
                <a:gd name="connsiteY1154" fmla="*/ 867075 h 1030680"/>
                <a:gd name="connsiteX1155" fmla="*/ 742586 w 2992697"/>
                <a:gd name="connsiteY1155" fmla="*/ 867075 h 1030680"/>
                <a:gd name="connsiteX1156" fmla="*/ 742586 w 2992697"/>
                <a:gd name="connsiteY1156" fmla="*/ 861798 h 1030680"/>
                <a:gd name="connsiteX1157" fmla="*/ 743518 w 2992697"/>
                <a:gd name="connsiteY1157" fmla="*/ 856520 h 1030680"/>
                <a:gd name="connsiteX1158" fmla="*/ 745691 w 2992697"/>
                <a:gd name="connsiteY1158" fmla="*/ 854347 h 1030680"/>
                <a:gd name="connsiteX1159" fmla="*/ 745691 w 2992697"/>
                <a:gd name="connsiteY1159" fmla="*/ 850622 h 1030680"/>
                <a:gd name="connsiteX1160" fmla="*/ 747864 w 2992697"/>
                <a:gd name="connsiteY1160" fmla="*/ 847517 h 1030680"/>
                <a:gd name="connsiteX1161" fmla="*/ 750037 w 2992697"/>
                <a:gd name="connsiteY1161" fmla="*/ 842239 h 1030680"/>
                <a:gd name="connsiteX1162" fmla="*/ 743828 w 2992697"/>
                <a:gd name="connsiteY1162" fmla="*/ 842239 h 1030680"/>
                <a:gd name="connsiteX1163" fmla="*/ 737619 w 2992697"/>
                <a:gd name="connsiteY1163" fmla="*/ 842239 h 1030680"/>
                <a:gd name="connsiteX1164" fmla="*/ 734515 w 2992697"/>
                <a:gd name="connsiteY1164" fmla="*/ 840066 h 1030680"/>
                <a:gd name="connsiteX1165" fmla="*/ 728306 w 2992697"/>
                <a:gd name="connsiteY1165" fmla="*/ 837893 h 1030680"/>
                <a:gd name="connsiteX1166" fmla="*/ 727375 w 2992697"/>
                <a:gd name="connsiteY1166" fmla="*/ 810574 h 1030680"/>
                <a:gd name="connsiteX1167" fmla="*/ 725201 w 2992697"/>
                <a:gd name="connsiteY1167" fmla="*/ 785117 h 1030680"/>
                <a:gd name="connsiteX1168" fmla="*/ 725201 w 2992697"/>
                <a:gd name="connsiteY1168" fmla="*/ 760903 h 1030680"/>
                <a:gd name="connsiteX1169" fmla="*/ 732652 w 2992697"/>
                <a:gd name="connsiteY1169" fmla="*/ 736688 h 1030680"/>
                <a:gd name="connsiteX1170" fmla="*/ 740103 w 2992697"/>
                <a:gd name="connsiteY1170" fmla="*/ 726133 h 1030680"/>
                <a:gd name="connsiteX1171" fmla="*/ 749416 w 2992697"/>
                <a:gd name="connsiteY1171" fmla="*/ 718682 h 1030680"/>
                <a:gd name="connsiteX1172" fmla="*/ 756867 w 2992697"/>
                <a:gd name="connsiteY1172" fmla="*/ 712473 h 1030680"/>
                <a:gd name="connsiteX1173" fmla="*/ 762144 w 2992697"/>
                <a:gd name="connsiteY1173" fmla="*/ 704091 h 1030680"/>
                <a:gd name="connsiteX1174" fmla="*/ 767422 w 2992697"/>
                <a:gd name="connsiteY1174" fmla="*/ 692605 h 1030680"/>
                <a:gd name="connsiteX1175" fmla="*/ 769595 w 2992697"/>
                <a:gd name="connsiteY1175" fmla="*/ 672426 h 1030680"/>
                <a:gd name="connsiteX1176" fmla="*/ 765559 w 2992697"/>
                <a:gd name="connsiteY1176" fmla="*/ 672426 h 1030680"/>
                <a:gd name="connsiteX1177" fmla="*/ 762455 w 2992697"/>
                <a:gd name="connsiteY1177" fmla="*/ 676772 h 1030680"/>
                <a:gd name="connsiteX1178" fmla="*/ 758419 w 2992697"/>
                <a:gd name="connsiteY1178" fmla="*/ 677703 h 1030680"/>
                <a:gd name="connsiteX1179" fmla="*/ 757488 w 2992697"/>
                <a:gd name="connsiteY1179" fmla="*/ 677703 h 1030680"/>
                <a:gd name="connsiteX1180" fmla="*/ 753452 w 2992697"/>
                <a:gd name="connsiteY1180" fmla="*/ 677703 h 1030680"/>
                <a:gd name="connsiteX1181" fmla="*/ 750347 w 2992697"/>
                <a:gd name="connsiteY1181" fmla="*/ 676772 h 1030680"/>
                <a:gd name="connsiteX1182" fmla="*/ 735757 w 2992697"/>
                <a:gd name="connsiteY1182" fmla="*/ 672426 h 1030680"/>
                <a:gd name="connsiteX1183" fmla="*/ 724270 w 2992697"/>
                <a:gd name="connsiteY1183" fmla="*/ 664975 h 1030680"/>
                <a:gd name="connsiteX1184" fmla="*/ 716819 w 2992697"/>
                <a:gd name="connsiteY1184" fmla="*/ 654420 h 1030680"/>
                <a:gd name="connsiteX1185" fmla="*/ 713715 w 2992697"/>
                <a:gd name="connsiteY1185" fmla="*/ 635483 h 1030680"/>
                <a:gd name="connsiteX1186" fmla="*/ 718992 w 2992697"/>
                <a:gd name="connsiteY1186" fmla="*/ 635483 h 1030680"/>
                <a:gd name="connsiteX1187" fmla="*/ 718992 w 2992697"/>
                <a:gd name="connsiteY1187" fmla="*/ 632378 h 1030680"/>
                <a:gd name="connsiteX1188" fmla="*/ 728306 w 2992697"/>
                <a:gd name="connsiteY1188" fmla="*/ 637656 h 1030680"/>
                <a:gd name="connsiteX1189" fmla="*/ 738861 w 2992697"/>
                <a:gd name="connsiteY1189" fmla="*/ 645106 h 1030680"/>
                <a:gd name="connsiteX1190" fmla="*/ 748174 w 2992697"/>
                <a:gd name="connsiteY1190" fmla="*/ 648211 h 1030680"/>
                <a:gd name="connsiteX1191" fmla="*/ 758729 w 2992697"/>
                <a:gd name="connsiteY1191" fmla="*/ 648211 h 1030680"/>
                <a:gd name="connsiteX1192" fmla="*/ 758729 w 2992697"/>
                <a:gd name="connsiteY1192" fmla="*/ 647280 h 1030680"/>
                <a:gd name="connsiteX1193" fmla="*/ 760903 w 2992697"/>
                <a:gd name="connsiteY1193" fmla="*/ 645106 h 1030680"/>
                <a:gd name="connsiteX1194" fmla="*/ 760903 w 2992697"/>
                <a:gd name="connsiteY1194" fmla="*/ 645106 h 1030680"/>
                <a:gd name="connsiteX1195" fmla="*/ 760903 w 2992697"/>
                <a:gd name="connsiteY1195" fmla="*/ 642623 h 1030680"/>
                <a:gd name="connsiteX1196" fmla="*/ 763076 w 2992697"/>
                <a:gd name="connsiteY1196" fmla="*/ 639518 h 1030680"/>
                <a:gd name="connsiteX1197" fmla="*/ 743207 w 2992697"/>
                <a:gd name="connsiteY1197" fmla="*/ 624617 h 1030680"/>
                <a:gd name="connsiteX1198" fmla="*/ 726443 w 2992697"/>
                <a:gd name="connsiteY1198" fmla="*/ 603507 h 1030680"/>
                <a:gd name="connsiteX1199" fmla="*/ 721166 w 2992697"/>
                <a:gd name="connsiteY1199" fmla="*/ 605680 h 1030680"/>
                <a:gd name="connsiteX1200" fmla="*/ 717130 w 2992697"/>
                <a:gd name="connsiteY1200" fmla="*/ 607853 h 1030680"/>
                <a:gd name="connsiteX1201" fmla="*/ 711852 w 2992697"/>
                <a:gd name="connsiteY1201" fmla="*/ 610026 h 1030680"/>
                <a:gd name="connsiteX1202" fmla="*/ 706575 w 2992697"/>
                <a:gd name="connsiteY1202" fmla="*/ 610957 h 1030680"/>
                <a:gd name="connsiteX1203" fmla="*/ 702539 w 2992697"/>
                <a:gd name="connsiteY1203" fmla="*/ 607853 h 1030680"/>
                <a:gd name="connsiteX1204" fmla="*/ 701608 w 2992697"/>
                <a:gd name="connsiteY1204" fmla="*/ 605680 h 1030680"/>
                <a:gd name="connsiteX1205" fmla="*/ 699434 w 2992697"/>
                <a:gd name="connsiteY1205" fmla="*/ 602575 h 1030680"/>
                <a:gd name="connsiteX1206" fmla="*/ 697261 w 2992697"/>
                <a:gd name="connsiteY1206" fmla="*/ 600402 h 1030680"/>
                <a:gd name="connsiteX1207" fmla="*/ 694157 w 2992697"/>
                <a:gd name="connsiteY1207" fmla="*/ 595125 h 1030680"/>
                <a:gd name="connsiteX1208" fmla="*/ 704712 w 2992697"/>
                <a:gd name="connsiteY1208" fmla="*/ 583638 h 1030680"/>
                <a:gd name="connsiteX1209" fmla="*/ 706885 w 2992697"/>
                <a:gd name="connsiteY1209" fmla="*/ 567805 h 1030680"/>
                <a:gd name="connsiteX1210" fmla="*/ 704712 w 2992697"/>
                <a:gd name="connsiteY1210" fmla="*/ 546695 h 1030680"/>
                <a:gd name="connsiteX1211" fmla="*/ 699434 w 2992697"/>
                <a:gd name="connsiteY1211" fmla="*/ 524653 h 1030680"/>
                <a:gd name="connsiteX1212" fmla="*/ 690121 w 2992697"/>
                <a:gd name="connsiteY1212" fmla="*/ 501370 h 1030680"/>
                <a:gd name="connsiteX1213" fmla="*/ 679566 w 2992697"/>
                <a:gd name="connsiteY1213" fmla="*/ 479328 h 1030680"/>
                <a:gd name="connsiteX1214" fmla="*/ 665906 w 2992697"/>
                <a:gd name="connsiteY1214" fmla="*/ 459149 h 1030680"/>
                <a:gd name="connsiteX1215" fmla="*/ 655351 w 2992697"/>
                <a:gd name="connsiteY1215" fmla="*/ 440212 h 1030680"/>
                <a:gd name="connsiteX1216" fmla="*/ 646038 w 2992697"/>
                <a:gd name="connsiteY1216" fmla="*/ 425311 h 1030680"/>
                <a:gd name="connsiteX1217" fmla="*/ 623996 w 2992697"/>
                <a:gd name="connsiteY1217" fmla="*/ 410409 h 1030680"/>
                <a:gd name="connsiteX1218" fmla="*/ 598850 w 2992697"/>
                <a:gd name="connsiteY1218" fmla="*/ 405132 h 1030680"/>
                <a:gd name="connsiteX1219" fmla="*/ 572772 w 2992697"/>
                <a:gd name="connsiteY1219" fmla="*/ 405132 h 1030680"/>
                <a:gd name="connsiteX1220" fmla="*/ 543591 w 2992697"/>
                <a:gd name="connsiteY1220" fmla="*/ 405132 h 1030680"/>
                <a:gd name="connsiteX1221" fmla="*/ 515340 w 2992697"/>
                <a:gd name="connsiteY1221" fmla="*/ 407305 h 1030680"/>
                <a:gd name="connsiteX1222" fmla="*/ 486158 w 2992697"/>
                <a:gd name="connsiteY1222" fmla="*/ 405132 h 1030680"/>
                <a:gd name="connsiteX1223" fmla="*/ 486158 w 2992697"/>
                <a:gd name="connsiteY1223" fmla="*/ 399854 h 1030680"/>
                <a:gd name="connsiteX1224" fmla="*/ 486158 w 2992697"/>
                <a:gd name="connsiteY1224" fmla="*/ 395508 h 1030680"/>
                <a:gd name="connsiteX1225" fmla="*/ 487089 w 2992697"/>
                <a:gd name="connsiteY1225" fmla="*/ 394577 h 1030680"/>
                <a:gd name="connsiteX1226" fmla="*/ 487089 w 2992697"/>
                <a:gd name="connsiteY1226" fmla="*/ 392404 h 1030680"/>
                <a:gd name="connsiteX1227" fmla="*/ 487089 w 2992697"/>
                <a:gd name="connsiteY1227" fmla="*/ 390230 h 1030680"/>
                <a:gd name="connsiteX1228" fmla="*/ 486158 w 2992697"/>
                <a:gd name="connsiteY1228" fmla="*/ 388057 h 1030680"/>
                <a:gd name="connsiteX1229" fmla="*/ 474672 w 2992697"/>
                <a:gd name="connsiteY1229" fmla="*/ 382780 h 1030680"/>
                <a:gd name="connsiteX1230" fmla="*/ 464116 w 2992697"/>
                <a:gd name="connsiteY1230" fmla="*/ 379675 h 1030680"/>
                <a:gd name="connsiteX1231" fmla="*/ 452630 w 2992697"/>
                <a:gd name="connsiteY1231" fmla="*/ 372225 h 1030680"/>
                <a:gd name="connsiteX1232" fmla="*/ 461943 w 2992697"/>
                <a:gd name="connsiteY1232" fmla="*/ 372225 h 1030680"/>
                <a:gd name="connsiteX1233" fmla="*/ 472499 w 2992697"/>
                <a:gd name="connsiteY1233" fmla="*/ 367878 h 1030680"/>
                <a:gd name="connsiteX1234" fmla="*/ 487089 w 2992697"/>
                <a:gd name="connsiteY1234" fmla="*/ 364774 h 1030680"/>
                <a:gd name="connsiteX1235" fmla="*/ 503854 w 2992697"/>
                <a:gd name="connsiteY1235" fmla="*/ 362601 h 1030680"/>
                <a:gd name="connsiteX1236" fmla="*/ 516271 w 2992697"/>
                <a:gd name="connsiteY1236" fmla="*/ 358254 h 1030680"/>
                <a:gd name="connsiteX1237" fmla="*/ 525585 w 2992697"/>
                <a:gd name="connsiteY1237" fmla="*/ 350804 h 1030680"/>
                <a:gd name="connsiteX1238" fmla="*/ 481812 w 2992697"/>
                <a:gd name="connsiteY1238" fmla="*/ 350804 h 1030680"/>
                <a:gd name="connsiteX1239" fmla="*/ 471257 w 2992697"/>
                <a:gd name="connsiteY1239" fmla="*/ 347699 h 1030680"/>
                <a:gd name="connsiteX1240" fmla="*/ 461943 w 2992697"/>
                <a:gd name="connsiteY1240" fmla="*/ 347699 h 1030680"/>
                <a:gd name="connsiteX1241" fmla="*/ 450457 w 2992697"/>
                <a:gd name="connsiteY1241" fmla="*/ 345526 h 1030680"/>
                <a:gd name="connsiteX1242" fmla="*/ 442075 w 2992697"/>
                <a:gd name="connsiteY1242" fmla="*/ 343353 h 1030680"/>
                <a:gd name="connsiteX1243" fmla="*/ 432761 w 2992697"/>
                <a:gd name="connsiteY1243" fmla="*/ 340249 h 1030680"/>
                <a:gd name="connsiteX1244" fmla="*/ 427484 w 2992697"/>
                <a:gd name="connsiteY1244" fmla="*/ 330625 h 1030680"/>
                <a:gd name="connsiteX1245" fmla="*/ 425311 w 2992697"/>
                <a:gd name="connsiteY1245" fmla="*/ 315723 h 1030680"/>
                <a:gd name="connsiteX1246" fmla="*/ 447352 w 2992697"/>
                <a:gd name="connsiteY1246" fmla="*/ 312619 h 1030680"/>
                <a:gd name="connsiteX1247" fmla="*/ 467221 w 2992697"/>
                <a:gd name="connsiteY1247" fmla="*/ 305168 h 1030680"/>
                <a:gd name="connsiteX1248" fmla="*/ 483985 w 2992697"/>
                <a:gd name="connsiteY1248" fmla="*/ 297718 h 1030680"/>
                <a:gd name="connsiteX1249" fmla="*/ 501680 w 2992697"/>
                <a:gd name="connsiteY1249" fmla="*/ 290267 h 1030680"/>
                <a:gd name="connsiteX1250" fmla="*/ 538313 w 2992697"/>
                <a:gd name="connsiteY1250" fmla="*/ 290267 h 1030680"/>
                <a:gd name="connsiteX1251" fmla="*/ 552904 w 2992697"/>
                <a:gd name="connsiteY1251" fmla="*/ 241837 h 1030680"/>
                <a:gd name="connsiteX1252" fmla="*/ 518444 w 2992697"/>
                <a:gd name="connsiteY1252" fmla="*/ 241837 h 1030680"/>
                <a:gd name="connsiteX1253" fmla="*/ 509131 w 2992697"/>
                <a:gd name="connsiteY1253" fmla="*/ 229109 h 1030680"/>
                <a:gd name="connsiteX1254" fmla="*/ 520618 w 2992697"/>
                <a:gd name="connsiteY1254" fmla="*/ 221658 h 1030680"/>
                <a:gd name="connsiteX1255" fmla="*/ 529000 w 2992697"/>
                <a:gd name="connsiteY1255" fmla="*/ 214208 h 1030680"/>
                <a:gd name="connsiteX1256" fmla="*/ 540486 w 2992697"/>
                <a:gd name="connsiteY1256" fmla="*/ 208930 h 1030680"/>
                <a:gd name="connsiteX1257" fmla="*/ 552904 w 2992697"/>
                <a:gd name="connsiteY1257" fmla="*/ 204584 h 1030680"/>
                <a:gd name="connsiteX1258" fmla="*/ 552904 w 2992697"/>
                <a:gd name="connsiteY1258" fmla="*/ 191856 h 1030680"/>
                <a:gd name="connsiteX1259" fmla="*/ 567495 w 2992697"/>
                <a:gd name="connsiteY1259" fmla="*/ 184405 h 1030680"/>
                <a:gd name="connsiteX1260" fmla="*/ 574946 w 2992697"/>
                <a:gd name="connsiteY1260" fmla="*/ 176023 h 1030680"/>
                <a:gd name="connsiteX1261" fmla="*/ 582396 w 2992697"/>
                <a:gd name="connsiteY1261" fmla="*/ 164536 h 1030680"/>
                <a:gd name="connsiteX1262" fmla="*/ 593883 w 2992697"/>
                <a:gd name="connsiteY1262" fmla="*/ 157086 h 1030680"/>
                <a:gd name="connsiteX1263" fmla="*/ 606301 w 2992697"/>
                <a:gd name="connsiteY1263" fmla="*/ 151808 h 1030680"/>
                <a:gd name="connsiteX1264" fmla="*/ 616856 w 2992697"/>
                <a:gd name="connsiteY1264" fmla="*/ 151808 h 1030680"/>
                <a:gd name="connsiteX1265" fmla="*/ 626169 w 2992697"/>
                <a:gd name="connsiteY1265" fmla="*/ 154912 h 1030680"/>
                <a:gd name="connsiteX1266" fmla="*/ 638587 w 2992697"/>
                <a:gd name="connsiteY1266" fmla="*/ 153981 h 1030680"/>
                <a:gd name="connsiteX1267" fmla="*/ 629274 w 2992697"/>
                <a:gd name="connsiteY1267" fmla="*/ 149635 h 1030680"/>
                <a:gd name="connsiteX1268" fmla="*/ 623996 w 2992697"/>
                <a:gd name="connsiteY1268" fmla="*/ 147462 h 1030680"/>
                <a:gd name="connsiteX1269" fmla="*/ 618718 w 2992697"/>
                <a:gd name="connsiteY1269" fmla="*/ 146530 h 1030680"/>
                <a:gd name="connsiteX1270" fmla="*/ 613441 w 2992697"/>
                <a:gd name="connsiteY1270" fmla="*/ 140322 h 1030680"/>
                <a:gd name="connsiteX1271" fmla="*/ 631136 w 2992697"/>
                <a:gd name="connsiteY1271" fmla="*/ 137217 h 1030680"/>
                <a:gd name="connsiteX1272" fmla="*/ 647900 w 2992697"/>
                <a:gd name="connsiteY1272" fmla="*/ 131939 h 1030680"/>
                <a:gd name="connsiteX1273" fmla="*/ 662491 w 2992697"/>
                <a:gd name="connsiteY1273" fmla="*/ 127593 h 1030680"/>
                <a:gd name="connsiteX1274" fmla="*/ 679255 w 2992697"/>
                <a:gd name="connsiteY1274" fmla="*/ 124489 h 1030680"/>
                <a:gd name="connsiteX1275" fmla="*/ 680187 w 2992697"/>
                <a:gd name="connsiteY1275" fmla="*/ 131939 h 1030680"/>
                <a:gd name="connsiteX1276" fmla="*/ 682360 w 2992697"/>
                <a:gd name="connsiteY1276" fmla="*/ 135044 h 1030680"/>
                <a:gd name="connsiteX1277" fmla="*/ 684533 w 2992697"/>
                <a:gd name="connsiteY1277" fmla="*/ 140322 h 1030680"/>
                <a:gd name="connsiteX1278" fmla="*/ 686706 w 2992697"/>
                <a:gd name="connsiteY1278" fmla="*/ 144668 h 1030680"/>
                <a:gd name="connsiteX1279" fmla="*/ 691984 w 2992697"/>
                <a:gd name="connsiteY1279" fmla="*/ 146841 h 1030680"/>
                <a:gd name="connsiteX1280" fmla="*/ 699434 w 2992697"/>
                <a:gd name="connsiteY1280" fmla="*/ 147772 h 1030680"/>
                <a:gd name="connsiteX1281" fmla="*/ 699434 w 2992697"/>
                <a:gd name="connsiteY1281" fmla="*/ 142495 h 1030680"/>
                <a:gd name="connsiteX1282" fmla="*/ 702539 w 2992697"/>
                <a:gd name="connsiteY1282" fmla="*/ 137217 h 1030680"/>
                <a:gd name="connsiteX1283" fmla="*/ 704712 w 2992697"/>
                <a:gd name="connsiteY1283" fmla="*/ 129766 h 1030680"/>
                <a:gd name="connsiteX1284" fmla="*/ 706885 w 2992697"/>
                <a:gd name="connsiteY1284" fmla="*/ 124489 h 1030680"/>
                <a:gd name="connsiteX1285" fmla="*/ 709989 w 2992697"/>
                <a:gd name="connsiteY1285" fmla="*/ 129766 h 1030680"/>
                <a:gd name="connsiteX1286" fmla="*/ 716198 w 2992697"/>
                <a:gd name="connsiteY1286" fmla="*/ 135044 h 1030680"/>
                <a:gd name="connsiteX1287" fmla="*/ 719303 w 2992697"/>
                <a:gd name="connsiteY1287" fmla="*/ 139390 h 1030680"/>
                <a:gd name="connsiteX1288" fmla="*/ 726754 w 2992697"/>
                <a:gd name="connsiteY1288" fmla="*/ 142495 h 1030680"/>
                <a:gd name="connsiteX1289" fmla="*/ 734204 w 2992697"/>
                <a:gd name="connsiteY1289" fmla="*/ 144668 h 1030680"/>
                <a:gd name="connsiteX1290" fmla="*/ 730168 w 2992697"/>
                <a:gd name="connsiteY1290" fmla="*/ 120453 h 1030680"/>
                <a:gd name="connsiteX1291" fmla="*/ 743828 w 2992697"/>
                <a:gd name="connsiteY1291" fmla="*/ 117349 h 1030680"/>
                <a:gd name="connsiteX1292" fmla="*/ 754383 w 2992697"/>
                <a:gd name="connsiteY1292" fmla="*/ 113002 h 1030680"/>
                <a:gd name="connsiteX1293" fmla="*/ 771147 w 2992697"/>
                <a:gd name="connsiteY1293" fmla="*/ 117349 h 1030680"/>
                <a:gd name="connsiteX1294" fmla="*/ 788843 w 2992697"/>
                <a:gd name="connsiteY1294" fmla="*/ 124799 h 1030680"/>
                <a:gd name="connsiteX1295" fmla="*/ 807780 w 2992697"/>
                <a:gd name="connsiteY1295" fmla="*/ 135354 h 1030680"/>
                <a:gd name="connsiteX1296" fmla="*/ 827648 w 2992697"/>
                <a:gd name="connsiteY1296" fmla="*/ 144978 h 1030680"/>
                <a:gd name="connsiteX1297" fmla="*/ 844413 w 2992697"/>
                <a:gd name="connsiteY1297" fmla="*/ 152429 h 1030680"/>
                <a:gd name="connsiteX1298" fmla="*/ 859935 w 2992697"/>
                <a:gd name="connsiteY1298" fmla="*/ 157706 h 1030680"/>
                <a:gd name="connsiteX1299" fmla="*/ 859935 w 2992697"/>
                <a:gd name="connsiteY1299" fmla="*/ 154602 h 1030680"/>
                <a:gd name="connsiteX1300" fmla="*/ 849380 w 2992697"/>
                <a:gd name="connsiteY1300" fmla="*/ 144978 h 1030680"/>
                <a:gd name="connsiteX1301" fmla="*/ 841929 w 2992697"/>
                <a:gd name="connsiteY1301" fmla="*/ 137527 h 1030680"/>
                <a:gd name="connsiteX1302" fmla="*/ 837893 w 2992697"/>
                <a:gd name="connsiteY1302" fmla="*/ 127904 h 1030680"/>
                <a:gd name="connsiteX1303" fmla="*/ 844102 w 2992697"/>
                <a:gd name="connsiteY1303" fmla="*/ 117349 h 1030680"/>
                <a:gd name="connsiteX1304" fmla="*/ 840066 w 2992697"/>
                <a:gd name="connsiteY1304" fmla="*/ 113002 h 1030680"/>
                <a:gd name="connsiteX1305" fmla="*/ 834789 w 2992697"/>
                <a:gd name="connsiteY1305" fmla="*/ 107725 h 1030680"/>
                <a:gd name="connsiteX1306" fmla="*/ 829511 w 2992697"/>
                <a:gd name="connsiteY1306" fmla="*/ 103378 h 1030680"/>
                <a:gd name="connsiteX1307" fmla="*/ 824234 w 2992697"/>
                <a:gd name="connsiteY1307" fmla="*/ 100274 h 1030680"/>
                <a:gd name="connsiteX1308" fmla="*/ 820198 w 2992697"/>
                <a:gd name="connsiteY1308" fmla="*/ 95928 h 1030680"/>
                <a:gd name="connsiteX1309" fmla="*/ 824234 w 2992697"/>
                <a:gd name="connsiteY1309" fmla="*/ 87546 h 1030680"/>
                <a:gd name="connsiteX1310" fmla="*/ 834789 w 2992697"/>
                <a:gd name="connsiteY1310" fmla="*/ 90650 h 1030680"/>
                <a:gd name="connsiteX1311" fmla="*/ 849380 w 2992697"/>
                <a:gd name="connsiteY1311" fmla="*/ 92823 h 1030680"/>
                <a:gd name="connsiteX1312" fmla="*/ 861797 w 2992697"/>
                <a:gd name="connsiteY1312" fmla="*/ 90650 h 1030680"/>
                <a:gd name="connsiteX1313" fmla="*/ 871111 w 2992697"/>
                <a:gd name="connsiteY1313" fmla="*/ 83199 h 1030680"/>
                <a:gd name="connsiteX1314" fmla="*/ 827338 w 2992697"/>
                <a:gd name="connsiteY1314" fmla="*/ 83199 h 1030680"/>
                <a:gd name="connsiteX1315" fmla="*/ 827338 w 2992697"/>
                <a:gd name="connsiteY1315" fmla="*/ 80095 h 1030680"/>
                <a:gd name="connsiteX1316" fmla="*/ 824234 w 2992697"/>
                <a:gd name="connsiteY1316" fmla="*/ 80095 h 1030680"/>
                <a:gd name="connsiteX1317" fmla="*/ 824234 w 2992697"/>
                <a:gd name="connsiteY1317" fmla="*/ 75749 h 1030680"/>
                <a:gd name="connsiteX1318" fmla="*/ 829511 w 2992697"/>
                <a:gd name="connsiteY1318" fmla="*/ 72644 h 1030680"/>
                <a:gd name="connsiteX1319" fmla="*/ 834789 w 2992697"/>
                <a:gd name="connsiteY1319" fmla="*/ 68298 h 1030680"/>
                <a:gd name="connsiteX1320" fmla="*/ 840066 w 2992697"/>
                <a:gd name="connsiteY1320" fmla="*/ 65194 h 1030680"/>
                <a:gd name="connsiteX1321" fmla="*/ 845344 w 2992697"/>
                <a:gd name="connsiteY1321" fmla="*/ 60847 h 1030680"/>
                <a:gd name="connsiteX1322" fmla="*/ 851553 w 2992697"/>
                <a:gd name="connsiteY1322" fmla="*/ 59916 h 1030680"/>
                <a:gd name="connsiteX1323" fmla="*/ 874526 w 2992697"/>
                <a:gd name="connsiteY1323" fmla="*/ 63020 h 1030680"/>
                <a:gd name="connsiteX1324" fmla="*/ 880735 w 2992697"/>
                <a:gd name="connsiteY1324" fmla="*/ 46256 h 1030680"/>
                <a:gd name="connsiteX1325" fmla="*/ 907743 w 2992697"/>
                <a:gd name="connsiteY1325" fmla="*/ 50603 h 1030680"/>
                <a:gd name="connsiteX1326" fmla="*/ 909917 w 2992697"/>
                <a:gd name="connsiteY1326" fmla="*/ 50603 h 1030680"/>
                <a:gd name="connsiteX1327" fmla="*/ 910848 w 2992697"/>
                <a:gd name="connsiteY1327" fmla="*/ 46256 h 1030680"/>
                <a:gd name="connsiteX1328" fmla="*/ 913021 w 2992697"/>
                <a:gd name="connsiteY1328" fmla="*/ 45325 h 1030680"/>
                <a:gd name="connsiteX1329" fmla="*/ 915194 w 2992697"/>
                <a:gd name="connsiteY1329" fmla="*/ 40979 h 1030680"/>
                <a:gd name="connsiteX1330" fmla="*/ 920472 w 2992697"/>
                <a:gd name="connsiteY1330" fmla="*/ 38806 h 1030680"/>
                <a:gd name="connsiteX1331" fmla="*/ 924508 w 2992697"/>
                <a:gd name="connsiteY1331" fmla="*/ 45015 h 1030680"/>
                <a:gd name="connsiteX1332" fmla="*/ 929785 w 2992697"/>
                <a:gd name="connsiteY1332" fmla="*/ 50292 h 1030680"/>
                <a:gd name="connsiteX1333" fmla="*/ 935063 w 2992697"/>
                <a:gd name="connsiteY1333" fmla="*/ 55570 h 1030680"/>
                <a:gd name="connsiteX1334" fmla="*/ 935063 w 2992697"/>
                <a:gd name="connsiteY1334" fmla="*/ 45946 h 1030680"/>
                <a:gd name="connsiteX1335" fmla="*/ 937236 w 2992697"/>
                <a:gd name="connsiteY1335" fmla="*/ 45015 h 1030680"/>
                <a:gd name="connsiteX1336" fmla="*/ 937236 w 2992697"/>
                <a:gd name="connsiteY1336" fmla="*/ 42842 h 1030680"/>
                <a:gd name="connsiteX1337" fmla="*/ 937236 w 2992697"/>
                <a:gd name="connsiteY1337" fmla="*/ 40668 h 1030680"/>
                <a:gd name="connsiteX1338" fmla="*/ 937236 w 2992697"/>
                <a:gd name="connsiteY1338" fmla="*/ 38495 h 1030680"/>
                <a:gd name="connsiteX1339" fmla="*/ 938167 w 2992697"/>
                <a:gd name="connsiteY1339" fmla="*/ 35391 h 1030680"/>
                <a:gd name="connsiteX1340" fmla="*/ 940340 w 2992697"/>
                <a:gd name="connsiteY1340" fmla="*/ 33218 h 1030680"/>
                <a:gd name="connsiteX1341" fmla="*/ 944376 w 2992697"/>
                <a:gd name="connsiteY1341" fmla="*/ 31045 h 1030680"/>
                <a:gd name="connsiteX1342" fmla="*/ 962071 w 2992697"/>
                <a:gd name="connsiteY1342" fmla="*/ 22663 h 1030680"/>
                <a:gd name="connsiteX1343" fmla="*/ 984113 w 2992697"/>
                <a:gd name="connsiteY1343" fmla="*/ 20179 h 1030680"/>
                <a:gd name="connsiteX1344" fmla="*/ 984113 w 2992697"/>
                <a:gd name="connsiteY1344" fmla="*/ 20179 h 1030680"/>
                <a:gd name="connsiteX1345" fmla="*/ 984113 w 2992697"/>
                <a:gd name="connsiteY1345" fmla="*/ 20179 h 1030680"/>
                <a:gd name="connsiteX1346" fmla="*/ 2301024 w 2992697"/>
                <a:gd name="connsiteY1346" fmla="*/ 16764 h 1030680"/>
                <a:gd name="connsiteX1347" fmla="*/ 2311579 w 2992697"/>
                <a:gd name="connsiteY1347" fmla="*/ 19869 h 1030680"/>
                <a:gd name="connsiteX1348" fmla="*/ 2311579 w 2992697"/>
                <a:gd name="connsiteY1348" fmla="*/ 27319 h 1030680"/>
                <a:gd name="connsiteX1349" fmla="*/ 2296057 w 2992697"/>
                <a:gd name="connsiteY1349" fmla="*/ 27319 h 1030680"/>
                <a:gd name="connsiteX1350" fmla="*/ 2301024 w 2992697"/>
                <a:gd name="connsiteY1350" fmla="*/ 16764 h 1030680"/>
                <a:gd name="connsiteX1351" fmla="*/ 2301024 w 2992697"/>
                <a:gd name="connsiteY1351" fmla="*/ 16764 h 1030680"/>
                <a:gd name="connsiteX1352" fmla="*/ 2301024 w 2992697"/>
                <a:gd name="connsiteY1352" fmla="*/ 16764 h 1030680"/>
                <a:gd name="connsiteX1353" fmla="*/ 2792460 w 2992697"/>
                <a:gd name="connsiteY1353" fmla="*/ 0 h 1030680"/>
                <a:gd name="connsiteX1354" fmla="*/ 2797737 w 2992697"/>
                <a:gd name="connsiteY1354" fmla="*/ 3104 h 1030680"/>
                <a:gd name="connsiteX1355" fmla="*/ 2801773 w 2992697"/>
                <a:gd name="connsiteY1355" fmla="*/ 7451 h 1030680"/>
                <a:gd name="connsiteX1356" fmla="*/ 2803946 w 2992697"/>
                <a:gd name="connsiteY1356" fmla="*/ 10555 h 1030680"/>
                <a:gd name="connsiteX1357" fmla="*/ 2804878 w 2992697"/>
                <a:gd name="connsiteY1357" fmla="*/ 16764 h 1030680"/>
                <a:gd name="connsiteX1358" fmla="*/ 2807051 w 2992697"/>
                <a:gd name="connsiteY1358" fmla="*/ 19869 h 1030680"/>
                <a:gd name="connsiteX1359" fmla="*/ 2809224 w 2992697"/>
                <a:gd name="connsiteY1359" fmla="*/ 25146 h 1030680"/>
                <a:gd name="connsiteX1360" fmla="*/ 2812328 w 2992697"/>
                <a:gd name="connsiteY1360" fmla="*/ 27319 h 1030680"/>
                <a:gd name="connsiteX1361" fmla="*/ 2823815 w 2992697"/>
                <a:gd name="connsiteY1361" fmla="*/ 32597 h 1030680"/>
                <a:gd name="connsiteX1362" fmla="*/ 2834370 w 2992697"/>
                <a:gd name="connsiteY1362" fmla="*/ 34770 h 1030680"/>
                <a:gd name="connsiteX1363" fmla="*/ 2841821 w 2992697"/>
                <a:gd name="connsiteY1363" fmla="*/ 34770 h 1030680"/>
                <a:gd name="connsiteX1364" fmla="*/ 2847098 w 2992697"/>
                <a:gd name="connsiteY1364" fmla="*/ 39116 h 1030680"/>
                <a:gd name="connsiteX1365" fmla="*/ 2851134 w 2992697"/>
                <a:gd name="connsiteY1365" fmla="*/ 46567 h 1030680"/>
                <a:gd name="connsiteX1366" fmla="*/ 2853307 w 2992697"/>
                <a:gd name="connsiteY1366" fmla="*/ 61468 h 1030680"/>
                <a:gd name="connsiteX1367" fmla="*/ 2851134 w 2992697"/>
                <a:gd name="connsiteY1367" fmla="*/ 62400 h 1030680"/>
                <a:gd name="connsiteX1368" fmla="*/ 2851134 w 2992697"/>
                <a:gd name="connsiteY1368" fmla="*/ 62400 h 1030680"/>
                <a:gd name="connsiteX1369" fmla="*/ 2851134 w 2992697"/>
                <a:gd name="connsiteY1369" fmla="*/ 64573 h 1030680"/>
                <a:gd name="connsiteX1370" fmla="*/ 2851134 w 2992697"/>
                <a:gd name="connsiteY1370" fmla="*/ 66746 h 1030680"/>
                <a:gd name="connsiteX1371" fmla="*/ 2848961 w 2992697"/>
                <a:gd name="connsiteY1371" fmla="*/ 68919 h 1030680"/>
                <a:gd name="connsiteX1372" fmla="*/ 2825988 w 2992697"/>
                <a:gd name="connsiteY1372" fmla="*/ 68919 h 1030680"/>
                <a:gd name="connsiteX1373" fmla="*/ 2802084 w 2992697"/>
                <a:gd name="connsiteY1373" fmla="*/ 68919 h 1030680"/>
                <a:gd name="connsiteX1374" fmla="*/ 2782215 w 2992697"/>
                <a:gd name="connsiteY1374" fmla="*/ 77301 h 1030680"/>
                <a:gd name="connsiteX1375" fmla="*/ 2778179 w 2992697"/>
                <a:gd name="connsiteY1375" fmla="*/ 79474 h 1030680"/>
                <a:gd name="connsiteX1376" fmla="*/ 2776006 w 2992697"/>
                <a:gd name="connsiteY1376" fmla="*/ 83820 h 1030680"/>
                <a:gd name="connsiteX1377" fmla="*/ 2775075 w 2992697"/>
                <a:gd name="connsiteY1377" fmla="*/ 84752 h 1030680"/>
                <a:gd name="connsiteX1378" fmla="*/ 2772902 w 2992697"/>
                <a:gd name="connsiteY1378" fmla="*/ 86925 h 1030680"/>
                <a:gd name="connsiteX1379" fmla="*/ 2770729 w 2992697"/>
                <a:gd name="connsiteY1379" fmla="*/ 89098 h 1030680"/>
                <a:gd name="connsiteX1380" fmla="*/ 2767624 w 2992697"/>
                <a:gd name="connsiteY1380" fmla="*/ 91271 h 1030680"/>
                <a:gd name="connsiteX1381" fmla="*/ 2761415 w 2992697"/>
                <a:gd name="connsiteY1381" fmla="*/ 94376 h 1030680"/>
                <a:gd name="connsiteX1382" fmla="*/ 2758311 w 2992697"/>
                <a:gd name="connsiteY1382" fmla="*/ 89098 h 1030680"/>
                <a:gd name="connsiteX1383" fmla="*/ 2756137 w 2992697"/>
                <a:gd name="connsiteY1383" fmla="*/ 84752 h 1030680"/>
                <a:gd name="connsiteX1384" fmla="*/ 2753033 w 2992697"/>
                <a:gd name="connsiteY1384" fmla="*/ 81647 h 1030680"/>
                <a:gd name="connsiteX1385" fmla="*/ 2765451 w 2992697"/>
                <a:gd name="connsiteY1385" fmla="*/ 49982 h 1030680"/>
                <a:gd name="connsiteX1386" fmla="*/ 2777869 w 2992697"/>
                <a:gd name="connsiteY1386" fmla="*/ 24525 h 1030680"/>
                <a:gd name="connsiteX1387" fmla="*/ 2792460 w 2992697"/>
                <a:gd name="connsiteY1387" fmla="*/ 0 h 1030680"/>
                <a:gd name="connsiteX1388" fmla="*/ 2792460 w 2992697"/>
                <a:gd name="connsiteY1388" fmla="*/ 0 h 1030680"/>
                <a:gd name="connsiteX1389" fmla="*/ 2792460 w 2992697"/>
                <a:gd name="connsiteY1389" fmla="*/ 0 h 1030680"/>
                <a:gd name="connsiteX1390" fmla="*/ 2665177 w 2992697"/>
                <a:gd name="connsiteY1390" fmla="*/ 0 h 1030680"/>
                <a:gd name="connsiteX1391" fmla="*/ 2674490 w 2992697"/>
                <a:gd name="connsiteY1391" fmla="*/ 9624 h 1030680"/>
                <a:gd name="connsiteX1392" fmla="*/ 2679768 w 2992697"/>
                <a:gd name="connsiteY1392" fmla="*/ 20179 h 1030680"/>
                <a:gd name="connsiteX1393" fmla="*/ 2685046 w 2992697"/>
                <a:gd name="connsiteY1393" fmla="*/ 32907 h 1030680"/>
                <a:gd name="connsiteX1394" fmla="*/ 2675732 w 2992697"/>
                <a:gd name="connsiteY1394" fmla="*/ 32907 h 1030680"/>
                <a:gd name="connsiteX1395" fmla="*/ 2675732 w 2992697"/>
                <a:gd name="connsiteY1395" fmla="*/ 27319 h 1030680"/>
                <a:gd name="connsiteX1396" fmla="*/ 2672628 w 2992697"/>
                <a:gd name="connsiteY1396" fmla="*/ 24215 h 1030680"/>
                <a:gd name="connsiteX1397" fmla="*/ 2668592 w 2992697"/>
                <a:gd name="connsiteY1397" fmla="*/ 19869 h 1030680"/>
                <a:gd name="connsiteX1398" fmla="*/ 2667660 w 2992697"/>
                <a:gd name="connsiteY1398" fmla="*/ 14591 h 1030680"/>
                <a:gd name="connsiteX1399" fmla="*/ 2665487 w 2992697"/>
                <a:gd name="connsiteY1399" fmla="*/ 9313 h 1030680"/>
                <a:gd name="connsiteX1400" fmla="*/ 2665487 w 2992697"/>
                <a:gd name="connsiteY1400" fmla="*/ 0 h 1030680"/>
                <a:gd name="connsiteX1401" fmla="*/ 2665177 w 2992697"/>
                <a:gd name="connsiteY1401" fmla="*/ 0 h 1030680"/>
                <a:gd name="connsiteX1402" fmla="*/ 2665177 w 2992697"/>
                <a:gd name="connsiteY1402" fmla="*/ 0 h 1030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Lst>
              <a:rect l="l" t="t" r="r" b="b"/>
              <a:pathLst>
                <a:path w="2992697" h="1030680">
                  <a:moveTo>
                    <a:pt x="7140" y="256428"/>
                  </a:moveTo>
                  <a:lnTo>
                    <a:pt x="26077" y="261706"/>
                  </a:lnTo>
                  <a:lnTo>
                    <a:pt x="38495" y="271330"/>
                  </a:lnTo>
                  <a:lnTo>
                    <a:pt x="49050" y="279712"/>
                  </a:lnTo>
                  <a:lnTo>
                    <a:pt x="60537" y="291198"/>
                  </a:lnTo>
                  <a:lnTo>
                    <a:pt x="71092" y="299580"/>
                  </a:lnTo>
                  <a:lnTo>
                    <a:pt x="71092" y="296476"/>
                  </a:lnTo>
                  <a:lnTo>
                    <a:pt x="77301" y="296476"/>
                  </a:lnTo>
                  <a:lnTo>
                    <a:pt x="77301" y="299580"/>
                  </a:lnTo>
                  <a:lnTo>
                    <a:pt x="78232" y="303926"/>
                  </a:lnTo>
                  <a:lnTo>
                    <a:pt x="82268" y="309204"/>
                  </a:lnTo>
                  <a:lnTo>
                    <a:pt x="84441" y="316655"/>
                  </a:lnTo>
                  <a:lnTo>
                    <a:pt x="76991" y="316655"/>
                  </a:lnTo>
                  <a:lnTo>
                    <a:pt x="72955" y="316655"/>
                  </a:lnTo>
                  <a:lnTo>
                    <a:pt x="72955" y="318828"/>
                  </a:lnTo>
                  <a:lnTo>
                    <a:pt x="70782" y="318828"/>
                  </a:lnTo>
                  <a:lnTo>
                    <a:pt x="67677" y="318828"/>
                  </a:lnTo>
                  <a:lnTo>
                    <a:pt x="63641" y="321001"/>
                  </a:lnTo>
                  <a:lnTo>
                    <a:pt x="49050" y="309514"/>
                  </a:lnTo>
                  <a:lnTo>
                    <a:pt x="34460" y="304237"/>
                  </a:lnTo>
                  <a:lnTo>
                    <a:pt x="16764" y="299891"/>
                  </a:lnTo>
                  <a:lnTo>
                    <a:pt x="0" y="291509"/>
                  </a:lnTo>
                  <a:lnTo>
                    <a:pt x="6209" y="286231"/>
                  </a:lnTo>
                  <a:lnTo>
                    <a:pt x="7140" y="280022"/>
                  </a:lnTo>
                  <a:lnTo>
                    <a:pt x="6209" y="274745"/>
                  </a:lnTo>
                  <a:lnTo>
                    <a:pt x="6209" y="266983"/>
                  </a:lnTo>
                  <a:lnTo>
                    <a:pt x="7140" y="256428"/>
                  </a:lnTo>
                  <a:lnTo>
                    <a:pt x="7140" y="256428"/>
                  </a:lnTo>
                  <a:lnTo>
                    <a:pt x="7140" y="256428"/>
                  </a:lnTo>
                  <a:close/>
                  <a:moveTo>
                    <a:pt x="1275001" y="248978"/>
                  </a:moveTo>
                  <a:lnTo>
                    <a:pt x="1279037" y="248978"/>
                  </a:lnTo>
                  <a:lnTo>
                    <a:pt x="1282141" y="249909"/>
                  </a:lnTo>
                  <a:lnTo>
                    <a:pt x="1284314" y="252082"/>
                  </a:lnTo>
                  <a:lnTo>
                    <a:pt x="1286487" y="254255"/>
                  </a:lnTo>
                  <a:lnTo>
                    <a:pt x="1287419" y="256428"/>
                  </a:lnTo>
                  <a:lnTo>
                    <a:pt x="1287419" y="257670"/>
                  </a:lnTo>
                  <a:lnTo>
                    <a:pt x="1287419" y="259843"/>
                  </a:lnTo>
                  <a:lnTo>
                    <a:pt x="1289592" y="264189"/>
                  </a:lnTo>
                  <a:lnTo>
                    <a:pt x="1282141" y="264189"/>
                  </a:lnTo>
                  <a:lnTo>
                    <a:pt x="1279037" y="265121"/>
                  </a:lnTo>
                  <a:lnTo>
                    <a:pt x="1275001" y="265121"/>
                  </a:lnTo>
                  <a:lnTo>
                    <a:pt x="1271896" y="267294"/>
                  </a:lnTo>
                  <a:lnTo>
                    <a:pt x="1265687" y="267294"/>
                  </a:lnTo>
                  <a:lnTo>
                    <a:pt x="1265687" y="264189"/>
                  </a:lnTo>
                  <a:lnTo>
                    <a:pt x="1262583" y="264189"/>
                  </a:lnTo>
                  <a:lnTo>
                    <a:pt x="1262583" y="250530"/>
                  </a:lnTo>
                  <a:lnTo>
                    <a:pt x="1267861" y="250530"/>
                  </a:lnTo>
                  <a:lnTo>
                    <a:pt x="1273138" y="249598"/>
                  </a:lnTo>
                  <a:lnTo>
                    <a:pt x="1275001" y="249598"/>
                  </a:lnTo>
                  <a:lnTo>
                    <a:pt x="1275001" y="248978"/>
                  </a:lnTo>
                  <a:lnTo>
                    <a:pt x="1275001" y="248978"/>
                  </a:lnTo>
                  <a:close/>
                  <a:moveTo>
                    <a:pt x="63641" y="239664"/>
                  </a:moveTo>
                  <a:lnTo>
                    <a:pt x="80405" y="239664"/>
                  </a:lnTo>
                  <a:lnTo>
                    <a:pt x="80405" y="242769"/>
                  </a:lnTo>
                  <a:lnTo>
                    <a:pt x="77301" y="242769"/>
                  </a:lnTo>
                  <a:lnTo>
                    <a:pt x="73265" y="242769"/>
                  </a:lnTo>
                  <a:lnTo>
                    <a:pt x="71092" y="244942"/>
                  </a:lnTo>
                  <a:lnTo>
                    <a:pt x="70161" y="244942"/>
                  </a:lnTo>
                  <a:lnTo>
                    <a:pt x="70161" y="244942"/>
                  </a:lnTo>
                  <a:lnTo>
                    <a:pt x="67988" y="244942"/>
                  </a:lnTo>
                  <a:lnTo>
                    <a:pt x="65815" y="242769"/>
                  </a:lnTo>
                  <a:lnTo>
                    <a:pt x="63641" y="239664"/>
                  </a:lnTo>
                  <a:lnTo>
                    <a:pt x="63641" y="239664"/>
                  </a:lnTo>
                  <a:lnTo>
                    <a:pt x="63641" y="239664"/>
                  </a:lnTo>
                  <a:close/>
                  <a:moveTo>
                    <a:pt x="1790651" y="213276"/>
                  </a:moveTo>
                  <a:lnTo>
                    <a:pt x="1803069" y="213276"/>
                  </a:lnTo>
                  <a:lnTo>
                    <a:pt x="1807105" y="228178"/>
                  </a:lnTo>
                  <a:lnTo>
                    <a:pt x="1810209" y="237801"/>
                  </a:lnTo>
                  <a:lnTo>
                    <a:pt x="1817660" y="242148"/>
                  </a:lnTo>
                  <a:lnTo>
                    <a:pt x="1830078" y="247425"/>
                  </a:lnTo>
                  <a:lnTo>
                    <a:pt x="1824800" y="269467"/>
                  </a:lnTo>
                  <a:lnTo>
                    <a:pt x="1817350" y="291509"/>
                  </a:lnTo>
                  <a:lnTo>
                    <a:pt x="1806794" y="307341"/>
                  </a:lnTo>
                  <a:lnTo>
                    <a:pt x="1806794" y="287162"/>
                  </a:lnTo>
                  <a:lnTo>
                    <a:pt x="1782890" y="287162"/>
                  </a:lnTo>
                  <a:lnTo>
                    <a:pt x="1785063" y="263879"/>
                  </a:lnTo>
                  <a:lnTo>
                    <a:pt x="1787236" y="241837"/>
                  </a:lnTo>
                  <a:lnTo>
                    <a:pt x="1790651" y="213276"/>
                  </a:lnTo>
                  <a:lnTo>
                    <a:pt x="1790651" y="213276"/>
                  </a:lnTo>
                  <a:lnTo>
                    <a:pt x="1790651" y="213276"/>
                  </a:lnTo>
                  <a:close/>
                  <a:moveTo>
                    <a:pt x="2941784" y="165778"/>
                  </a:moveTo>
                  <a:lnTo>
                    <a:pt x="2945820" y="165778"/>
                  </a:lnTo>
                  <a:lnTo>
                    <a:pt x="2945820" y="170124"/>
                  </a:lnTo>
                  <a:lnTo>
                    <a:pt x="2946751" y="175402"/>
                  </a:lnTo>
                  <a:lnTo>
                    <a:pt x="2948925" y="177575"/>
                  </a:lnTo>
                  <a:lnTo>
                    <a:pt x="2951098" y="180679"/>
                  </a:lnTo>
                  <a:lnTo>
                    <a:pt x="2953271" y="182853"/>
                  </a:lnTo>
                  <a:lnTo>
                    <a:pt x="2956375" y="185957"/>
                  </a:lnTo>
                  <a:lnTo>
                    <a:pt x="2960411" y="182853"/>
                  </a:lnTo>
                  <a:lnTo>
                    <a:pt x="2961342" y="178506"/>
                  </a:lnTo>
                  <a:lnTo>
                    <a:pt x="2963515" y="177575"/>
                  </a:lnTo>
                  <a:lnTo>
                    <a:pt x="2967551" y="177575"/>
                  </a:lnTo>
                  <a:lnTo>
                    <a:pt x="2972829" y="175402"/>
                  </a:lnTo>
                  <a:lnTo>
                    <a:pt x="2975933" y="185957"/>
                  </a:lnTo>
                  <a:lnTo>
                    <a:pt x="2982142" y="193408"/>
                  </a:lnTo>
                  <a:lnTo>
                    <a:pt x="2987420" y="200858"/>
                  </a:lnTo>
                  <a:lnTo>
                    <a:pt x="2990524" y="210482"/>
                  </a:lnTo>
                  <a:lnTo>
                    <a:pt x="2992697" y="223211"/>
                  </a:lnTo>
                  <a:lnTo>
                    <a:pt x="2992697" y="225384"/>
                  </a:lnTo>
                  <a:lnTo>
                    <a:pt x="2990524" y="227557"/>
                  </a:lnTo>
                  <a:lnTo>
                    <a:pt x="2990524" y="228488"/>
                  </a:lnTo>
                  <a:lnTo>
                    <a:pt x="2990524" y="230661"/>
                  </a:lnTo>
                  <a:lnTo>
                    <a:pt x="2990524" y="232834"/>
                  </a:lnTo>
                  <a:lnTo>
                    <a:pt x="2989593" y="235939"/>
                  </a:lnTo>
                  <a:lnTo>
                    <a:pt x="2978106" y="243390"/>
                  </a:lnTo>
                  <a:lnTo>
                    <a:pt x="2961342" y="250840"/>
                  </a:lnTo>
                  <a:lnTo>
                    <a:pt x="2941474" y="255186"/>
                  </a:lnTo>
                  <a:lnTo>
                    <a:pt x="2921605" y="258291"/>
                  </a:lnTo>
                  <a:lnTo>
                    <a:pt x="2904841" y="260464"/>
                  </a:lnTo>
                  <a:lnTo>
                    <a:pt x="2907014" y="250840"/>
                  </a:lnTo>
                  <a:lnTo>
                    <a:pt x="2909187" y="247736"/>
                  </a:lnTo>
                  <a:lnTo>
                    <a:pt x="2911360" y="243390"/>
                  </a:lnTo>
                  <a:lnTo>
                    <a:pt x="2912292" y="242458"/>
                  </a:lnTo>
                  <a:lnTo>
                    <a:pt x="2914465" y="242458"/>
                  </a:lnTo>
                  <a:lnTo>
                    <a:pt x="2918501" y="240285"/>
                  </a:lnTo>
                  <a:lnTo>
                    <a:pt x="2919432" y="240285"/>
                  </a:lnTo>
                  <a:lnTo>
                    <a:pt x="2921605" y="238112"/>
                  </a:lnTo>
                  <a:lnTo>
                    <a:pt x="2925641" y="235939"/>
                  </a:lnTo>
                  <a:lnTo>
                    <a:pt x="2930919" y="221037"/>
                  </a:lnTo>
                  <a:lnTo>
                    <a:pt x="2930919" y="206136"/>
                  </a:lnTo>
                  <a:lnTo>
                    <a:pt x="2928746" y="192476"/>
                  </a:lnTo>
                  <a:lnTo>
                    <a:pt x="2931850" y="180990"/>
                  </a:lnTo>
                  <a:lnTo>
                    <a:pt x="2941163" y="170435"/>
                  </a:lnTo>
                  <a:lnTo>
                    <a:pt x="2941163" y="165778"/>
                  </a:lnTo>
                  <a:lnTo>
                    <a:pt x="2941784" y="165778"/>
                  </a:lnTo>
                  <a:lnTo>
                    <a:pt x="2941784" y="165778"/>
                  </a:lnTo>
                  <a:close/>
                  <a:moveTo>
                    <a:pt x="148083" y="158327"/>
                  </a:moveTo>
                  <a:lnTo>
                    <a:pt x="167951" y="180369"/>
                  </a:lnTo>
                  <a:lnTo>
                    <a:pt x="193097" y="197133"/>
                  </a:lnTo>
                  <a:lnTo>
                    <a:pt x="224452" y="209861"/>
                  </a:lnTo>
                  <a:lnTo>
                    <a:pt x="226625" y="227867"/>
                  </a:lnTo>
                  <a:lnTo>
                    <a:pt x="231903" y="241527"/>
                  </a:lnTo>
                  <a:lnTo>
                    <a:pt x="237181" y="248978"/>
                  </a:lnTo>
                  <a:lnTo>
                    <a:pt x="244631" y="256428"/>
                  </a:lnTo>
                  <a:lnTo>
                    <a:pt x="252082" y="266983"/>
                  </a:lnTo>
                  <a:lnTo>
                    <a:pt x="239664" y="269157"/>
                  </a:lnTo>
                  <a:lnTo>
                    <a:pt x="227246" y="271330"/>
                  </a:lnTo>
                  <a:lnTo>
                    <a:pt x="215760" y="276607"/>
                  </a:lnTo>
                  <a:lnTo>
                    <a:pt x="208309" y="284058"/>
                  </a:lnTo>
                  <a:lnTo>
                    <a:pt x="207378" y="287162"/>
                  </a:lnTo>
                  <a:lnTo>
                    <a:pt x="205205" y="291509"/>
                  </a:lnTo>
                  <a:lnTo>
                    <a:pt x="203032" y="294613"/>
                  </a:lnTo>
                  <a:lnTo>
                    <a:pt x="200858" y="296786"/>
                  </a:lnTo>
                  <a:lnTo>
                    <a:pt x="197754" y="299891"/>
                  </a:lnTo>
                  <a:lnTo>
                    <a:pt x="186267" y="302064"/>
                  </a:lnTo>
                  <a:lnTo>
                    <a:pt x="170745" y="304237"/>
                  </a:lnTo>
                  <a:lnTo>
                    <a:pt x="151808" y="302064"/>
                  </a:lnTo>
                  <a:lnTo>
                    <a:pt x="137217" y="299891"/>
                  </a:lnTo>
                  <a:lnTo>
                    <a:pt x="134113" y="289335"/>
                  </a:lnTo>
                  <a:lnTo>
                    <a:pt x="131939" y="281885"/>
                  </a:lnTo>
                  <a:lnTo>
                    <a:pt x="129766" y="276607"/>
                  </a:lnTo>
                  <a:lnTo>
                    <a:pt x="124489" y="266983"/>
                  </a:lnTo>
                  <a:lnTo>
                    <a:pt x="148393" y="259533"/>
                  </a:lnTo>
                  <a:lnTo>
                    <a:pt x="148393" y="256428"/>
                  </a:lnTo>
                  <a:lnTo>
                    <a:pt x="129456" y="254255"/>
                  </a:lnTo>
                  <a:lnTo>
                    <a:pt x="117038" y="249909"/>
                  </a:lnTo>
                  <a:lnTo>
                    <a:pt x="107725" y="242458"/>
                  </a:lnTo>
                  <a:lnTo>
                    <a:pt x="106793" y="237181"/>
                  </a:lnTo>
                  <a:lnTo>
                    <a:pt x="102758" y="231903"/>
                  </a:lnTo>
                  <a:lnTo>
                    <a:pt x="100584" y="226625"/>
                  </a:lnTo>
                  <a:lnTo>
                    <a:pt x="100584" y="220417"/>
                  </a:lnTo>
                  <a:lnTo>
                    <a:pt x="100584" y="217312"/>
                  </a:lnTo>
                  <a:lnTo>
                    <a:pt x="100584" y="212966"/>
                  </a:lnTo>
                  <a:lnTo>
                    <a:pt x="102758" y="212966"/>
                  </a:lnTo>
                  <a:lnTo>
                    <a:pt x="104931" y="212034"/>
                  </a:lnTo>
                  <a:lnTo>
                    <a:pt x="107104" y="212034"/>
                  </a:lnTo>
                  <a:lnTo>
                    <a:pt x="108035" y="212034"/>
                  </a:lnTo>
                  <a:lnTo>
                    <a:pt x="112071" y="209861"/>
                  </a:lnTo>
                  <a:lnTo>
                    <a:pt x="113623" y="204894"/>
                  </a:lnTo>
                  <a:lnTo>
                    <a:pt x="113623" y="198685"/>
                  </a:lnTo>
                  <a:lnTo>
                    <a:pt x="113623" y="195581"/>
                  </a:lnTo>
                  <a:lnTo>
                    <a:pt x="114554" y="193408"/>
                  </a:lnTo>
                  <a:lnTo>
                    <a:pt x="116728" y="190303"/>
                  </a:lnTo>
                  <a:lnTo>
                    <a:pt x="118901" y="190303"/>
                  </a:lnTo>
                  <a:lnTo>
                    <a:pt x="121074" y="188130"/>
                  </a:lnTo>
                  <a:lnTo>
                    <a:pt x="122005" y="188130"/>
                  </a:lnTo>
                  <a:lnTo>
                    <a:pt x="124178" y="188130"/>
                  </a:lnTo>
                  <a:lnTo>
                    <a:pt x="127283" y="185957"/>
                  </a:lnTo>
                  <a:lnTo>
                    <a:pt x="129456" y="178506"/>
                  </a:lnTo>
                  <a:lnTo>
                    <a:pt x="131629" y="173229"/>
                  </a:lnTo>
                  <a:lnTo>
                    <a:pt x="133802" y="167951"/>
                  </a:lnTo>
                  <a:lnTo>
                    <a:pt x="136907" y="162674"/>
                  </a:lnTo>
                  <a:lnTo>
                    <a:pt x="139080" y="160500"/>
                  </a:lnTo>
                  <a:lnTo>
                    <a:pt x="141253" y="160500"/>
                  </a:lnTo>
                  <a:lnTo>
                    <a:pt x="142184" y="158327"/>
                  </a:lnTo>
                  <a:lnTo>
                    <a:pt x="144357" y="158327"/>
                  </a:lnTo>
                  <a:lnTo>
                    <a:pt x="148083" y="158327"/>
                  </a:lnTo>
                  <a:lnTo>
                    <a:pt x="148083" y="158327"/>
                  </a:lnTo>
                  <a:lnTo>
                    <a:pt x="148083" y="158327"/>
                  </a:lnTo>
                  <a:close/>
                  <a:moveTo>
                    <a:pt x="1222846" y="138148"/>
                  </a:moveTo>
                  <a:lnTo>
                    <a:pt x="1228124" y="140322"/>
                  </a:lnTo>
                  <a:lnTo>
                    <a:pt x="1233401" y="141253"/>
                  </a:lnTo>
                  <a:lnTo>
                    <a:pt x="1236506" y="143426"/>
                  </a:lnTo>
                  <a:lnTo>
                    <a:pt x="1242714" y="145599"/>
                  </a:lnTo>
                  <a:lnTo>
                    <a:pt x="1242714" y="150877"/>
                  </a:lnTo>
                  <a:lnTo>
                    <a:pt x="1243646" y="155223"/>
                  </a:lnTo>
                  <a:lnTo>
                    <a:pt x="1243646" y="158327"/>
                  </a:lnTo>
                  <a:lnTo>
                    <a:pt x="1245819" y="162674"/>
                  </a:lnTo>
                  <a:lnTo>
                    <a:pt x="1233401" y="162674"/>
                  </a:lnTo>
                  <a:lnTo>
                    <a:pt x="1231228" y="158327"/>
                  </a:lnTo>
                  <a:lnTo>
                    <a:pt x="1229055" y="155223"/>
                  </a:lnTo>
                  <a:lnTo>
                    <a:pt x="1225950" y="150877"/>
                  </a:lnTo>
                  <a:lnTo>
                    <a:pt x="1223777" y="148704"/>
                  </a:lnTo>
                  <a:lnTo>
                    <a:pt x="1223777" y="143426"/>
                  </a:lnTo>
                  <a:lnTo>
                    <a:pt x="1222846" y="138148"/>
                  </a:lnTo>
                  <a:lnTo>
                    <a:pt x="1222846" y="138148"/>
                  </a:lnTo>
                  <a:lnTo>
                    <a:pt x="1222846" y="138148"/>
                  </a:lnTo>
                  <a:close/>
                  <a:moveTo>
                    <a:pt x="1730114" y="113934"/>
                  </a:moveTo>
                  <a:lnTo>
                    <a:pt x="1736323" y="123557"/>
                  </a:lnTo>
                  <a:lnTo>
                    <a:pt x="1741601" y="141563"/>
                  </a:lnTo>
                  <a:lnTo>
                    <a:pt x="1749051" y="158327"/>
                  </a:lnTo>
                  <a:lnTo>
                    <a:pt x="1758365" y="175091"/>
                  </a:lnTo>
                  <a:lnTo>
                    <a:pt x="1763642" y="182542"/>
                  </a:lnTo>
                  <a:lnTo>
                    <a:pt x="1766747" y="178196"/>
                  </a:lnTo>
                  <a:lnTo>
                    <a:pt x="1768920" y="177265"/>
                  </a:lnTo>
                  <a:lnTo>
                    <a:pt x="1772956" y="177265"/>
                  </a:lnTo>
                  <a:lnTo>
                    <a:pt x="1776060" y="175091"/>
                  </a:lnTo>
                  <a:lnTo>
                    <a:pt x="1783511" y="175091"/>
                  </a:lnTo>
                  <a:lnTo>
                    <a:pt x="1783511" y="178196"/>
                  </a:lnTo>
                  <a:lnTo>
                    <a:pt x="1787547" y="178196"/>
                  </a:lnTo>
                  <a:lnTo>
                    <a:pt x="1787547" y="189682"/>
                  </a:lnTo>
                  <a:lnTo>
                    <a:pt x="1759296" y="192787"/>
                  </a:lnTo>
                  <a:lnTo>
                    <a:pt x="1756192" y="222279"/>
                  </a:lnTo>
                  <a:lnTo>
                    <a:pt x="1746878" y="246494"/>
                  </a:lnTo>
                  <a:lnTo>
                    <a:pt x="1739428" y="270709"/>
                  </a:lnTo>
                  <a:lnTo>
                    <a:pt x="1736323" y="290888"/>
                  </a:lnTo>
                  <a:lnTo>
                    <a:pt x="1734150" y="311067"/>
                  </a:lnTo>
                  <a:lnTo>
                    <a:pt x="1734150" y="327831"/>
                  </a:lnTo>
                  <a:lnTo>
                    <a:pt x="1730114" y="343664"/>
                  </a:lnTo>
                  <a:lnTo>
                    <a:pt x="1727010" y="343664"/>
                  </a:lnTo>
                  <a:lnTo>
                    <a:pt x="1727010" y="340559"/>
                  </a:lnTo>
                  <a:lnTo>
                    <a:pt x="1721732" y="333108"/>
                  </a:lnTo>
                  <a:lnTo>
                    <a:pt x="1712419" y="323485"/>
                  </a:lnTo>
                  <a:lnTo>
                    <a:pt x="1701864" y="310756"/>
                  </a:lnTo>
                  <a:lnTo>
                    <a:pt x="1692550" y="298028"/>
                  </a:lnTo>
                  <a:lnTo>
                    <a:pt x="1685100" y="285300"/>
                  </a:lnTo>
                  <a:lnTo>
                    <a:pt x="1681064" y="273813"/>
                  </a:lnTo>
                  <a:lnTo>
                    <a:pt x="1683237" y="266363"/>
                  </a:lnTo>
                  <a:lnTo>
                    <a:pt x="1687273" y="264189"/>
                  </a:lnTo>
                  <a:lnTo>
                    <a:pt x="1690377" y="264189"/>
                  </a:lnTo>
                  <a:lnTo>
                    <a:pt x="1692550" y="264189"/>
                  </a:lnTo>
                  <a:lnTo>
                    <a:pt x="1694723" y="264189"/>
                  </a:lnTo>
                  <a:lnTo>
                    <a:pt x="1695655" y="264189"/>
                  </a:lnTo>
                  <a:lnTo>
                    <a:pt x="1697828" y="264189"/>
                  </a:lnTo>
                  <a:lnTo>
                    <a:pt x="1700001" y="263879"/>
                  </a:lnTo>
                  <a:lnTo>
                    <a:pt x="1703106" y="259533"/>
                  </a:lnTo>
                  <a:lnTo>
                    <a:pt x="1700001" y="259533"/>
                  </a:lnTo>
                  <a:lnTo>
                    <a:pt x="1700001" y="256428"/>
                  </a:lnTo>
                  <a:lnTo>
                    <a:pt x="1683237" y="254255"/>
                  </a:lnTo>
                  <a:lnTo>
                    <a:pt x="1673924" y="248978"/>
                  </a:lnTo>
                  <a:lnTo>
                    <a:pt x="1666473" y="239354"/>
                  </a:lnTo>
                  <a:lnTo>
                    <a:pt x="1673924" y="237181"/>
                  </a:lnTo>
                  <a:lnTo>
                    <a:pt x="1680132" y="235007"/>
                  </a:lnTo>
                  <a:lnTo>
                    <a:pt x="1683237" y="234076"/>
                  </a:lnTo>
                  <a:lnTo>
                    <a:pt x="1687273" y="231903"/>
                  </a:lnTo>
                  <a:lnTo>
                    <a:pt x="1690377" y="229730"/>
                  </a:lnTo>
                  <a:lnTo>
                    <a:pt x="1694413" y="226625"/>
                  </a:lnTo>
                  <a:lnTo>
                    <a:pt x="1694413" y="222279"/>
                  </a:lnTo>
                  <a:lnTo>
                    <a:pt x="1679822" y="222279"/>
                  </a:lnTo>
                  <a:lnTo>
                    <a:pt x="1675786" y="224452"/>
                  </a:lnTo>
                  <a:lnTo>
                    <a:pt x="1672682" y="224452"/>
                  </a:lnTo>
                  <a:lnTo>
                    <a:pt x="1668646" y="226625"/>
                  </a:lnTo>
                  <a:lnTo>
                    <a:pt x="1663369" y="226625"/>
                  </a:lnTo>
                  <a:lnTo>
                    <a:pt x="1654055" y="209861"/>
                  </a:lnTo>
                  <a:lnTo>
                    <a:pt x="1643500" y="193097"/>
                  </a:lnTo>
                  <a:lnTo>
                    <a:pt x="1644431" y="187820"/>
                  </a:lnTo>
                  <a:lnTo>
                    <a:pt x="1644431" y="184715"/>
                  </a:lnTo>
                  <a:lnTo>
                    <a:pt x="1646604" y="182542"/>
                  </a:lnTo>
                  <a:lnTo>
                    <a:pt x="1648778" y="178196"/>
                  </a:lnTo>
                  <a:lnTo>
                    <a:pt x="1648778" y="175091"/>
                  </a:lnTo>
                  <a:lnTo>
                    <a:pt x="1650951" y="169814"/>
                  </a:lnTo>
                  <a:lnTo>
                    <a:pt x="1646915" y="169814"/>
                  </a:lnTo>
                  <a:lnTo>
                    <a:pt x="1646915" y="165468"/>
                  </a:lnTo>
                  <a:lnTo>
                    <a:pt x="1643810" y="167641"/>
                  </a:lnTo>
                  <a:lnTo>
                    <a:pt x="1641637" y="167641"/>
                  </a:lnTo>
                  <a:lnTo>
                    <a:pt x="1639464" y="167641"/>
                  </a:lnTo>
                  <a:lnTo>
                    <a:pt x="1639464" y="167641"/>
                  </a:lnTo>
                  <a:lnTo>
                    <a:pt x="1637291" y="167641"/>
                  </a:lnTo>
                  <a:lnTo>
                    <a:pt x="1637291" y="165468"/>
                  </a:lnTo>
                  <a:lnTo>
                    <a:pt x="1634187" y="162363"/>
                  </a:lnTo>
                  <a:lnTo>
                    <a:pt x="1632013" y="158017"/>
                  </a:lnTo>
                  <a:lnTo>
                    <a:pt x="1629840" y="154912"/>
                  </a:lnTo>
                  <a:lnTo>
                    <a:pt x="1628909" y="152739"/>
                  </a:lnTo>
                  <a:lnTo>
                    <a:pt x="1628909" y="147462"/>
                  </a:lnTo>
                  <a:lnTo>
                    <a:pt x="1626736" y="141253"/>
                  </a:lnTo>
                  <a:lnTo>
                    <a:pt x="1646604" y="128525"/>
                  </a:lnTo>
                  <a:lnTo>
                    <a:pt x="1666473" y="117969"/>
                  </a:lnTo>
                  <a:lnTo>
                    <a:pt x="1668646" y="123247"/>
                  </a:lnTo>
                  <a:lnTo>
                    <a:pt x="1670819" y="128525"/>
                  </a:lnTo>
                  <a:lnTo>
                    <a:pt x="1672992" y="130698"/>
                  </a:lnTo>
                  <a:lnTo>
                    <a:pt x="1676097" y="132871"/>
                  </a:lnTo>
                  <a:lnTo>
                    <a:pt x="1678270" y="132871"/>
                  </a:lnTo>
                  <a:lnTo>
                    <a:pt x="1680443" y="133802"/>
                  </a:lnTo>
                  <a:lnTo>
                    <a:pt x="1683547" y="135975"/>
                  </a:lnTo>
                  <a:lnTo>
                    <a:pt x="1687583" y="138148"/>
                  </a:lnTo>
                  <a:lnTo>
                    <a:pt x="1690688" y="148704"/>
                  </a:lnTo>
                  <a:lnTo>
                    <a:pt x="1692861" y="162363"/>
                  </a:lnTo>
                  <a:lnTo>
                    <a:pt x="1695034" y="175091"/>
                  </a:lnTo>
                  <a:lnTo>
                    <a:pt x="1703416" y="175091"/>
                  </a:lnTo>
                  <a:lnTo>
                    <a:pt x="1703416" y="165468"/>
                  </a:lnTo>
                  <a:lnTo>
                    <a:pt x="1700311" y="154912"/>
                  </a:lnTo>
                  <a:lnTo>
                    <a:pt x="1700311" y="141253"/>
                  </a:lnTo>
                  <a:lnTo>
                    <a:pt x="1703416" y="128525"/>
                  </a:lnTo>
                  <a:lnTo>
                    <a:pt x="1707452" y="117969"/>
                  </a:lnTo>
                  <a:lnTo>
                    <a:pt x="1730114" y="113934"/>
                  </a:lnTo>
                  <a:lnTo>
                    <a:pt x="1730114" y="113934"/>
                  </a:lnTo>
                  <a:lnTo>
                    <a:pt x="1730114" y="113934"/>
                  </a:lnTo>
                  <a:close/>
                  <a:moveTo>
                    <a:pt x="2755827" y="104620"/>
                  </a:moveTo>
                  <a:lnTo>
                    <a:pt x="2761105" y="108966"/>
                  </a:lnTo>
                  <a:lnTo>
                    <a:pt x="2765140" y="112071"/>
                  </a:lnTo>
                  <a:lnTo>
                    <a:pt x="2770418" y="112071"/>
                  </a:lnTo>
                  <a:lnTo>
                    <a:pt x="2775696" y="112071"/>
                  </a:lnTo>
                  <a:lnTo>
                    <a:pt x="2785009" y="114244"/>
                  </a:lnTo>
                  <a:lnTo>
                    <a:pt x="2782836" y="118590"/>
                  </a:lnTo>
                  <a:lnTo>
                    <a:pt x="2782836" y="119522"/>
                  </a:lnTo>
                  <a:lnTo>
                    <a:pt x="2782836" y="121695"/>
                  </a:lnTo>
                  <a:lnTo>
                    <a:pt x="2781905" y="123868"/>
                  </a:lnTo>
                  <a:lnTo>
                    <a:pt x="2781905" y="126041"/>
                  </a:lnTo>
                  <a:lnTo>
                    <a:pt x="2768245" y="133492"/>
                  </a:lnTo>
                  <a:lnTo>
                    <a:pt x="2750550" y="136596"/>
                  </a:lnTo>
                  <a:lnTo>
                    <a:pt x="2731613" y="138769"/>
                  </a:lnTo>
                  <a:lnTo>
                    <a:pt x="2730681" y="134423"/>
                  </a:lnTo>
                  <a:lnTo>
                    <a:pt x="2730681" y="131319"/>
                  </a:lnTo>
                  <a:lnTo>
                    <a:pt x="2728508" y="126972"/>
                  </a:lnTo>
                  <a:lnTo>
                    <a:pt x="2728508" y="121695"/>
                  </a:lnTo>
                  <a:lnTo>
                    <a:pt x="2733786" y="118590"/>
                  </a:lnTo>
                  <a:lnTo>
                    <a:pt x="2737821" y="114244"/>
                  </a:lnTo>
                  <a:lnTo>
                    <a:pt x="2740926" y="112071"/>
                  </a:lnTo>
                  <a:lnTo>
                    <a:pt x="2744961" y="108966"/>
                  </a:lnTo>
                  <a:lnTo>
                    <a:pt x="2748066" y="106793"/>
                  </a:lnTo>
                  <a:lnTo>
                    <a:pt x="2755827" y="104620"/>
                  </a:lnTo>
                  <a:lnTo>
                    <a:pt x="2755827" y="104620"/>
                  </a:lnTo>
                  <a:lnTo>
                    <a:pt x="2755827" y="104620"/>
                  </a:lnTo>
                  <a:close/>
                  <a:moveTo>
                    <a:pt x="2195472" y="104620"/>
                  </a:moveTo>
                  <a:lnTo>
                    <a:pt x="2210063" y="106793"/>
                  </a:lnTo>
                  <a:lnTo>
                    <a:pt x="2220619" y="112071"/>
                  </a:lnTo>
                  <a:lnTo>
                    <a:pt x="2231174" y="118280"/>
                  </a:lnTo>
                  <a:lnTo>
                    <a:pt x="2228069" y="121384"/>
                  </a:lnTo>
                  <a:lnTo>
                    <a:pt x="2225896" y="126662"/>
                  </a:lnTo>
                  <a:lnTo>
                    <a:pt x="2222792" y="128835"/>
                  </a:lnTo>
                  <a:lnTo>
                    <a:pt x="2217514" y="131008"/>
                  </a:lnTo>
                  <a:lnTo>
                    <a:pt x="2211305" y="133181"/>
                  </a:lnTo>
                  <a:lnTo>
                    <a:pt x="2203855" y="133181"/>
                  </a:lnTo>
                  <a:lnTo>
                    <a:pt x="2198577" y="136286"/>
                  </a:lnTo>
                  <a:lnTo>
                    <a:pt x="2193300" y="136286"/>
                  </a:lnTo>
                  <a:lnTo>
                    <a:pt x="2188022" y="138459"/>
                  </a:lnTo>
                  <a:lnTo>
                    <a:pt x="2180571" y="138459"/>
                  </a:lnTo>
                  <a:lnTo>
                    <a:pt x="2180571" y="126972"/>
                  </a:lnTo>
                  <a:lnTo>
                    <a:pt x="2181502" y="119522"/>
                  </a:lnTo>
                  <a:lnTo>
                    <a:pt x="2188953" y="114244"/>
                  </a:lnTo>
                  <a:lnTo>
                    <a:pt x="2195472" y="104620"/>
                  </a:lnTo>
                  <a:lnTo>
                    <a:pt x="2195472" y="104620"/>
                  </a:lnTo>
                  <a:lnTo>
                    <a:pt x="2195472" y="104620"/>
                  </a:lnTo>
                  <a:close/>
                  <a:moveTo>
                    <a:pt x="798156" y="104620"/>
                  </a:moveTo>
                  <a:lnTo>
                    <a:pt x="812747" y="104620"/>
                  </a:lnTo>
                  <a:lnTo>
                    <a:pt x="815852" y="114244"/>
                  </a:lnTo>
                  <a:lnTo>
                    <a:pt x="819887" y="119522"/>
                  </a:lnTo>
                  <a:lnTo>
                    <a:pt x="822992" y="126972"/>
                  </a:lnTo>
                  <a:lnTo>
                    <a:pt x="825165" y="138459"/>
                  </a:lnTo>
                  <a:lnTo>
                    <a:pt x="822060" y="138459"/>
                  </a:lnTo>
                  <a:lnTo>
                    <a:pt x="810574" y="131008"/>
                  </a:lnTo>
                  <a:lnTo>
                    <a:pt x="803123" y="123557"/>
                  </a:lnTo>
                  <a:lnTo>
                    <a:pt x="797846" y="116107"/>
                  </a:lnTo>
                  <a:lnTo>
                    <a:pt x="797846" y="104620"/>
                  </a:lnTo>
                  <a:lnTo>
                    <a:pt x="798156" y="104620"/>
                  </a:lnTo>
                  <a:lnTo>
                    <a:pt x="798156" y="104620"/>
                  </a:lnTo>
                  <a:close/>
                  <a:moveTo>
                    <a:pt x="2852997" y="81337"/>
                  </a:moveTo>
                  <a:lnTo>
                    <a:pt x="2856101" y="81337"/>
                  </a:lnTo>
                  <a:lnTo>
                    <a:pt x="2860137" y="83510"/>
                  </a:lnTo>
                  <a:lnTo>
                    <a:pt x="2861068" y="83510"/>
                  </a:lnTo>
                  <a:lnTo>
                    <a:pt x="2863241" y="83510"/>
                  </a:lnTo>
                  <a:lnTo>
                    <a:pt x="2865415" y="84441"/>
                  </a:lnTo>
                  <a:lnTo>
                    <a:pt x="2861379" y="88788"/>
                  </a:lnTo>
                  <a:lnTo>
                    <a:pt x="2858274" y="91892"/>
                  </a:lnTo>
                  <a:lnTo>
                    <a:pt x="2856101" y="97170"/>
                  </a:lnTo>
                  <a:lnTo>
                    <a:pt x="2853928" y="101516"/>
                  </a:lnTo>
                  <a:lnTo>
                    <a:pt x="2852997" y="108966"/>
                  </a:lnTo>
                  <a:lnTo>
                    <a:pt x="2856101" y="108966"/>
                  </a:lnTo>
                  <a:lnTo>
                    <a:pt x="2860137" y="103689"/>
                  </a:lnTo>
                  <a:lnTo>
                    <a:pt x="2863241" y="99343"/>
                  </a:lnTo>
                  <a:lnTo>
                    <a:pt x="2867277" y="96238"/>
                  </a:lnTo>
                  <a:lnTo>
                    <a:pt x="2872555" y="94065"/>
                  </a:lnTo>
                  <a:lnTo>
                    <a:pt x="2883110" y="104620"/>
                  </a:lnTo>
                  <a:lnTo>
                    <a:pt x="2896770" y="114244"/>
                  </a:lnTo>
                  <a:lnTo>
                    <a:pt x="2905151" y="121695"/>
                  </a:lnTo>
                  <a:lnTo>
                    <a:pt x="2905151" y="145910"/>
                  </a:lnTo>
                  <a:lnTo>
                    <a:pt x="2911360" y="151187"/>
                  </a:lnTo>
                  <a:lnTo>
                    <a:pt x="2916638" y="155533"/>
                  </a:lnTo>
                  <a:lnTo>
                    <a:pt x="2921916" y="156465"/>
                  </a:lnTo>
                  <a:lnTo>
                    <a:pt x="2925952" y="163915"/>
                  </a:lnTo>
                  <a:lnTo>
                    <a:pt x="2929056" y="178817"/>
                  </a:lnTo>
                  <a:lnTo>
                    <a:pt x="2921605" y="188441"/>
                  </a:lnTo>
                  <a:lnTo>
                    <a:pt x="2918501" y="198064"/>
                  </a:lnTo>
                  <a:lnTo>
                    <a:pt x="2911050" y="203342"/>
                  </a:lnTo>
                  <a:lnTo>
                    <a:pt x="2901737" y="205515"/>
                  </a:lnTo>
                  <a:lnTo>
                    <a:pt x="2884972" y="206446"/>
                  </a:lnTo>
                  <a:lnTo>
                    <a:pt x="2872555" y="195891"/>
                  </a:lnTo>
                  <a:lnTo>
                    <a:pt x="2853618" y="186267"/>
                  </a:lnTo>
                  <a:lnTo>
                    <a:pt x="2833749" y="180990"/>
                  </a:lnTo>
                  <a:lnTo>
                    <a:pt x="2813881" y="173539"/>
                  </a:lnTo>
                  <a:lnTo>
                    <a:pt x="2796185" y="166089"/>
                  </a:lnTo>
                  <a:lnTo>
                    <a:pt x="2784699" y="155533"/>
                  </a:lnTo>
                  <a:lnTo>
                    <a:pt x="2792149" y="151187"/>
                  </a:lnTo>
                  <a:lnTo>
                    <a:pt x="2797427" y="148083"/>
                  </a:lnTo>
                  <a:lnTo>
                    <a:pt x="2801463" y="143736"/>
                  </a:lnTo>
                  <a:lnTo>
                    <a:pt x="2803636" y="138459"/>
                  </a:lnTo>
                  <a:lnTo>
                    <a:pt x="2804567" y="128835"/>
                  </a:lnTo>
                  <a:lnTo>
                    <a:pt x="2803636" y="125731"/>
                  </a:lnTo>
                  <a:lnTo>
                    <a:pt x="2801463" y="119522"/>
                  </a:lnTo>
                  <a:lnTo>
                    <a:pt x="2801463" y="111760"/>
                  </a:lnTo>
                  <a:lnTo>
                    <a:pt x="2801463" y="104310"/>
                  </a:lnTo>
                  <a:lnTo>
                    <a:pt x="2801463" y="103378"/>
                  </a:lnTo>
                  <a:lnTo>
                    <a:pt x="2803636" y="103378"/>
                  </a:lnTo>
                  <a:lnTo>
                    <a:pt x="2803636" y="103378"/>
                  </a:lnTo>
                  <a:lnTo>
                    <a:pt x="2803636" y="103378"/>
                  </a:lnTo>
                  <a:lnTo>
                    <a:pt x="2803636" y="103378"/>
                  </a:lnTo>
                  <a:lnTo>
                    <a:pt x="2804567" y="101205"/>
                  </a:lnTo>
                  <a:lnTo>
                    <a:pt x="2821331" y="96859"/>
                  </a:lnTo>
                  <a:lnTo>
                    <a:pt x="2839027" y="88477"/>
                  </a:lnTo>
                  <a:lnTo>
                    <a:pt x="2852997" y="81337"/>
                  </a:lnTo>
                  <a:lnTo>
                    <a:pt x="2852997" y="81337"/>
                  </a:lnTo>
                  <a:lnTo>
                    <a:pt x="2852997" y="81337"/>
                  </a:lnTo>
                  <a:close/>
                  <a:moveTo>
                    <a:pt x="2621404" y="76991"/>
                  </a:moveTo>
                  <a:lnTo>
                    <a:pt x="2631959" y="76991"/>
                  </a:lnTo>
                  <a:lnTo>
                    <a:pt x="2646550" y="91892"/>
                  </a:lnTo>
                  <a:lnTo>
                    <a:pt x="2665487" y="104620"/>
                  </a:lnTo>
                  <a:lnTo>
                    <a:pt x="2665487" y="108656"/>
                  </a:lnTo>
                  <a:lnTo>
                    <a:pt x="2661451" y="108656"/>
                  </a:lnTo>
                  <a:lnTo>
                    <a:pt x="2661451" y="113934"/>
                  </a:lnTo>
                  <a:lnTo>
                    <a:pt x="2643756" y="104310"/>
                  </a:lnTo>
                  <a:lnTo>
                    <a:pt x="2631338" y="91582"/>
                  </a:lnTo>
                  <a:lnTo>
                    <a:pt x="2621404" y="76991"/>
                  </a:lnTo>
                  <a:lnTo>
                    <a:pt x="2621404" y="76991"/>
                  </a:lnTo>
                  <a:lnTo>
                    <a:pt x="2621404" y="76991"/>
                  </a:lnTo>
                  <a:close/>
                  <a:moveTo>
                    <a:pt x="2255078" y="71713"/>
                  </a:moveTo>
                  <a:lnTo>
                    <a:pt x="2269669" y="76059"/>
                  </a:lnTo>
                  <a:lnTo>
                    <a:pt x="2281155" y="79164"/>
                  </a:lnTo>
                  <a:lnTo>
                    <a:pt x="2291711" y="84441"/>
                  </a:lnTo>
                  <a:lnTo>
                    <a:pt x="2291711" y="94065"/>
                  </a:lnTo>
                  <a:lnTo>
                    <a:pt x="2282397" y="96238"/>
                  </a:lnTo>
                  <a:lnTo>
                    <a:pt x="2274015" y="99343"/>
                  </a:lnTo>
                  <a:lnTo>
                    <a:pt x="2260356" y="101516"/>
                  </a:lnTo>
                  <a:lnTo>
                    <a:pt x="2255078" y="103689"/>
                  </a:lnTo>
                  <a:lnTo>
                    <a:pt x="2251974" y="104620"/>
                  </a:lnTo>
                  <a:lnTo>
                    <a:pt x="2245765" y="104620"/>
                  </a:lnTo>
                  <a:lnTo>
                    <a:pt x="2240487" y="104620"/>
                  </a:lnTo>
                  <a:lnTo>
                    <a:pt x="2240487" y="94065"/>
                  </a:lnTo>
                  <a:lnTo>
                    <a:pt x="2244523" y="88788"/>
                  </a:lnTo>
                  <a:lnTo>
                    <a:pt x="2249800" y="81337"/>
                  </a:lnTo>
                  <a:lnTo>
                    <a:pt x="2255078" y="71713"/>
                  </a:lnTo>
                  <a:lnTo>
                    <a:pt x="2255078" y="71713"/>
                  </a:lnTo>
                  <a:lnTo>
                    <a:pt x="2255078" y="71713"/>
                  </a:lnTo>
                  <a:close/>
                  <a:moveTo>
                    <a:pt x="1810520" y="61158"/>
                  </a:moveTo>
                  <a:lnTo>
                    <a:pt x="1810520" y="81337"/>
                  </a:lnTo>
                  <a:lnTo>
                    <a:pt x="1817970" y="81337"/>
                  </a:lnTo>
                  <a:lnTo>
                    <a:pt x="1822006" y="79164"/>
                  </a:lnTo>
                  <a:lnTo>
                    <a:pt x="1825111" y="79164"/>
                  </a:lnTo>
                  <a:lnTo>
                    <a:pt x="1829146" y="79164"/>
                  </a:lnTo>
                  <a:lnTo>
                    <a:pt x="1830078" y="79164"/>
                  </a:lnTo>
                  <a:lnTo>
                    <a:pt x="1834114" y="81337"/>
                  </a:lnTo>
                  <a:lnTo>
                    <a:pt x="1839391" y="84441"/>
                  </a:lnTo>
                  <a:lnTo>
                    <a:pt x="1839391" y="94065"/>
                  </a:lnTo>
                  <a:lnTo>
                    <a:pt x="1843427" y="96238"/>
                  </a:lnTo>
                  <a:lnTo>
                    <a:pt x="1848705" y="96238"/>
                  </a:lnTo>
                  <a:lnTo>
                    <a:pt x="1851809" y="94065"/>
                  </a:lnTo>
                  <a:lnTo>
                    <a:pt x="1858018" y="94065"/>
                  </a:lnTo>
                  <a:lnTo>
                    <a:pt x="1858949" y="91892"/>
                  </a:lnTo>
                  <a:lnTo>
                    <a:pt x="1862985" y="94065"/>
                  </a:lnTo>
                  <a:lnTo>
                    <a:pt x="1866090" y="97170"/>
                  </a:lnTo>
                  <a:lnTo>
                    <a:pt x="1870125" y="103378"/>
                  </a:lnTo>
                  <a:lnTo>
                    <a:pt x="1873230" y="108656"/>
                  </a:lnTo>
                  <a:lnTo>
                    <a:pt x="1867952" y="121384"/>
                  </a:lnTo>
                  <a:lnTo>
                    <a:pt x="1862675" y="134113"/>
                  </a:lnTo>
                  <a:lnTo>
                    <a:pt x="1858639" y="149014"/>
                  </a:lnTo>
                  <a:lnTo>
                    <a:pt x="1846221" y="149014"/>
                  </a:lnTo>
                  <a:lnTo>
                    <a:pt x="1836908" y="153360"/>
                  </a:lnTo>
                  <a:lnTo>
                    <a:pt x="1828526" y="158638"/>
                  </a:lnTo>
                  <a:lnTo>
                    <a:pt x="1813935" y="162984"/>
                  </a:lnTo>
                  <a:lnTo>
                    <a:pt x="1804621" y="155533"/>
                  </a:lnTo>
                  <a:lnTo>
                    <a:pt x="1792203" y="151187"/>
                  </a:lnTo>
                  <a:lnTo>
                    <a:pt x="1779786" y="145910"/>
                  </a:lnTo>
                  <a:lnTo>
                    <a:pt x="1777613" y="141563"/>
                  </a:lnTo>
                  <a:lnTo>
                    <a:pt x="1777613" y="138459"/>
                  </a:lnTo>
                  <a:lnTo>
                    <a:pt x="1775439" y="134113"/>
                  </a:lnTo>
                  <a:lnTo>
                    <a:pt x="1773266" y="128835"/>
                  </a:lnTo>
                  <a:lnTo>
                    <a:pt x="1767989" y="123557"/>
                  </a:lnTo>
                  <a:lnTo>
                    <a:pt x="1762711" y="118280"/>
                  </a:lnTo>
                  <a:lnTo>
                    <a:pt x="1758675" y="113934"/>
                  </a:lnTo>
                  <a:lnTo>
                    <a:pt x="1755571" y="106483"/>
                  </a:lnTo>
                  <a:lnTo>
                    <a:pt x="1753398" y="93755"/>
                  </a:lnTo>
                  <a:lnTo>
                    <a:pt x="1760848" y="84131"/>
                  </a:lnTo>
                  <a:lnTo>
                    <a:pt x="1766126" y="76680"/>
                  </a:lnTo>
                  <a:lnTo>
                    <a:pt x="1773577" y="76680"/>
                  </a:lnTo>
                  <a:lnTo>
                    <a:pt x="1779786" y="78853"/>
                  </a:lnTo>
                  <a:lnTo>
                    <a:pt x="1787236" y="81026"/>
                  </a:lnTo>
                  <a:lnTo>
                    <a:pt x="1794687" y="81026"/>
                  </a:lnTo>
                  <a:lnTo>
                    <a:pt x="1794687" y="68298"/>
                  </a:lnTo>
                  <a:lnTo>
                    <a:pt x="1797791" y="66125"/>
                  </a:lnTo>
                  <a:lnTo>
                    <a:pt x="1801827" y="63952"/>
                  </a:lnTo>
                  <a:lnTo>
                    <a:pt x="1802759" y="63952"/>
                  </a:lnTo>
                  <a:lnTo>
                    <a:pt x="1806794" y="61779"/>
                  </a:lnTo>
                  <a:lnTo>
                    <a:pt x="1810520" y="61158"/>
                  </a:lnTo>
                  <a:lnTo>
                    <a:pt x="1810520" y="61158"/>
                  </a:lnTo>
                  <a:lnTo>
                    <a:pt x="1810520" y="61158"/>
                  </a:lnTo>
                  <a:close/>
                  <a:moveTo>
                    <a:pt x="2281155" y="47498"/>
                  </a:moveTo>
                  <a:lnTo>
                    <a:pt x="2295747" y="47498"/>
                  </a:lnTo>
                  <a:lnTo>
                    <a:pt x="2304129" y="57122"/>
                  </a:lnTo>
                  <a:lnTo>
                    <a:pt x="2313442" y="62400"/>
                  </a:lnTo>
                  <a:lnTo>
                    <a:pt x="2320893" y="69850"/>
                  </a:lnTo>
                  <a:lnTo>
                    <a:pt x="2328343" y="81337"/>
                  </a:lnTo>
                  <a:lnTo>
                    <a:pt x="2311579" y="81337"/>
                  </a:lnTo>
                  <a:lnTo>
                    <a:pt x="2301024" y="69850"/>
                  </a:lnTo>
                  <a:lnTo>
                    <a:pt x="2289538" y="61468"/>
                  </a:lnTo>
                  <a:lnTo>
                    <a:pt x="2281155" y="47498"/>
                  </a:lnTo>
                  <a:lnTo>
                    <a:pt x="2281155" y="47498"/>
                  </a:lnTo>
                  <a:lnTo>
                    <a:pt x="2281155" y="47498"/>
                  </a:lnTo>
                  <a:close/>
                  <a:moveTo>
                    <a:pt x="439281" y="47498"/>
                  </a:moveTo>
                  <a:lnTo>
                    <a:pt x="451699" y="47498"/>
                  </a:lnTo>
                  <a:lnTo>
                    <a:pt x="456976" y="51844"/>
                  </a:lnTo>
                  <a:lnTo>
                    <a:pt x="461012" y="54949"/>
                  </a:lnTo>
                  <a:lnTo>
                    <a:pt x="463185" y="59295"/>
                  </a:lnTo>
                  <a:lnTo>
                    <a:pt x="466290" y="64573"/>
                  </a:lnTo>
                  <a:lnTo>
                    <a:pt x="468463" y="68919"/>
                  </a:lnTo>
                  <a:lnTo>
                    <a:pt x="477776" y="59295"/>
                  </a:lnTo>
                  <a:lnTo>
                    <a:pt x="488331" y="54949"/>
                  </a:lnTo>
                  <a:lnTo>
                    <a:pt x="505095" y="57122"/>
                  </a:lnTo>
                  <a:lnTo>
                    <a:pt x="505095" y="72023"/>
                  </a:lnTo>
                  <a:lnTo>
                    <a:pt x="528068" y="74197"/>
                  </a:lnTo>
                  <a:lnTo>
                    <a:pt x="548868" y="77301"/>
                  </a:lnTo>
                  <a:lnTo>
                    <a:pt x="566564" y="81647"/>
                  </a:lnTo>
                  <a:lnTo>
                    <a:pt x="586432" y="83820"/>
                  </a:lnTo>
                  <a:lnTo>
                    <a:pt x="608474" y="81647"/>
                  </a:lnTo>
                  <a:lnTo>
                    <a:pt x="608474" y="94376"/>
                  </a:lnTo>
                  <a:lnTo>
                    <a:pt x="612510" y="94376"/>
                  </a:lnTo>
                  <a:lnTo>
                    <a:pt x="615614" y="94376"/>
                  </a:lnTo>
                  <a:lnTo>
                    <a:pt x="617787" y="94376"/>
                  </a:lnTo>
                  <a:lnTo>
                    <a:pt x="619960" y="96549"/>
                  </a:lnTo>
                  <a:lnTo>
                    <a:pt x="622133" y="97480"/>
                  </a:lnTo>
                  <a:lnTo>
                    <a:pt x="618098" y="97480"/>
                  </a:lnTo>
                  <a:lnTo>
                    <a:pt x="601023" y="108656"/>
                  </a:lnTo>
                  <a:lnTo>
                    <a:pt x="581155" y="121384"/>
                  </a:lnTo>
                  <a:lnTo>
                    <a:pt x="557250" y="132871"/>
                  </a:lnTo>
                  <a:lnTo>
                    <a:pt x="535209" y="145599"/>
                  </a:lnTo>
                  <a:lnTo>
                    <a:pt x="519686" y="156154"/>
                  </a:lnTo>
                  <a:lnTo>
                    <a:pt x="508200" y="165778"/>
                  </a:lnTo>
                  <a:lnTo>
                    <a:pt x="524964" y="165778"/>
                  </a:lnTo>
                  <a:lnTo>
                    <a:pt x="530241" y="162674"/>
                  </a:lnTo>
                  <a:lnTo>
                    <a:pt x="535519" y="160500"/>
                  </a:lnTo>
                  <a:lnTo>
                    <a:pt x="541728" y="158327"/>
                  </a:lnTo>
                  <a:lnTo>
                    <a:pt x="549179" y="158327"/>
                  </a:lnTo>
                  <a:lnTo>
                    <a:pt x="549179" y="162674"/>
                  </a:lnTo>
                  <a:lnTo>
                    <a:pt x="527137" y="178506"/>
                  </a:lnTo>
                  <a:lnTo>
                    <a:pt x="508200" y="195270"/>
                  </a:lnTo>
                  <a:lnTo>
                    <a:pt x="492677" y="212034"/>
                  </a:lnTo>
                  <a:lnTo>
                    <a:pt x="473740" y="226936"/>
                  </a:lnTo>
                  <a:lnTo>
                    <a:pt x="453872" y="239664"/>
                  </a:lnTo>
                  <a:lnTo>
                    <a:pt x="427794" y="247115"/>
                  </a:lnTo>
                  <a:lnTo>
                    <a:pt x="427794" y="259843"/>
                  </a:lnTo>
                  <a:lnTo>
                    <a:pt x="415377" y="262016"/>
                  </a:lnTo>
                  <a:lnTo>
                    <a:pt x="400786" y="267294"/>
                  </a:lnTo>
                  <a:lnTo>
                    <a:pt x="392403" y="274745"/>
                  </a:lnTo>
                  <a:lnTo>
                    <a:pt x="397681" y="279091"/>
                  </a:lnTo>
                  <a:lnTo>
                    <a:pt x="400786" y="282195"/>
                  </a:lnTo>
                  <a:lnTo>
                    <a:pt x="402959" y="284368"/>
                  </a:lnTo>
                  <a:lnTo>
                    <a:pt x="402959" y="287473"/>
                  </a:lnTo>
                  <a:lnTo>
                    <a:pt x="402959" y="291819"/>
                  </a:lnTo>
                  <a:lnTo>
                    <a:pt x="400786" y="297097"/>
                  </a:lnTo>
                  <a:lnTo>
                    <a:pt x="400786" y="304547"/>
                  </a:lnTo>
                  <a:lnTo>
                    <a:pt x="361048" y="307652"/>
                  </a:lnTo>
                  <a:lnTo>
                    <a:pt x="361048" y="311998"/>
                  </a:lnTo>
                  <a:lnTo>
                    <a:pt x="366326" y="314171"/>
                  </a:lnTo>
                  <a:lnTo>
                    <a:pt x="368499" y="314171"/>
                  </a:lnTo>
                  <a:lnTo>
                    <a:pt x="371604" y="314171"/>
                  </a:lnTo>
                  <a:lnTo>
                    <a:pt x="371604" y="314171"/>
                  </a:lnTo>
                  <a:lnTo>
                    <a:pt x="373777" y="315103"/>
                  </a:lnTo>
                  <a:lnTo>
                    <a:pt x="373777" y="317276"/>
                  </a:lnTo>
                  <a:lnTo>
                    <a:pt x="377813" y="321622"/>
                  </a:lnTo>
                  <a:lnTo>
                    <a:pt x="371604" y="321622"/>
                  </a:lnTo>
                  <a:lnTo>
                    <a:pt x="363222" y="324726"/>
                  </a:lnTo>
                  <a:lnTo>
                    <a:pt x="351735" y="329073"/>
                  </a:lnTo>
                  <a:lnTo>
                    <a:pt x="341180" y="332177"/>
                  </a:lnTo>
                  <a:lnTo>
                    <a:pt x="344284" y="334350"/>
                  </a:lnTo>
                  <a:lnTo>
                    <a:pt x="346458" y="334350"/>
                  </a:lnTo>
                  <a:lnTo>
                    <a:pt x="348631" y="334350"/>
                  </a:lnTo>
                  <a:lnTo>
                    <a:pt x="349562" y="336523"/>
                  </a:lnTo>
                  <a:lnTo>
                    <a:pt x="351735" y="336523"/>
                  </a:lnTo>
                  <a:lnTo>
                    <a:pt x="349562" y="339628"/>
                  </a:lnTo>
                  <a:lnTo>
                    <a:pt x="348631" y="343974"/>
                  </a:lnTo>
                  <a:lnTo>
                    <a:pt x="346458" y="344905"/>
                  </a:lnTo>
                  <a:lnTo>
                    <a:pt x="348631" y="347078"/>
                  </a:lnTo>
                  <a:lnTo>
                    <a:pt x="348631" y="349252"/>
                  </a:lnTo>
                  <a:lnTo>
                    <a:pt x="349562" y="352356"/>
                  </a:lnTo>
                  <a:lnTo>
                    <a:pt x="351735" y="356702"/>
                  </a:lnTo>
                  <a:lnTo>
                    <a:pt x="344284" y="358875"/>
                  </a:lnTo>
                  <a:lnTo>
                    <a:pt x="339007" y="358875"/>
                  </a:lnTo>
                  <a:lnTo>
                    <a:pt x="333729" y="358875"/>
                  </a:lnTo>
                  <a:lnTo>
                    <a:pt x="327520" y="361980"/>
                  </a:lnTo>
                  <a:lnTo>
                    <a:pt x="346458" y="361980"/>
                  </a:lnTo>
                  <a:lnTo>
                    <a:pt x="361048" y="366326"/>
                  </a:lnTo>
                  <a:lnTo>
                    <a:pt x="361048" y="373777"/>
                  </a:lnTo>
                  <a:lnTo>
                    <a:pt x="337144" y="373777"/>
                  </a:lnTo>
                  <a:lnTo>
                    <a:pt x="334971" y="379054"/>
                  </a:lnTo>
                  <a:lnTo>
                    <a:pt x="334971" y="381227"/>
                  </a:lnTo>
                  <a:lnTo>
                    <a:pt x="334971" y="382159"/>
                  </a:lnTo>
                  <a:lnTo>
                    <a:pt x="334040" y="384332"/>
                  </a:lnTo>
                  <a:lnTo>
                    <a:pt x="331867" y="386505"/>
                  </a:lnTo>
                  <a:lnTo>
                    <a:pt x="322553" y="389609"/>
                  </a:lnTo>
                  <a:lnTo>
                    <a:pt x="310135" y="389609"/>
                  </a:lnTo>
                  <a:lnTo>
                    <a:pt x="297717" y="389609"/>
                  </a:lnTo>
                  <a:lnTo>
                    <a:pt x="285300" y="382159"/>
                  </a:lnTo>
                  <a:lnTo>
                    <a:pt x="268536" y="382159"/>
                  </a:lnTo>
                  <a:lnTo>
                    <a:pt x="251772" y="384332"/>
                  </a:lnTo>
                  <a:lnTo>
                    <a:pt x="234076" y="386505"/>
                  </a:lnTo>
                  <a:lnTo>
                    <a:pt x="217312" y="384332"/>
                  </a:lnTo>
                  <a:lnTo>
                    <a:pt x="200548" y="379054"/>
                  </a:lnTo>
                  <a:lnTo>
                    <a:pt x="199617" y="376881"/>
                  </a:lnTo>
                  <a:lnTo>
                    <a:pt x="199617" y="374708"/>
                  </a:lnTo>
                  <a:lnTo>
                    <a:pt x="197444" y="374708"/>
                  </a:lnTo>
                  <a:lnTo>
                    <a:pt x="197444" y="372535"/>
                  </a:lnTo>
                  <a:lnTo>
                    <a:pt x="197444" y="368189"/>
                  </a:lnTo>
                  <a:lnTo>
                    <a:pt x="200548" y="368189"/>
                  </a:lnTo>
                  <a:lnTo>
                    <a:pt x="202721" y="365084"/>
                  </a:lnTo>
                  <a:lnTo>
                    <a:pt x="206757" y="360738"/>
                  </a:lnTo>
                  <a:lnTo>
                    <a:pt x="207688" y="358565"/>
                  </a:lnTo>
                  <a:lnTo>
                    <a:pt x="211724" y="357634"/>
                  </a:lnTo>
                  <a:lnTo>
                    <a:pt x="213897" y="353287"/>
                  </a:lnTo>
                  <a:lnTo>
                    <a:pt x="217002" y="348010"/>
                  </a:lnTo>
                  <a:lnTo>
                    <a:pt x="209551" y="345837"/>
                  </a:lnTo>
                  <a:lnTo>
                    <a:pt x="204273" y="342732"/>
                  </a:lnTo>
                  <a:lnTo>
                    <a:pt x="200238" y="336523"/>
                  </a:lnTo>
                  <a:lnTo>
                    <a:pt x="199306" y="331246"/>
                  </a:lnTo>
                  <a:lnTo>
                    <a:pt x="197133" y="323795"/>
                  </a:lnTo>
                  <a:lnTo>
                    <a:pt x="204584" y="323795"/>
                  </a:lnTo>
                  <a:lnTo>
                    <a:pt x="217002" y="320691"/>
                  </a:lnTo>
                  <a:lnTo>
                    <a:pt x="231593" y="323795"/>
                  </a:lnTo>
                  <a:lnTo>
                    <a:pt x="244010" y="329073"/>
                  </a:lnTo>
                  <a:lnTo>
                    <a:pt x="256428" y="335281"/>
                  </a:lnTo>
                  <a:lnTo>
                    <a:pt x="256428" y="327831"/>
                  </a:lnTo>
                  <a:lnTo>
                    <a:pt x="244010" y="321622"/>
                  </a:lnTo>
                  <a:lnTo>
                    <a:pt x="233455" y="316344"/>
                  </a:lnTo>
                  <a:lnTo>
                    <a:pt x="224142" y="306720"/>
                  </a:lnTo>
                  <a:lnTo>
                    <a:pt x="227246" y="306720"/>
                  </a:lnTo>
                  <a:lnTo>
                    <a:pt x="236560" y="293061"/>
                  </a:lnTo>
                  <a:lnTo>
                    <a:pt x="248046" y="283437"/>
                  </a:lnTo>
                  <a:lnTo>
                    <a:pt x="262637" y="275986"/>
                  </a:lnTo>
                  <a:lnTo>
                    <a:pt x="280333" y="270709"/>
                  </a:lnTo>
                  <a:lnTo>
                    <a:pt x="280333" y="266983"/>
                  </a:lnTo>
                  <a:lnTo>
                    <a:pt x="263568" y="261706"/>
                  </a:lnTo>
                  <a:lnTo>
                    <a:pt x="251151" y="252082"/>
                  </a:lnTo>
                  <a:lnTo>
                    <a:pt x="240595" y="239354"/>
                  </a:lnTo>
                  <a:lnTo>
                    <a:pt x="231282" y="226625"/>
                  </a:lnTo>
                  <a:lnTo>
                    <a:pt x="236560" y="224452"/>
                  </a:lnTo>
                  <a:lnTo>
                    <a:pt x="240595" y="224452"/>
                  </a:lnTo>
                  <a:lnTo>
                    <a:pt x="245873" y="222279"/>
                  </a:lnTo>
                  <a:lnTo>
                    <a:pt x="251151" y="222279"/>
                  </a:lnTo>
                  <a:lnTo>
                    <a:pt x="258601" y="227557"/>
                  </a:lnTo>
                  <a:lnTo>
                    <a:pt x="263879" y="233766"/>
                  </a:lnTo>
                  <a:lnTo>
                    <a:pt x="271330" y="239043"/>
                  </a:lnTo>
                  <a:lnTo>
                    <a:pt x="271330" y="234697"/>
                  </a:lnTo>
                  <a:lnTo>
                    <a:pt x="270398" y="231593"/>
                  </a:lnTo>
                  <a:lnTo>
                    <a:pt x="268225" y="231593"/>
                  </a:lnTo>
                  <a:lnTo>
                    <a:pt x="268225" y="229419"/>
                  </a:lnTo>
                  <a:lnTo>
                    <a:pt x="266052" y="227246"/>
                  </a:lnTo>
                  <a:lnTo>
                    <a:pt x="266052" y="226315"/>
                  </a:lnTo>
                  <a:lnTo>
                    <a:pt x="263879" y="221969"/>
                  </a:lnTo>
                  <a:lnTo>
                    <a:pt x="267915" y="221969"/>
                  </a:lnTo>
                  <a:lnTo>
                    <a:pt x="267915" y="218864"/>
                  </a:lnTo>
                  <a:lnTo>
                    <a:pt x="284679" y="212655"/>
                  </a:lnTo>
                  <a:lnTo>
                    <a:pt x="300201" y="209551"/>
                  </a:lnTo>
                  <a:lnTo>
                    <a:pt x="316965" y="207378"/>
                  </a:lnTo>
                  <a:lnTo>
                    <a:pt x="336834" y="209551"/>
                  </a:lnTo>
                  <a:lnTo>
                    <a:pt x="327520" y="198064"/>
                  </a:lnTo>
                  <a:lnTo>
                    <a:pt x="339007" y="194960"/>
                  </a:lnTo>
                  <a:lnTo>
                    <a:pt x="351425" y="189682"/>
                  </a:lnTo>
                  <a:lnTo>
                    <a:pt x="363842" y="184405"/>
                  </a:lnTo>
                  <a:lnTo>
                    <a:pt x="371293" y="178196"/>
                  </a:lnTo>
                  <a:lnTo>
                    <a:pt x="377502" y="178196"/>
                  </a:lnTo>
                  <a:lnTo>
                    <a:pt x="377502" y="175091"/>
                  </a:lnTo>
                  <a:lnTo>
                    <a:pt x="368189" y="175091"/>
                  </a:lnTo>
                  <a:lnTo>
                    <a:pt x="364153" y="177265"/>
                  </a:lnTo>
                  <a:lnTo>
                    <a:pt x="361048" y="178196"/>
                  </a:lnTo>
                  <a:lnTo>
                    <a:pt x="358875" y="178196"/>
                  </a:lnTo>
                  <a:lnTo>
                    <a:pt x="356702" y="178196"/>
                  </a:lnTo>
                  <a:lnTo>
                    <a:pt x="355771" y="178196"/>
                  </a:lnTo>
                  <a:lnTo>
                    <a:pt x="353598" y="177265"/>
                  </a:lnTo>
                  <a:lnTo>
                    <a:pt x="351425" y="175091"/>
                  </a:lnTo>
                  <a:lnTo>
                    <a:pt x="348320" y="175091"/>
                  </a:lnTo>
                  <a:lnTo>
                    <a:pt x="344284" y="178196"/>
                  </a:lnTo>
                  <a:lnTo>
                    <a:pt x="339007" y="184405"/>
                  </a:lnTo>
                  <a:lnTo>
                    <a:pt x="333729" y="189682"/>
                  </a:lnTo>
                  <a:lnTo>
                    <a:pt x="329693" y="194960"/>
                  </a:lnTo>
                  <a:lnTo>
                    <a:pt x="324416" y="198064"/>
                  </a:lnTo>
                  <a:lnTo>
                    <a:pt x="304547" y="204273"/>
                  </a:lnTo>
                  <a:lnTo>
                    <a:pt x="285610" y="204273"/>
                  </a:lnTo>
                  <a:lnTo>
                    <a:pt x="267915" y="199927"/>
                  </a:lnTo>
                  <a:lnTo>
                    <a:pt x="251151" y="192476"/>
                  </a:lnTo>
                  <a:lnTo>
                    <a:pt x="248978" y="192476"/>
                  </a:lnTo>
                  <a:lnTo>
                    <a:pt x="245873" y="194650"/>
                  </a:lnTo>
                  <a:lnTo>
                    <a:pt x="240595" y="196823"/>
                  </a:lnTo>
                  <a:lnTo>
                    <a:pt x="236560" y="197754"/>
                  </a:lnTo>
                  <a:lnTo>
                    <a:pt x="233455" y="199927"/>
                  </a:lnTo>
                  <a:lnTo>
                    <a:pt x="227246" y="202100"/>
                  </a:lnTo>
                  <a:lnTo>
                    <a:pt x="224142" y="192476"/>
                  </a:lnTo>
                  <a:lnTo>
                    <a:pt x="227246" y="191545"/>
                  </a:lnTo>
                  <a:lnTo>
                    <a:pt x="227246" y="191545"/>
                  </a:lnTo>
                  <a:lnTo>
                    <a:pt x="229419" y="189372"/>
                  </a:lnTo>
                  <a:lnTo>
                    <a:pt x="231593" y="185026"/>
                  </a:lnTo>
                  <a:lnTo>
                    <a:pt x="221037" y="185026"/>
                  </a:lnTo>
                  <a:lnTo>
                    <a:pt x="217002" y="187199"/>
                  </a:lnTo>
                  <a:lnTo>
                    <a:pt x="211724" y="189372"/>
                  </a:lnTo>
                  <a:lnTo>
                    <a:pt x="206446" y="189372"/>
                  </a:lnTo>
                  <a:lnTo>
                    <a:pt x="200238" y="189372"/>
                  </a:lnTo>
                  <a:lnTo>
                    <a:pt x="197133" y="177885"/>
                  </a:lnTo>
                  <a:lnTo>
                    <a:pt x="200238" y="176954"/>
                  </a:lnTo>
                  <a:lnTo>
                    <a:pt x="202411" y="176954"/>
                  </a:lnTo>
                  <a:lnTo>
                    <a:pt x="204584" y="176954"/>
                  </a:lnTo>
                  <a:lnTo>
                    <a:pt x="206757" y="174781"/>
                  </a:lnTo>
                  <a:lnTo>
                    <a:pt x="207688" y="174781"/>
                  </a:lnTo>
                  <a:lnTo>
                    <a:pt x="184715" y="177885"/>
                  </a:lnTo>
                  <a:lnTo>
                    <a:pt x="182542" y="172608"/>
                  </a:lnTo>
                  <a:lnTo>
                    <a:pt x="178506" y="169503"/>
                  </a:lnTo>
                  <a:lnTo>
                    <a:pt x="177575" y="167330"/>
                  </a:lnTo>
                  <a:lnTo>
                    <a:pt x="175402" y="162984"/>
                  </a:lnTo>
                  <a:lnTo>
                    <a:pt x="171366" y="157706"/>
                  </a:lnTo>
                  <a:lnTo>
                    <a:pt x="177575" y="155533"/>
                  </a:lnTo>
                  <a:lnTo>
                    <a:pt x="180679" y="155533"/>
                  </a:lnTo>
                  <a:lnTo>
                    <a:pt x="182853" y="155533"/>
                  </a:lnTo>
                  <a:lnTo>
                    <a:pt x="185026" y="155533"/>
                  </a:lnTo>
                  <a:lnTo>
                    <a:pt x="185026" y="155223"/>
                  </a:lnTo>
                  <a:lnTo>
                    <a:pt x="185957" y="153050"/>
                  </a:lnTo>
                  <a:lnTo>
                    <a:pt x="188130" y="148704"/>
                  </a:lnTo>
                  <a:lnTo>
                    <a:pt x="180679" y="147772"/>
                  </a:lnTo>
                  <a:lnTo>
                    <a:pt x="173229" y="145599"/>
                  </a:lnTo>
                  <a:lnTo>
                    <a:pt x="170124" y="141253"/>
                  </a:lnTo>
                  <a:lnTo>
                    <a:pt x="163915" y="138148"/>
                  </a:lnTo>
                  <a:lnTo>
                    <a:pt x="167951" y="138148"/>
                  </a:lnTo>
                  <a:lnTo>
                    <a:pt x="167951" y="132871"/>
                  </a:lnTo>
                  <a:lnTo>
                    <a:pt x="185647" y="135975"/>
                  </a:lnTo>
                  <a:lnTo>
                    <a:pt x="194960" y="133802"/>
                  </a:lnTo>
                  <a:lnTo>
                    <a:pt x="202411" y="130698"/>
                  </a:lnTo>
                  <a:lnTo>
                    <a:pt x="206446" y="125420"/>
                  </a:lnTo>
                  <a:lnTo>
                    <a:pt x="211724" y="117969"/>
                  </a:lnTo>
                  <a:lnTo>
                    <a:pt x="221037" y="113623"/>
                  </a:lnTo>
                  <a:lnTo>
                    <a:pt x="231593" y="110519"/>
                  </a:lnTo>
                  <a:lnTo>
                    <a:pt x="239043" y="113623"/>
                  </a:lnTo>
                  <a:lnTo>
                    <a:pt x="248357" y="117969"/>
                  </a:lnTo>
                  <a:lnTo>
                    <a:pt x="255807" y="118901"/>
                  </a:lnTo>
                  <a:lnTo>
                    <a:pt x="264189" y="117969"/>
                  </a:lnTo>
                  <a:lnTo>
                    <a:pt x="261085" y="115796"/>
                  </a:lnTo>
                  <a:lnTo>
                    <a:pt x="257049" y="113623"/>
                  </a:lnTo>
                  <a:lnTo>
                    <a:pt x="256118" y="113623"/>
                  </a:lnTo>
                  <a:lnTo>
                    <a:pt x="256118" y="111760"/>
                  </a:lnTo>
                  <a:lnTo>
                    <a:pt x="253945" y="110829"/>
                  </a:lnTo>
                  <a:lnTo>
                    <a:pt x="253945" y="106483"/>
                  </a:lnTo>
                  <a:lnTo>
                    <a:pt x="251772" y="101205"/>
                  </a:lnTo>
                  <a:lnTo>
                    <a:pt x="257049" y="99032"/>
                  </a:lnTo>
                  <a:lnTo>
                    <a:pt x="261085" y="96859"/>
                  </a:lnTo>
                  <a:lnTo>
                    <a:pt x="264189" y="96859"/>
                  </a:lnTo>
                  <a:lnTo>
                    <a:pt x="266363" y="95928"/>
                  </a:lnTo>
                  <a:lnTo>
                    <a:pt x="270398" y="93755"/>
                  </a:lnTo>
                  <a:lnTo>
                    <a:pt x="277849" y="93755"/>
                  </a:lnTo>
                  <a:lnTo>
                    <a:pt x="280953" y="95928"/>
                  </a:lnTo>
                  <a:lnTo>
                    <a:pt x="284989" y="99032"/>
                  </a:lnTo>
                  <a:lnTo>
                    <a:pt x="288094" y="101205"/>
                  </a:lnTo>
                  <a:lnTo>
                    <a:pt x="288094" y="96859"/>
                  </a:lnTo>
                  <a:lnTo>
                    <a:pt x="285921" y="95928"/>
                  </a:lnTo>
                  <a:lnTo>
                    <a:pt x="285921" y="93755"/>
                  </a:lnTo>
                  <a:lnTo>
                    <a:pt x="285921" y="93755"/>
                  </a:lnTo>
                  <a:lnTo>
                    <a:pt x="285921" y="91582"/>
                  </a:lnTo>
                  <a:lnTo>
                    <a:pt x="284989" y="88477"/>
                  </a:lnTo>
                  <a:lnTo>
                    <a:pt x="290267" y="86304"/>
                  </a:lnTo>
                  <a:lnTo>
                    <a:pt x="293371" y="84131"/>
                  </a:lnTo>
                  <a:lnTo>
                    <a:pt x="299580" y="81026"/>
                  </a:lnTo>
                  <a:lnTo>
                    <a:pt x="302685" y="76680"/>
                  </a:lnTo>
                  <a:lnTo>
                    <a:pt x="304858" y="76680"/>
                  </a:lnTo>
                  <a:lnTo>
                    <a:pt x="312308" y="76680"/>
                  </a:lnTo>
                  <a:lnTo>
                    <a:pt x="317586" y="78853"/>
                  </a:lnTo>
                  <a:lnTo>
                    <a:pt x="321622" y="83199"/>
                  </a:lnTo>
                  <a:lnTo>
                    <a:pt x="327831" y="83199"/>
                  </a:lnTo>
                  <a:lnTo>
                    <a:pt x="337144" y="81026"/>
                  </a:lnTo>
                  <a:lnTo>
                    <a:pt x="341180" y="68298"/>
                  </a:lnTo>
                  <a:lnTo>
                    <a:pt x="346458" y="66125"/>
                  </a:lnTo>
                  <a:lnTo>
                    <a:pt x="351735" y="66125"/>
                  </a:lnTo>
                  <a:lnTo>
                    <a:pt x="357013" y="66125"/>
                  </a:lnTo>
                  <a:lnTo>
                    <a:pt x="361048" y="68298"/>
                  </a:lnTo>
                  <a:lnTo>
                    <a:pt x="364153" y="68298"/>
                  </a:lnTo>
                  <a:lnTo>
                    <a:pt x="371604" y="56812"/>
                  </a:lnTo>
                  <a:lnTo>
                    <a:pt x="383090" y="54638"/>
                  </a:lnTo>
                  <a:lnTo>
                    <a:pt x="390541" y="58985"/>
                  </a:lnTo>
                  <a:lnTo>
                    <a:pt x="397992" y="62089"/>
                  </a:lnTo>
                  <a:lnTo>
                    <a:pt x="405442" y="64262"/>
                  </a:lnTo>
                  <a:lnTo>
                    <a:pt x="414756" y="61158"/>
                  </a:lnTo>
                  <a:lnTo>
                    <a:pt x="427173" y="53707"/>
                  </a:lnTo>
                  <a:lnTo>
                    <a:pt x="439281" y="47498"/>
                  </a:lnTo>
                  <a:lnTo>
                    <a:pt x="439281" y="47498"/>
                  </a:lnTo>
                  <a:lnTo>
                    <a:pt x="439281" y="47498"/>
                  </a:lnTo>
                  <a:close/>
                  <a:moveTo>
                    <a:pt x="2195472" y="44394"/>
                  </a:moveTo>
                  <a:lnTo>
                    <a:pt x="2202923" y="46567"/>
                  </a:lnTo>
                  <a:lnTo>
                    <a:pt x="2210374" y="49671"/>
                  </a:lnTo>
                  <a:lnTo>
                    <a:pt x="2213478" y="54018"/>
                  </a:lnTo>
                  <a:lnTo>
                    <a:pt x="2218756" y="57122"/>
                  </a:lnTo>
                  <a:lnTo>
                    <a:pt x="2224965" y="61468"/>
                  </a:lnTo>
                  <a:lnTo>
                    <a:pt x="2220929" y="72023"/>
                  </a:lnTo>
                  <a:lnTo>
                    <a:pt x="2198888" y="84752"/>
                  </a:lnTo>
                  <a:lnTo>
                    <a:pt x="2182123" y="99653"/>
                  </a:lnTo>
                  <a:lnTo>
                    <a:pt x="2167532" y="118590"/>
                  </a:lnTo>
                  <a:lnTo>
                    <a:pt x="2164428" y="118590"/>
                  </a:lnTo>
                  <a:lnTo>
                    <a:pt x="2164428" y="114244"/>
                  </a:lnTo>
                  <a:lnTo>
                    <a:pt x="2159150" y="111140"/>
                  </a:lnTo>
                  <a:lnTo>
                    <a:pt x="2155115" y="106793"/>
                  </a:lnTo>
                  <a:lnTo>
                    <a:pt x="2152942" y="103689"/>
                  </a:lnTo>
                  <a:lnTo>
                    <a:pt x="2149837" y="99343"/>
                  </a:lnTo>
                  <a:lnTo>
                    <a:pt x="2147664" y="94065"/>
                  </a:lnTo>
                  <a:lnTo>
                    <a:pt x="2151700" y="86614"/>
                  </a:lnTo>
                  <a:lnTo>
                    <a:pt x="2152631" y="81337"/>
                  </a:lnTo>
                  <a:lnTo>
                    <a:pt x="2154804" y="71713"/>
                  </a:lnTo>
                  <a:lnTo>
                    <a:pt x="2127795" y="71713"/>
                  </a:lnTo>
                  <a:lnTo>
                    <a:pt x="2127795" y="64262"/>
                  </a:lnTo>
                  <a:lnTo>
                    <a:pt x="2142386" y="58985"/>
                  </a:lnTo>
                  <a:lnTo>
                    <a:pt x="2156977" y="54638"/>
                  </a:lnTo>
                  <a:lnTo>
                    <a:pt x="2174673" y="51534"/>
                  </a:lnTo>
                  <a:lnTo>
                    <a:pt x="2176846" y="56812"/>
                  </a:lnTo>
                  <a:lnTo>
                    <a:pt x="2179019" y="58985"/>
                  </a:lnTo>
                  <a:lnTo>
                    <a:pt x="2179019" y="61158"/>
                  </a:lnTo>
                  <a:lnTo>
                    <a:pt x="2181192" y="61158"/>
                  </a:lnTo>
                  <a:lnTo>
                    <a:pt x="2181192" y="62089"/>
                  </a:lnTo>
                  <a:lnTo>
                    <a:pt x="2184297" y="64262"/>
                  </a:lnTo>
                  <a:lnTo>
                    <a:pt x="2186470" y="58985"/>
                  </a:lnTo>
                  <a:lnTo>
                    <a:pt x="2188643" y="54638"/>
                  </a:lnTo>
                  <a:lnTo>
                    <a:pt x="2189574" y="51534"/>
                  </a:lnTo>
                  <a:lnTo>
                    <a:pt x="2193610" y="47188"/>
                  </a:lnTo>
                  <a:lnTo>
                    <a:pt x="2195472" y="44394"/>
                  </a:lnTo>
                  <a:lnTo>
                    <a:pt x="2195472" y="44394"/>
                  </a:lnTo>
                  <a:lnTo>
                    <a:pt x="2195472" y="44394"/>
                  </a:lnTo>
                  <a:close/>
                  <a:moveTo>
                    <a:pt x="2240487" y="24215"/>
                  </a:moveTo>
                  <a:lnTo>
                    <a:pt x="2244523" y="25146"/>
                  </a:lnTo>
                  <a:lnTo>
                    <a:pt x="2245454" y="25146"/>
                  </a:lnTo>
                  <a:lnTo>
                    <a:pt x="2247628" y="27319"/>
                  </a:lnTo>
                  <a:lnTo>
                    <a:pt x="2247628" y="27319"/>
                  </a:lnTo>
                  <a:lnTo>
                    <a:pt x="2249800" y="29492"/>
                  </a:lnTo>
                  <a:lnTo>
                    <a:pt x="2251974" y="32597"/>
                  </a:lnTo>
                  <a:lnTo>
                    <a:pt x="2255078" y="38806"/>
                  </a:lnTo>
                  <a:lnTo>
                    <a:pt x="2259114" y="44083"/>
                  </a:lnTo>
                  <a:lnTo>
                    <a:pt x="2260045" y="51534"/>
                  </a:lnTo>
                  <a:lnTo>
                    <a:pt x="2251663" y="51534"/>
                  </a:lnTo>
                  <a:lnTo>
                    <a:pt x="2251663" y="47188"/>
                  </a:lnTo>
                  <a:lnTo>
                    <a:pt x="2247628" y="44083"/>
                  </a:lnTo>
                  <a:lnTo>
                    <a:pt x="2244523" y="39737"/>
                  </a:lnTo>
                  <a:lnTo>
                    <a:pt x="2242350" y="36633"/>
                  </a:lnTo>
                  <a:lnTo>
                    <a:pt x="2240177" y="31355"/>
                  </a:lnTo>
                  <a:lnTo>
                    <a:pt x="2240177" y="24215"/>
                  </a:lnTo>
                  <a:lnTo>
                    <a:pt x="2240487" y="24215"/>
                  </a:lnTo>
                  <a:lnTo>
                    <a:pt x="2240487" y="24215"/>
                  </a:lnTo>
                  <a:close/>
                  <a:moveTo>
                    <a:pt x="984113" y="20179"/>
                  </a:moveTo>
                  <a:lnTo>
                    <a:pt x="1009259" y="20179"/>
                  </a:lnTo>
                  <a:lnTo>
                    <a:pt x="1035337" y="24525"/>
                  </a:lnTo>
                  <a:lnTo>
                    <a:pt x="1058310" y="27630"/>
                  </a:lnTo>
                  <a:lnTo>
                    <a:pt x="1079110" y="32907"/>
                  </a:lnTo>
                  <a:lnTo>
                    <a:pt x="1109223" y="27630"/>
                  </a:lnTo>
                  <a:lnTo>
                    <a:pt x="1113259" y="31976"/>
                  </a:lnTo>
                  <a:lnTo>
                    <a:pt x="1116363" y="32907"/>
                  </a:lnTo>
                  <a:lnTo>
                    <a:pt x="1120399" y="39116"/>
                  </a:lnTo>
                  <a:lnTo>
                    <a:pt x="1122572" y="42221"/>
                  </a:lnTo>
                  <a:lnTo>
                    <a:pt x="1125676" y="44394"/>
                  </a:lnTo>
                  <a:lnTo>
                    <a:pt x="1143372" y="51844"/>
                  </a:lnTo>
                  <a:lnTo>
                    <a:pt x="1164172" y="57122"/>
                  </a:lnTo>
                  <a:lnTo>
                    <a:pt x="1181867" y="61468"/>
                  </a:lnTo>
                  <a:lnTo>
                    <a:pt x="1181867" y="68919"/>
                  </a:lnTo>
                  <a:lnTo>
                    <a:pt x="1152685" y="68919"/>
                  </a:lnTo>
                  <a:lnTo>
                    <a:pt x="1140267" y="62710"/>
                  </a:lnTo>
                  <a:lnTo>
                    <a:pt x="1125676" y="62710"/>
                  </a:lnTo>
                  <a:lnTo>
                    <a:pt x="1108912" y="64883"/>
                  </a:lnTo>
                  <a:lnTo>
                    <a:pt x="1093390" y="69229"/>
                  </a:lnTo>
                  <a:lnTo>
                    <a:pt x="1093390" y="77611"/>
                  </a:lnTo>
                  <a:lnTo>
                    <a:pt x="1113259" y="77611"/>
                  </a:lnTo>
                  <a:lnTo>
                    <a:pt x="1127850" y="74507"/>
                  </a:lnTo>
                  <a:lnTo>
                    <a:pt x="1145545" y="72334"/>
                  </a:lnTo>
                  <a:lnTo>
                    <a:pt x="1167587" y="72334"/>
                  </a:lnTo>
                  <a:lnTo>
                    <a:pt x="1189628" y="72334"/>
                  </a:lnTo>
                  <a:lnTo>
                    <a:pt x="1206392" y="72334"/>
                  </a:lnTo>
                  <a:lnTo>
                    <a:pt x="1220983" y="87235"/>
                  </a:lnTo>
                  <a:lnTo>
                    <a:pt x="1238679" y="97790"/>
                  </a:lnTo>
                  <a:lnTo>
                    <a:pt x="1233401" y="109277"/>
                  </a:lnTo>
                  <a:lnTo>
                    <a:pt x="1222846" y="116728"/>
                  </a:lnTo>
                  <a:lnTo>
                    <a:pt x="1213533" y="122005"/>
                  </a:lnTo>
                  <a:lnTo>
                    <a:pt x="1201115" y="126351"/>
                  </a:lnTo>
                  <a:lnTo>
                    <a:pt x="1182178" y="126351"/>
                  </a:lnTo>
                  <a:lnTo>
                    <a:pt x="1165413" y="131629"/>
                  </a:lnTo>
                  <a:lnTo>
                    <a:pt x="1147718" y="131629"/>
                  </a:lnTo>
                  <a:lnTo>
                    <a:pt x="1127850" y="129456"/>
                  </a:lnTo>
                  <a:lnTo>
                    <a:pt x="1108912" y="127283"/>
                  </a:lnTo>
                  <a:lnTo>
                    <a:pt x="1091527" y="127283"/>
                  </a:lnTo>
                  <a:lnTo>
                    <a:pt x="1076936" y="131629"/>
                  </a:lnTo>
                  <a:lnTo>
                    <a:pt x="1065450" y="142184"/>
                  </a:lnTo>
                  <a:lnTo>
                    <a:pt x="1109223" y="142184"/>
                  </a:lnTo>
                  <a:lnTo>
                    <a:pt x="1122882" y="139080"/>
                  </a:lnTo>
                  <a:lnTo>
                    <a:pt x="1138405" y="136907"/>
                  </a:lnTo>
                  <a:lnTo>
                    <a:pt x="1157342" y="139080"/>
                  </a:lnTo>
                  <a:lnTo>
                    <a:pt x="1169760" y="142184"/>
                  </a:lnTo>
                  <a:lnTo>
                    <a:pt x="1172864" y="155844"/>
                  </a:lnTo>
                  <a:lnTo>
                    <a:pt x="1179073" y="153671"/>
                  </a:lnTo>
                  <a:lnTo>
                    <a:pt x="1187455" y="148393"/>
                  </a:lnTo>
                  <a:lnTo>
                    <a:pt x="1198942" y="144047"/>
                  </a:lnTo>
                  <a:lnTo>
                    <a:pt x="1209497" y="141874"/>
                  </a:lnTo>
                  <a:lnTo>
                    <a:pt x="1211670" y="148083"/>
                  </a:lnTo>
                  <a:lnTo>
                    <a:pt x="1213843" y="151187"/>
                  </a:lnTo>
                  <a:lnTo>
                    <a:pt x="1216016" y="153360"/>
                  </a:lnTo>
                  <a:lnTo>
                    <a:pt x="1219121" y="155533"/>
                  </a:lnTo>
                  <a:lnTo>
                    <a:pt x="1223156" y="158638"/>
                  </a:lnTo>
                  <a:lnTo>
                    <a:pt x="1206392" y="189993"/>
                  </a:lnTo>
                  <a:lnTo>
                    <a:pt x="1213843" y="189993"/>
                  </a:lnTo>
                  <a:lnTo>
                    <a:pt x="1226261" y="182542"/>
                  </a:lnTo>
                  <a:lnTo>
                    <a:pt x="1243025" y="172918"/>
                  </a:lnTo>
                  <a:lnTo>
                    <a:pt x="1262893" y="165468"/>
                  </a:lnTo>
                  <a:lnTo>
                    <a:pt x="1284935" y="158017"/>
                  </a:lnTo>
                  <a:lnTo>
                    <a:pt x="1308839" y="152739"/>
                  </a:lnTo>
                  <a:lnTo>
                    <a:pt x="1329639" y="152739"/>
                  </a:lnTo>
                  <a:lnTo>
                    <a:pt x="1350439" y="154912"/>
                  </a:lnTo>
                  <a:lnTo>
                    <a:pt x="1365030" y="163294"/>
                  </a:lnTo>
                  <a:lnTo>
                    <a:pt x="1373412" y="178196"/>
                  </a:lnTo>
                  <a:lnTo>
                    <a:pt x="1379621" y="178196"/>
                  </a:lnTo>
                  <a:lnTo>
                    <a:pt x="1379621" y="180369"/>
                  </a:lnTo>
                  <a:lnTo>
                    <a:pt x="1379621" y="180369"/>
                  </a:lnTo>
                  <a:lnTo>
                    <a:pt x="1377448" y="182542"/>
                  </a:lnTo>
                  <a:lnTo>
                    <a:pt x="1375275" y="182542"/>
                  </a:lnTo>
                  <a:lnTo>
                    <a:pt x="1375275" y="182542"/>
                  </a:lnTo>
                  <a:lnTo>
                    <a:pt x="1373102" y="182542"/>
                  </a:lnTo>
                  <a:lnTo>
                    <a:pt x="1369997" y="185647"/>
                  </a:lnTo>
                  <a:lnTo>
                    <a:pt x="1364720" y="187820"/>
                  </a:lnTo>
                  <a:lnTo>
                    <a:pt x="1358511" y="189993"/>
                  </a:lnTo>
                  <a:lnTo>
                    <a:pt x="1351060" y="192166"/>
                  </a:lnTo>
                  <a:lnTo>
                    <a:pt x="1345783" y="193097"/>
                  </a:lnTo>
                  <a:lnTo>
                    <a:pt x="1333365" y="213276"/>
                  </a:lnTo>
                  <a:lnTo>
                    <a:pt x="1309460" y="228178"/>
                  </a:lnTo>
                  <a:lnTo>
                    <a:pt x="1282452" y="237801"/>
                  </a:lnTo>
                  <a:lnTo>
                    <a:pt x="1250165" y="243079"/>
                  </a:lnTo>
                  <a:lnTo>
                    <a:pt x="1250165" y="249288"/>
                  </a:lnTo>
                  <a:lnTo>
                    <a:pt x="1250165" y="252392"/>
                  </a:lnTo>
                  <a:lnTo>
                    <a:pt x="1250165" y="254566"/>
                  </a:lnTo>
                  <a:lnTo>
                    <a:pt x="1247992" y="256739"/>
                  </a:lnTo>
                  <a:lnTo>
                    <a:pt x="1250165" y="257670"/>
                  </a:lnTo>
                  <a:lnTo>
                    <a:pt x="1250165" y="259843"/>
                  </a:lnTo>
                  <a:lnTo>
                    <a:pt x="1253270" y="264189"/>
                  </a:lnTo>
                  <a:lnTo>
                    <a:pt x="1258547" y="267294"/>
                  </a:lnTo>
                  <a:lnTo>
                    <a:pt x="1262583" y="269467"/>
                  </a:lnTo>
                  <a:lnTo>
                    <a:pt x="1265687" y="272571"/>
                  </a:lnTo>
                  <a:lnTo>
                    <a:pt x="1269723" y="274745"/>
                  </a:lnTo>
                  <a:lnTo>
                    <a:pt x="1272828" y="280022"/>
                  </a:lnTo>
                  <a:lnTo>
                    <a:pt x="1269723" y="287473"/>
                  </a:lnTo>
                  <a:lnTo>
                    <a:pt x="1265687" y="304237"/>
                  </a:lnTo>
                  <a:lnTo>
                    <a:pt x="1262583" y="324416"/>
                  </a:lnTo>
                  <a:lnTo>
                    <a:pt x="1258547" y="344595"/>
                  </a:lnTo>
                  <a:lnTo>
                    <a:pt x="1258547" y="361359"/>
                  </a:lnTo>
                  <a:lnTo>
                    <a:pt x="1262583" y="359186"/>
                  </a:lnTo>
                  <a:lnTo>
                    <a:pt x="1265687" y="359186"/>
                  </a:lnTo>
                  <a:lnTo>
                    <a:pt x="1267861" y="359186"/>
                  </a:lnTo>
                  <a:lnTo>
                    <a:pt x="1271896" y="359186"/>
                  </a:lnTo>
                  <a:lnTo>
                    <a:pt x="1272828" y="359186"/>
                  </a:lnTo>
                  <a:lnTo>
                    <a:pt x="1279037" y="361359"/>
                  </a:lnTo>
                  <a:lnTo>
                    <a:pt x="1276864" y="366636"/>
                  </a:lnTo>
                  <a:lnTo>
                    <a:pt x="1276864" y="368810"/>
                  </a:lnTo>
                  <a:lnTo>
                    <a:pt x="1276864" y="373156"/>
                  </a:lnTo>
                  <a:lnTo>
                    <a:pt x="1276864" y="374087"/>
                  </a:lnTo>
                  <a:lnTo>
                    <a:pt x="1276864" y="378433"/>
                  </a:lnTo>
                  <a:lnTo>
                    <a:pt x="1279037" y="385884"/>
                  </a:lnTo>
                  <a:lnTo>
                    <a:pt x="1272828" y="385884"/>
                  </a:lnTo>
                  <a:lnTo>
                    <a:pt x="1272828" y="388989"/>
                  </a:lnTo>
                  <a:lnTo>
                    <a:pt x="1269723" y="388057"/>
                  </a:lnTo>
                  <a:lnTo>
                    <a:pt x="1265687" y="383711"/>
                  </a:lnTo>
                  <a:lnTo>
                    <a:pt x="1264756" y="381538"/>
                  </a:lnTo>
                  <a:lnTo>
                    <a:pt x="1260720" y="380607"/>
                  </a:lnTo>
                  <a:lnTo>
                    <a:pt x="1257616" y="378433"/>
                  </a:lnTo>
                  <a:lnTo>
                    <a:pt x="1250165" y="378433"/>
                  </a:lnTo>
                  <a:lnTo>
                    <a:pt x="1246129" y="380607"/>
                  </a:lnTo>
                  <a:lnTo>
                    <a:pt x="1243025" y="381538"/>
                  </a:lnTo>
                  <a:lnTo>
                    <a:pt x="1238989" y="383711"/>
                  </a:lnTo>
                  <a:lnTo>
                    <a:pt x="1236816" y="385884"/>
                  </a:lnTo>
                  <a:lnTo>
                    <a:pt x="1233711" y="388057"/>
                  </a:lnTo>
                  <a:lnTo>
                    <a:pt x="1231538" y="391162"/>
                  </a:lnTo>
                  <a:lnTo>
                    <a:pt x="1229365" y="398612"/>
                  </a:lnTo>
                  <a:lnTo>
                    <a:pt x="1253270" y="406063"/>
                  </a:lnTo>
                  <a:lnTo>
                    <a:pt x="1258547" y="438660"/>
                  </a:lnTo>
                  <a:lnTo>
                    <a:pt x="1253270" y="438660"/>
                  </a:lnTo>
                  <a:lnTo>
                    <a:pt x="1250165" y="438660"/>
                  </a:lnTo>
                  <a:lnTo>
                    <a:pt x="1246129" y="440833"/>
                  </a:lnTo>
                  <a:lnTo>
                    <a:pt x="1243025" y="443006"/>
                  </a:lnTo>
                  <a:lnTo>
                    <a:pt x="1243025" y="450457"/>
                  </a:lnTo>
                  <a:lnTo>
                    <a:pt x="1251407" y="455734"/>
                  </a:lnTo>
                  <a:lnTo>
                    <a:pt x="1257616" y="463185"/>
                  </a:lnTo>
                  <a:lnTo>
                    <a:pt x="1260720" y="472809"/>
                  </a:lnTo>
                  <a:lnTo>
                    <a:pt x="1262893" y="487710"/>
                  </a:lnTo>
                  <a:lnTo>
                    <a:pt x="1253580" y="487710"/>
                  </a:lnTo>
                  <a:lnTo>
                    <a:pt x="1251407" y="487710"/>
                  </a:lnTo>
                  <a:lnTo>
                    <a:pt x="1246129" y="485537"/>
                  </a:lnTo>
                  <a:lnTo>
                    <a:pt x="1243025" y="487710"/>
                  </a:lnTo>
                  <a:lnTo>
                    <a:pt x="1236816" y="487710"/>
                  </a:lnTo>
                  <a:lnTo>
                    <a:pt x="1233711" y="490815"/>
                  </a:lnTo>
                  <a:lnTo>
                    <a:pt x="1229676" y="495161"/>
                  </a:lnTo>
                  <a:lnTo>
                    <a:pt x="1235885" y="498266"/>
                  </a:lnTo>
                  <a:lnTo>
                    <a:pt x="1238989" y="500439"/>
                  </a:lnTo>
                  <a:lnTo>
                    <a:pt x="1241162" y="502612"/>
                  </a:lnTo>
                  <a:lnTo>
                    <a:pt x="1243335" y="503543"/>
                  </a:lnTo>
                  <a:lnTo>
                    <a:pt x="1244267" y="509752"/>
                  </a:lnTo>
                  <a:lnTo>
                    <a:pt x="1246440" y="515030"/>
                  </a:lnTo>
                  <a:lnTo>
                    <a:pt x="1244267" y="517203"/>
                  </a:lnTo>
                  <a:lnTo>
                    <a:pt x="1244267" y="518134"/>
                  </a:lnTo>
                  <a:lnTo>
                    <a:pt x="1244267" y="518134"/>
                  </a:lnTo>
                  <a:lnTo>
                    <a:pt x="1243335" y="520307"/>
                  </a:lnTo>
                  <a:lnTo>
                    <a:pt x="1243335" y="524653"/>
                  </a:lnTo>
                  <a:lnTo>
                    <a:pt x="1228124" y="524653"/>
                  </a:lnTo>
                  <a:lnTo>
                    <a:pt x="1213533" y="527758"/>
                  </a:lnTo>
                  <a:lnTo>
                    <a:pt x="1202046" y="532104"/>
                  </a:lnTo>
                  <a:lnTo>
                    <a:pt x="1206082" y="532104"/>
                  </a:lnTo>
                  <a:lnTo>
                    <a:pt x="1211359" y="535209"/>
                  </a:lnTo>
                  <a:lnTo>
                    <a:pt x="1215395" y="537382"/>
                  </a:lnTo>
                  <a:lnTo>
                    <a:pt x="1218500" y="537382"/>
                  </a:lnTo>
                  <a:lnTo>
                    <a:pt x="1222536" y="539555"/>
                  </a:lnTo>
                  <a:lnTo>
                    <a:pt x="1225640" y="542659"/>
                  </a:lnTo>
                  <a:lnTo>
                    <a:pt x="1228744" y="547937"/>
                  </a:lnTo>
                  <a:lnTo>
                    <a:pt x="1222536" y="557561"/>
                  </a:lnTo>
                  <a:lnTo>
                    <a:pt x="1218500" y="569047"/>
                  </a:lnTo>
                  <a:lnTo>
                    <a:pt x="1213222" y="581775"/>
                  </a:lnTo>
                  <a:lnTo>
                    <a:pt x="1211049" y="576498"/>
                  </a:lnTo>
                  <a:lnTo>
                    <a:pt x="1207945" y="572152"/>
                  </a:lnTo>
                  <a:lnTo>
                    <a:pt x="1205771" y="569979"/>
                  </a:lnTo>
                  <a:lnTo>
                    <a:pt x="1201736" y="569979"/>
                  </a:lnTo>
                  <a:lnTo>
                    <a:pt x="1196458" y="569047"/>
                  </a:lnTo>
                  <a:lnTo>
                    <a:pt x="1189007" y="569047"/>
                  </a:lnTo>
                  <a:lnTo>
                    <a:pt x="1189007" y="572152"/>
                  </a:lnTo>
                  <a:lnTo>
                    <a:pt x="1193043" y="572152"/>
                  </a:lnTo>
                  <a:lnTo>
                    <a:pt x="1205461" y="584880"/>
                  </a:lnTo>
                  <a:lnTo>
                    <a:pt x="1216016" y="599781"/>
                  </a:lnTo>
                  <a:lnTo>
                    <a:pt x="1222225" y="618719"/>
                  </a:lnTo>
                  <a:lnTo>
                    <a:pt x="1225329" y="640760"/>
                  </a:lnTo>
                  <a:lnTo>
                    <a:pt x="1222225" y="640760"/>
                  </a:lnTo>
                  <a:lnTo>
                    <a:pt x="1222225" y="646038"/>
                  </a:lnTo>
                  <a:lnTo>
                    <a:pt x="1193043" y="649142"/>
                  </a:lnTo>
                  <a:lnTo>
                    <a:pt x="1193043" y="628963"/>
                  </a:lnTo>
                  <a:lnTo>
                    <a:pt x="1189007" y="625859"/>
                  </a:lnTo>
                  <a:lnTo>
                    <a:pt x="1185903" y="623686"/>
                  </a:lnTo>
                  <a:lnTo>
                    <a:pt x="1183730" y="621513"/>
                  </a:lnTo>
                  <a:lnTo>
                    <a:pt x="1178452" y="618408"/>
                  </a:lnTo>
                  <a:lnTo>
                    <a:pt x="1172243" y="616235"/>
                  </a:lnTo>
                  <a:lnTo>
                    <a:pt x="1163861" y="621513"/>
                  </a:lnTo>
                  <a:lnTo>
                    <a:pt x="1152375" y="625859"/>
                  </a:lnTo>
                  <a:lnTo>
                    <a:pt x="1139957" y="626790"/>
                  </a:lnTo>
                  <a:lnTo>
                    <a:pt x="1128470" y="631136"/>
                  </a:lnTo>
                  <a:lnTo>
                    <a:pt x="1122262" y="636414"/>
                  </a:lnTo>
                  <a:lnTo>
                    <a:pt x="1128470" y="636414"/>
                  </a:lnTo>
                  <a:lnTo>
                    <a:pt x="1137784" y="636414"/>
                  </a:lnTo>
                  <a:lnTo>
                    <a:pt x="1152375" y="634241"/>
                  </a:lnTo>
                  <a:lnTo>
                    <a:pt x="1169139" y="633309"/>
                  </a:lnTo>
                  <a:lnTo>
                    <a:pt x="1169139" y="640760"/>
                  </a:lnTo>
                  <a:lnTo>
                    <a:pt x="1132506" y="653488"/>
                  </a:lnTo>
                  <a:lnTo>
                    <a:pt x="1132506" y="656593"/>
                  </a:lnTo>
                  <a:lnTo>
                    <a:pt x="1141820" y="656593"/>
                  </a:lnTo>
                  <a:lnTo>
                    <a:pt x="1147097" y="655662"/>
                  </a:lnTo>
                  <a:lnTo>
                    <a:pt x="1154548" y="653488"/>
                  </a:lnTo>
                  <a:lnTo>
                    <a:pt x="1161999" y="651315"/>
                  </a:lnTo>
                  <a:lnTo>
                    <a:pt x="1169449" y="649142"/>
                  </a:lnTo>
                  <a:lnTo>
                    <a:pt x="1171622" y="658766"/>
                  </a:lnTo>
                  <a:lnTo>
                    <a:pt x="1179073" y="663112"/>
                  </a:lnTo>
                  <a:lnTo>
                    <a:pt x="1186524" y="664044"/>
                  </a:lnTo>
                  <a:lnTo>
                    <a:pt x="1198942" y="663112"/>
                  </a:lnTo>
                  <a:lnTo>
                    <a:pt x="1213533" y="663112"/>
                  </a:lnTo>
                  <a:lnTo>
                    <a:pt x="1213533" y="666217"/>
                  </a:lnTo>
                  <a:lnTo>
                    <a:pt x="1209497" y="666217"/>
                  </a:lnTo>
                  <a:lnTo>
                    <a:pt x="1189628" y="685154"/>
                  </a:lnTo>
                  <a:lnTo>
                    <a:pt x="1167587" y="703160"/>
                  </a:lnTo>
                  <a:lnTo>
                    <a:pt x="1145545" y="718061"/>
                  </a:lnTo>
                  <a:lnTo>
                    <a:pt x="1120399" y="730789"/>
                  </a:lnTo>
                  <a:lnTo>
                    <a:pt x="1093390" y="736067"/>
                  </a:lnTo>
                  <a:lnTo>
                    <a:pt x="1062035" y="735136"/>
                  </a:lnTo>
                  <a:lnTo>
                    <a:pt x="1062035" y="740413"/>
                  </a:lnTo>
                  <a:lnTo>
                    <a:pt x="1062035" y="745691"/>
                  </a:lnTo>
                  <a:lnTo>
                    <a:pt x="1059862" y="750037"/>
                  </a:lnTo>
                  <a:lnTo>
                    <a:pt x="1057689" y="750968"/>
                  </a:lnTo>
                  <a:lnTo>
                    <a:pt x="1056757" y="750968"/>
                  </a:lnTo>
                  <a:lnTo>
                    <a:pt x="1054584" y="753142"/>
                  </a:lnTo>
                  <a:lnTo>
                    <a:pt x="1050548" y="755315"/>
                  </a:lnTo>
                  <a:lnTo>
                    <a:pt x="1047444" y="757488"/>
                  </a:lnTo>
                  <a:lnTo>
                    <a:pt x="1045271" y="758419"/>
                  </a:lnTo>
                  <a:lnTo>
                    <a:pt x="1042166" y="762765"/>
                  </a:lnTo>
                  <a:lnTo>
                    <a:pt x="1038131" y="773321"/>
                  </a:lnTo>
                  <a:lnTo>
                    <a:pt x="1035957" y="786980"/>
                  </a:lnTo>
                  <a:lnTo>
                    <a:pt x="1032853" y="795362"/>
                  </a:lnTo>
                  <a:lnTo>
                    <a:pt x="1023540" y="804986"/>
                  </a:lnTo>
                  <a:lnTo>
                    <a:pt x="1008017" y="815541"/>
                  </a:lnTo>
                  <a:lnTo>
                    <a:pt x="987218" y="825165"/>
                  </a:lnTo>
                  <a:lnTo>
                    <a:pt x="969522" y="832616"/>
                  </a:lnTo>
                  <a:lnTo>
                    <a:pt x="952758" y="836962"/>
                  </a:lnTo>
                  <a:lnTo>
                    <a:pt x="952758" y="832616"/>
                  </a:lnTo>
                  <a:lnTo>
                    <a:pt x="952758" y="829511"/>
                  </a:lnTo>
                  <a:lnTo>
                    <a:pt x="950585" y="829511"/>
                  </a:lnTo>
                  <a:lnTo>
                    <a:pt x="950585" y="827338"/>
                  </a:lnTo>
                  <a:lnTo>
                    <a:pt x="949654" y="825165"/>
                  </a:lnTo>
                  <a:lnTo>
                    <a:pt x="947480" y="840066"/>
                  </a:lnTo>
                  <a:lnTo>
                    <a:pt x="942203" y="852795"/>
                  </a:lnTo>
                  <a:lnTo>
                    <a:pt x="938167" y="864281"/>
                  </a:lnTo>
                  <a:lnTo>
                    <a:pt x="932890" y="874836"/>
                  </a:lnTo>
                  <a:lnTo>
                    <a:pt x="928854" y="889738"/>
                  </a:lnTo>
                  <a:lnTo>
                    <a:pt x="932890" y="891911"/>
                  </a:lnTo>
                  <a:lnTo>
                    <a:pt x="932890" y="894084"/>
                  </a:lnTo>
                  <a:lnTo>
                    <a:pt x="935063" y="894084"/>
                  </a:lnTo>
                  <a:lnTo>
                    <a:pt x="935063" y="894084"/>
                  </a:lnTo>
                  <a:lnTo>
                    <a:pt x="935063" y="896257"/>
                  </a:lnTo>
                  <a:lnTo>
                    <a:pt x="932890" y="897188"/>
                  </a:lnTo>
                  <a:lnTo>
                    <a:pt x="928854" y="901535"/>
                  </a:lnTo>
                  <a:lnTo>
                    <a:pt x="925749" y="903708"/>
                  </a:lnTo>
                  <a:lnTo>
                    <a:pt x="922645" y="906812"/>
                  </a:lnTo>
                  <a:lnTo>
                    <a:pt x="918609" y="908985"/>
                  </a:lnTo>
                  <a:lnTo>
                    <a:pt x="916436" y="912090"/>
                  </a:lnTo>
                  <a:lnTo>
                    <a:pt x="913331" y="917367"/>
                  </a:lnTo>
                  <a:lnTo>
                    <a:pt x="905881" y="938478"/>
                  </a:lnTo>
                  <a:lnTo>
                    <a:pt x="900603" y="960519"/>
                  </a:lnTo>
                  <a:lnTo>
                    <a:pt x="898430" y="985976"/>
                  </a:lnTo>
                  <a:lnTo>
                    <a:pt x="894394" y="1010191"/>
                  </a:lnTo>
                  <a:lnTo>
                    <a:pt x="889117" y="1032232"/>
                  </a:lnTo>
                  <a:lnTo>
                    <a:pt x="886012" y="1030059"/>
                  </a:lnTo>
                  <a:lnTo>
                    <a:pt x="886012" y="1030059"/>
                  </a:lnTo>
                  <a:lnTo>
                    <a:pt x="883839" y="1030059"/>
                  </a:lnTo>
                  <a:lnTo>
                    <a:pt x="883839" y="1027886"/>
                  </a:lnTo>
                  <a:lnTo>
                    <a:pt x="881666" y="1027886"/>
                  </a:lnTo>
                  <a:lnTo>
                    <a:pt x="876388" y="1024782"/>
                  </a:lnTo>
                  <a:lnTo>
                    <a:pt x="867075" y="1017331"/>
                  </a:lnTo>
                  <a:lnTo>
                    <a:pt x="852484" y="1005844"/>
                  </a:lnTo>
                  <a:lnTo>
                    <a:pt x="835720" y="996221"/>
                  </a:lnTo>
                  <a:lnTo>
                    <a:pt x="820198" y="985665"/>
                  </a:lnTo>
                  <a:lnTo>
                    <a:pt x="807780" y="976042"/>
                  </a:lnTo>
                  <a:lnTo>
                    <a:pt x="796294" y="970764"/>
                  </a:lnTo>
                  <a:lnTo>
                    <a:pt x="793189" y="968591"/>
                  </a:lnTo>
                  <a:lnTo>
                    <a:pt x="789153" y="928543"/>
                  </a:lnTo>
                  <a:lnTo>
                    <a:pt x="786980" y="924197"/>
                  </a:lnTo>
                  <a:lnTo>
                    <a:pt x="781703" y="921093"/>
                  </a:lnTo>
                  <a:lnTo>
                    <a:pt x="778598" y="918920"/>
                  </a:lnTo>
                  <a:lnTo>
                    <a:pt x="772389" y="914573"/>
                  </a:lnTo>
                  <a:lnTo>
                    <a:pt x="769285" y="911469"/>
                  </a:lnTo>
                  <a:lnTo>
                    <a:pt x="772389" y="909296"/>
                  </a:lnTo>
                  <a:lnTo>
                    <a:pt x="772389" y="907123"/>
                  </a:lnTo>
                  <a:lnTo>
                    <a:pt x="774562" y="906191"/>
                  </a:lnTo>
                  <a:lnTo>
                    <a:pt x="774562" y="906191"/>
                  </a:lnTo>
                  <a:lnTo>
                    <a:pt x="776735" y="901845"/>
                  </a:lnTo>
                  <a:lnTo>
                    <a:pt x="778908" y="898741"/>
                  </a:lnTo>
                  <a:lnTo>
                    <a:pt x="769595" y="898741"/>
                  </a:lnTo>
                  <a:lnTo>
                    <a:pt x="764317" y="898741"/>
                  </a:lnTo>
                  <a:lnTo>
                    <a:pt x="760282" y="898741"/>
                  </a:lnTo>
                  <a:lnTo>
                    <a:pt x="758109" y="896567"/>
                  </a:lnTo>
                  <a:lnTo>
                    <a:pt x="757177" y="893463"/>
                  </a:lnTo>
                  <a:lnTo>
                    <a:pt x="753141" y="887254"/>
                  </a:lnTo>
                  <a:lnTo>
                    <a:pt x="750968" y="884150"/>
                  </a:lnTo>
                  <a:lnTo>
                    <a:pt x="750968" y="879803"/>
                  </a:lnTo>
                  <a:lnTo>
                    <a:pt x="750968" y="878872"/>
                  </a:lnTo>
                  <a:lnTo>
                    <a:pt x="750968" y="874526"/>
                  </a:lnTo>
                  <a:lnTo>
                    <a:pt x="753141" y="871421"/>
                  </a:lnTo>
                  <a:lnTo>
                    <a:pt x="753141" y="867075"/>
                  </a:lnTo>
                  <a:lnTo>
                    <a:pt x="742586" y="867075"/>
                  </a:lnTo>
                  <a:lnTo>
                    <a:pt x="742586" y="861798"/>
                  </a:lnTo>
                  <a:lnTo>
                    <a:pt x="743518" y="856520"/>
                  </a:lnTo>
                  <a:lnTo>
                    <a:pt x="745691" y="854347"/>
                  </a:lnTo>
                  <a:lnTo>
                    <a:pt x="745691" y="850622"/>
                  </a:lnTo>
                  <a:lnTo>
                    <a:pt x="747864" y="847517"/>
                  </a:lnTo>
                  <a:lnTo>
                    <a:pt x="750037" y="842239"/>
                  </a:lnTo>
                  <a:lnTo>
                    <a:pt x="743828" y="842239"/>
                  </a:lnTo>
                  <a:lnTo>
                    <a:pt x="737619" y="842239"/>
                  </a:lnTo>
                  <a:lnTo>
                    <a:pt x="734515" y="840066"/>
                  </a:lnTo>
                  <a:lnTo>
                    <a:pt x="728306" y="837893"/>
                  </a:lnTo>
                  <a:lnTo>
                    <a:pt x="727375" y="810574"/>
                  </a:lnTo>
                  <a:lnTo>
                    <a:pt x="725201" y="785117"/>
                  </a:lnTo>
                  <a:lnTo>
                    <a:pt x="725201" y="760903"/>
                  </a:lnTo>
                  <a:lnTo>
                    <a:pt x="732652" y="736688"/>
                  </a:lnTo>
                  <a:lnTo>
                    <a:pt x="740103" y="726133"/>
                  </a:lnTo>
                  <a:lnTo>
                    <a:pt x="749416" y="718682"/>
                  </a:lnTo>
                  <a:lnTo>
                    <a:pt x="756867" y="712473"/>
                  </a:lnTo>
                  <a:lnTo>
                    <a:pt x="762144" y="704091"/>
                  </a:lnTo>
                  <a:lnTo>
                    <a:pt x="767422" y="692605"/>
                  </a:lnTo>
                  <a:lnTo>
                    <a:pt x="769595" y="672426"/>
                  </a:lnTo>
                  <a:lnTo>
                    <a:pt x="765559" y="672426"/>
                  </a:lnTo>
                  <a:lnTo>
                    <a:pt x="762455" y="676772"/>
                  </a:lnTo>
                  <a:lnTo>
                    <a:pt x="758419" y="677703"/>
                  </a:lnTo>
                  <a:lnTo>
                    <a:pt x="757488" y="677703"/>
                  </a:lnTo>
                  <a:lnTo>
                    <a:pt x="753452" y="677703"/>
                  </a:lnTo>
                  <a:lnTo>
                    <a:pt x="750347" y="676772"/>
                  </a:lnTo>
                  <a:lnTo>
                    <a:pt x="735757" y="672426"/>
                  </a:lnTo>
                  <a:lnTo>
                    <a:pt x="724270" y="664975"/>
                  </a:lnTo>
                  <a:lnTo>
                    <a:pt x="716819" y="654420"/>
                  </a:lnTo>
                  <a:lnTo>
                    <a:pt x="713715" y="635483"/>
                  </a:lnTo>
                  <a:lnTo>
                    <a:pt x="718992" y="635483"/>
                  </a:lnTo>
                  <a:lnTo>
                    <a:pt x="718992" y="632378"/>
                  </a:lnTo>
                  <a:lnTo>
                    <a:pt x="728306" y="637656"/>
                  </a:lnTo>
                  <a:lnTo>
                    <a:pt x="738861" y="645106"/>
                  </a:lnTo>
                  <a:lnTo>
                    <a:pt x="748174" y="648211"/>
                  </a:lnTo>
                  <a:lnTo>
                    <a:pt x="758729" y="648211"/>
                  </a:lnTo>
                  <a:lnTo>
                    <a:pt x="758729" y="647280"/>
                  </a:lnTo>
                  <a:lnTo>
                    <a:pt x="760903" y="645106"/>
                  </a:lnTo>
                  <a:lnTo>
                    <a:pt x="760903" y="645106"/>
                  </a:lnTo>
                  <a:lnTo>
                    <a:pt x="760903" y="642623"/>
                  </a:lnTo>
                  <a:lnTo>
                    <a:pt x="763076" y="639518"/>
                  </a:lnTo>
                  <a:lnTo>
                    <a:pt x="743207" y="624617"/>
                  </a:lnTo>
                  <a:lnTo>
                    <a:pt x="726443" y="603507"/>
                  </a:lnTo>
                  <a:lnTo>
                    <a:pt x="721166" y="605680"/>
                  </a:lnTo>
                  <a:lnTo>
                    <a:pt x="717130" y="607853"/>
                  </a:lnTo>
                  <a:lnTo>
                    <a:pt x="711852" y="610026"/>
                  </a:lnTo>
                  <a:lnTo>
                    <a:pt x="706575" y="610957"/>
                  </a:lnTo>
                  <a:lnTo>
                    <a:pt x="702539" y="607853"/>
                  </a:lnTo>
                  <a:lnTo>
                    <a:pt x="701608" y="605680"/>
                  </a:lnTo>
                  <a:lnTo>
                    <a:pt x="699434" y="602575"/>
                  </a:lnTo>
                  <a:lnTo>
                    <a:pt x="697261" y="600402"/>
                  </a:lnTo>
                  <a:lnTo>
                    <a:pt x="694157" y="595125"/>
                  </a:lnTo>
                  <a:lnTo>
                    <a:pt x="704712" y="583638"/>
                  </a:lnTo>
                  <a:lnTo>
                    <a:pt x="706885" y="567805"/>
                  </a:lnTo>
                  <a:lnTo>
                    <a:pt x="704712" y="546695"/>
                  </a:lnTo>
                  <a:lnTo>
                    <a:pt x="699434" y="524653"/>
                  </a:lnTo>
                  <a:lnTo>
                    <a:pt x="690121" y="501370"/>
                  </a:lnTo>
                  <a:lnTo>
                    <a:pt x="679566" y="479328"/>
                  </a:lnTo>
                  <a:lnTo>
                    <a:pt x="665906" y="459149"/>
                  </a:lnTo>
                  <a:lnTo>
                    <a:pt x="655351" y="440212"/>
                  </a:lnTo>
                  <a:lnTo>
                    <a:pt x="646038" y="425311"/>
                  </a:lnTo>
                  <a:lnTo>
                    <a:pt x="623996" y="410409"/>
                  </a:lnTo>
                  <a:lnTo>
                    <a:pt x="598850" y="405132"/>
                  </a:lnTo>
                  <a:lnTo>
                    <a:pt x="572772" y="405132"/>
                  </a:lnTo>
                  <a:lnTo>
                    <a:pt x="543591" y="405132"/>
                  </a:lnTo>
                  <a:lnTo>
                    <a:pt x="515340" y="407305"/>
                  </a:lnTo>
                  <a:lnTo>
                    <a:pt x="486158" y="405132"/>
                  </a:lnTo>
                  <a:lnTo>
                    <a:pt x="486158" y="399854"/>
                  </a:lnTo>
                  <a:lnTo>
                    <a:pt x="486158" y="395508"/>
                  </a:lnTo>
                  <a:lnTo>
                    <a:pt x="487089" y="394577"/>
                  </a:lnTo>
                  <a:lnTo>
                    <a:pt x="487089" y="392404"/>
                  </a:lnTo>
                  <a:lnTo>
                    <a:pt x="487089" y="390230"/>
                  </a:lnTo>
                  <a:lnTo>
                    <a:pt x="486158" y="388057"/>
                  </a:lnTo>
                  <a:lnTo>
                    <a:pt x="474672" y="382780"/>
                  </a:lnTo>
                  <a:lnTo>
                    <a:pt x="464116" y="379675"/>
                  </a:lnTo>
                  <a:lnTo>
                    <a:pt x="452630" y="372225"/>
                  </a:lnTo>
                  <a:lnTo>
                    <a:pt x="461943" y="372225"/>
                  </a:lnTo>
                  <a:lnTo>
                    <a:pt x="472499" y="367878"/>
                  </a:lnTo>
                  <a:lnTo>
                    <a:pt x="487089" y="364774"/>
                  </a:lnTo>
                  <a:lnTo>
                    <a:pt x="503854" y="362601"/>
                  </a:lnTo>
                  <a:lnTo>
                    <a:pt x="516271" y="358254"/>
                  </a:lnTo>
                  <a:lnTo>
                    <a:pt x="525585" y="350804"/>
                  </a:lnTo>
                  <a:lnTo>
                    <a:pt x="481812" y="350804"/>
                  </a:lnTo>
                  <a:lnTo>
                    <a:pt x="471257" y="347699"/>
                  </a:lnTo>
                  <a:lnTo>
                    <a:pt x="461943" y="347699"/>
                  </a:lnTo>
                  <a:lnTo>
                    <a:pt x="450457" y="345526"/>
                  </a:lnTo>
                  <a:lnTo>
                    <a:pt x="442075" y="343353"/>
                  </a:lnTo>
                  <a:lnTo>
                    <a:pt x="432761" y="340249"/>
                  </a:lnTo>
                  <a:lnTo>
                    <a:pt x="427484" y="330625"/>
                  </a:lnTo>
                  <a:lnTo>
                    <a:pt x="425311" y="315723"/>
                  </a:lnTo>
                  <a:lnTo>
                    <a:pt x="447352" y="312619"/>
                  </a:lnTo>
                  <a:lnTo>
                    <a:pt x="467221" y="305168"/>
                  </a:lnTo>
                  <a:lnTo>
                    <a:pt x="483985" y="297718"/>
                  </a:lnTo>
                  <a:lnTo>
                    <a:pt x="501680" y="290267"/>
                  </a:lnTo>
                  <a:lnTo>
                    <a:pt x="538313" y="290267"/>
                  </a:lnTo>
                  <a:lnTo>
                    <a:pt x="552904" y="241837"/>
                  </a:lnTo>
                  <a:lnTo>
                    <a:pt x="518444" y="241837"/>
                  </a:lnTo>
                  <a:lnTo>
                    <a:pt x="509131" y="229109"/>
                  </a:lnTo>
                  <a:lnTo>
                    <a:pt x="520618" y="221658"/>
                  </a:lnTo>
                  <a:lnTo>
                    <a:pt x="529000" y="214208"/>
                  </a:lnTo>
                  <a:lnTo>
                    <a:pt x="540486" y="208930"/>
                  </a:lnTo>
                  <a:lnTo>
                    <a:pt x="552904" y="204584"/>
                  </a:lnTo>
                  <a:lnTo>
                    <a:pt x="552904" y="191856"/>
                  </a:lnTo>
                  <a:lnTo>
                    <a:pt x="567495" y="184405"/>
                  </a:lnTo>
                  <a:lnTo>
                    <a:pt x="574946" y="176023"/>
                  </a:lnTo>
                  <a:lnTo>
                    <a:pt x="582396" y="164536"/>
                  </a:lnTo>
                  <a:lnTo>
                    <a:pt x="593883" y="157086"/>
                  </a:lnTo>
                  <a:lnTo>
                    <a:pt x="606301" y="151808"/>
                  </a:lnTo>
                  <a:lnTo>
                    <a:pt x="616856" y="151808"/>
                  </a:lnTo>
                  <a:lnTo>
                    <a:pt x="626169" y="154912"/>
                  </a:lnTo>
                  <a:lnTo>
                    <a:pt x="638587" y="153981"/>
                  </a:lnTo>
                  <a:lnTo>
                    <a:pt x="629274" y="149635"/>
                  </a:lnTo>
                  <a:lnTo>
                    <a:pt x="623996" y="147462"/>
                  </a:lnTo>
                  <a:lnTo>
                    <a:pt x="618718" y="146530"/>
                  </a:lnTo>
                  <a:lnTo>
                    <a:pt x="613441" y="140322"/>
                  </a:lnTo>
                  <a:lnTo>
                    <a:pt x="631136" y="137217"/>
                  </a:lnTo>
                  <a:lnTo>
                    <a:pt x="647900" y="131939"/>
                  </a:lnTo>
                  <a:lnTo>
                    <a:pt x="662491" y="127593"/>
                  </a:lnTo>
                  <a:lnTo>
                    <a:pt x="679255" y="124489"/>
                  </a:lnTo>
                  <a:lnTo>
                    <a:pt x="680187" y="131939"/>
                  </a:lnTo>
                  <a:lnTo>
                    <a:pt x="682360" y="135044"/>
                  </a:lnTo>
                  <a:lnTo>
                    <a:pt x="684533" y="140322"/>
                  </a:lnTo>
                  <a:lnTo>
                    <a:pt x="686706" y="144668"/>
                  </a:lnTo>
                  <a:lnTo>
                    <a:pt x="691984" y="146841"/>
                  </a:lnTo>
                  <a:lnTo>
                    <a:pt x="699434" y="147772"/>
                  </a:lnTo>
                  <a:lnTo>
                    <a:pt x="699434" y="142495"/>
                  </a:lnTo>
                  <a:lnTo>
                    <a:pt x="702539" y="137217"/>
                  </a:lnTo>
                  <a:lnTo>
                    <a:pt x="704712" y="129766"/>
                  </a:lnTo>
                  <a:lnTo>
                    <a:pt x="706885" y="124489"/>
                  </a:lnTo>
                  <a:lnTo>
                    <a:pt x="709989" y="129766"/>
                  </a:lnTo>
                  <a:lnTo>
                    <a:pt x="716198" y="135044"/>
                  </a:lnTo>
                  <a:lnTo>
                    <a:pt x="719303" y="139390"/>
                  </a:lnTo>
                  <a:lnTo>
                    <a:pt x="726754" y="142495"/>
                  </a:lnTo>
                  <a:lnTo>
                    <a:pt x="734204" y="144668"/>
                  </a:lnTo>
                  <a:lnTo>
                    <a:pt x="730168" y="120453"/>
                  </a:lnTo>
                  <a:lnTo>
                    <a:pt x="743828" y="117349"/>
                  </a:lnTo>
                  <a:lnTo>
                    <a:pt x="754383" y="113002"/>
                  </a:lnTo>
                  <a:lnTo>
                    <a:pt x="771147" y="117349"/>
                  </a:lnTo>
                  <a:lnTo>
                    <a:pt x="788843" y="124799"/>
                  </a:lnTo>
                  <a:lnTo>
                    <a:pt x="807780" y="135354"/>
                  </a:lnTo>
                  <a:lnTo>
                    <a:pt x="827648" y="144978"/>
                  </a:lnTo>
                  <a:lnTo>
                    <a:pt x="844413" y="152429"/>
                  </a:lnTo>
                  <a:lnTo>
                    <a:pt x="859935" y="157706"/>
                  </a:lnTo>
                  <a:lnTo>
                    <a:pt x="859935" y="154602"/>
                  </a:lnTo>
                  <a:lnTo>
                    <a:pt x="849380" y="144978"/>
                  </a:lnTo>
                  <a:lnTo>
                    <a:pt x="841929" y="137527"/>
                  </a:lnTo>
                  <a:lnTo>
                    <a:pt x="837893" y="127904"/>
                  </a:lnTo>
                  <a:lnTo>
                    <a:pt x="844102" y="117349"/>
                  </a:lnTo>
                  <a:lnTo>
                    <a:pt x="840066" y="113002"/>
                  </a:lnTo>
                  <a:lnTo>
                    <a:pt x="834789" y="107725"/>
                  </a:lnTo>
                  <a:lnTo>
                    <a:pt x="829511" y="103378"/>
                  </a:lnTo>
                  <a:lnTo>
                    <a:pt x="824234" y="100274"/>
                  </a:lnTo>
                  <a:lnTo>
                    <a:pt x="820198" y="95928"/>
                  </a:lnTo>
                  <a:lnTo>
                    <a:pt x="824234" y="87546"/>
                  </a:lnTo>
                  <a:lnTo>
                    <a:pt x="834789" y="90650"/>
                  </a:lnTo>
                  <a:lnTo>
                    <a:pt x="849380" y="92823"/>
                  </a:lnTo>
                  <a:lnTo>
                    <a:pt x="861797" y="90650"/>
                  </a:lnTo>
                  <a:lnTo>
                    <a:pt x="871111" y="83199"/>
                  </a:lnTo>
                  <a:lnTo>
                    <a:pt x="827338" y="83199"/>
                  </a:lnTo>
                  <a:lnTo>
                    <a:pt x="827338" y="80095"/>
                  </a:lnTo>
                  <a:lnTo>
                    <a:pt x="824234" y="80095"/>
                  </a:lnTo>
                  <a:lnTo>
                    <a:pt x="824234" y="75749"/>
                  </a:lnTo>
                  <a:lnTo>
                    <a:pt x="829511" y="72644"/>
                  </a:lnTo>
                  <a:lnTo>
                    <a:pt x="834789" y="68298"/>
                  </a:lnTo>
                  <a:lnTo>
                    <a:pt x="840066" y="65194"/>
                  </a:lnTo>
                  <a:lnTo>
                    <a:pt x="845344" y="60847"/>
                  </a:lnTo>
                  <a:lnTo>
                    <a:pt x="851553" y="59916"/>
                  </a:lnTo>
                  <a:lnTo>
                    <a:pt x="874526" y="63020"/>
                  </a:lnTo>
                  <a:lnTo>
                    <a:pt x="880735" y="46256"/>
                  </a:lnTo>
                  <a:lnTo>
                    <a:pt x="907743" y="50603"/>
                  </a:lnTo>
                  <a:lnTo>
                    <a:pt x="909917" y="50603"/>
                  </a:lnTo>
                  <a:lnTo>
                    <a:pt x="910848" y="46256"/>
                  </a:lnTo>
                  <a:lnTo>
                    <a:pt x="913021" y="45325"/>
                  </a:lnTo>
                  <a:lnTo>
                    <a:pt x="915194" y="40979"/>
                  </a:lnTo>
                  <a:lnTo>
                    <a:pt x="920472" y="38806"/>
                  </a:lnTo>
                  <a:lnTo>
                    <a:pt x="924508" y="45015"/>
                  </a:lnTo>
                  <a:lnTo>
                    <a:pt x="929785" y="50292"/>
                  </a:lnTo>
                  <a:lnTo>
                    <a:pt x="935063" y="55570"/>
                  </a:lnTo>
                  <a:lnTo>
                    <a:pt x="935063" y="45946"/>
                  </a:lnTo>
                  <a:lnTo>
                    <a:pt x="937236" y="45015"/>
                  </a:lnTo>
                  <a:lnTo>
                    <a:pt x="937236" y="42842"/>
                  </a:lnTo>
                  <a:lnTo>
                    <a:pt x="937236" y="40668"/>
                  </a:lnTo>
                  <a:lnTo>
                    <a:pt x="937236" y="38495"/>
                  </a:lnTo>
                  <a:lnTo>
                    <a:pt x="938167" y="35391"/>
                  </a:lnTo>
                  <a:lnTo>
                    <a:pt x="940340" y="33218"/>
                  </a:lnTo>
                  <a:lnTo>
                    <a:pt x="944376" y="31045"/>
                  </a:lnTo>
                  <a:lnTo>
                    <a:pt x="962071" y="22663"/>
                  </a:lnTo>
                  <a:lnTo>
                    <a:pt x="984113" y="20179"/>
                  </a:lnTo>
                  <a:lnTo>
                    <a:pt x="984113" y="20179"/>
                  </a:lnTo>
                  <a:lnTo>
                    <a:pt x="984113" y="20179"/>
                  </a:lnTo>
                  <a:close/>
                  <a:moveTo>
                    <a:pt x="2301024" y="16764"/>
                  </a:moveTo>
                  <a:lnTo>
                    <a:pt x="2311579" y="19869"/>
                  </a:lnTo>
                  <a:lnTo>
                    <a:pt x="2311579" y="27319"/>
                  </a:lnTo>
                  <a:lnTo>
                    <a:pt x="2296057" y="27319"/>
                  </a:lnTo>
                  <a:lnTo>
                    <a:pt x="2301024" y="16764"/>
                  </a:lnTo>
                  <a:lnTo>
                    <a:pt x="2301024" y="16764"/>
                  </a:lnTo>
                  <a:lnTo>
                    <a:pt x="2301024" y="16764"/>
                  </a:lnTo>
                  <a:close/>
                  <a:moveTo>
                    <a:pt x="2792460" y="0"/>
                  </a:moveTo>
                  <a:lnTo>
                    <a:pt x="2797737" y="3104"/>
                  </a:lnTo>
                  <a:lnTo>
                    <a:pt x="2801773" y="7451"/>
                  </a:lnTo>
                  <a:lnTo>
                    <a:pt x="2803946" y="10555"/>
                  </a:lnTo>
                  <a:lnTo>
                    <a:pt x="2804878" y="16764"/>
                  </a:lnTo>
                  <a:lnTo>
                    <a:pt x="2807051" y="19869"/>
                  </a:lnTo>
                  <a:lnTo>
                    <a:pt x="2809224" y="25146"/>
                  </a:lnTo>
                  <a:lnTo>
                    <a:pt x="2812328" y="27319"/>
                  </a:lnTo>
                  <a:lnTo>
                    <a:pt x="2823815" y="32597"/>
                  </a:lnTo>
                  <a:lnTo>
                    <a:pt x="2834370" y="34770"/>
                  </a:lnTo>
                  <a:lnTo>
                    <a:pt x="2841821" y="34770"/>
                  </a:lnTo>
                  <a:lnTo>
                    <a:pt x="2847098" y="39116"/>
                  </a:lnTo>
                  <a:lnTo>
                    <a:pt x="2851134" y="46567"/>
                  </a:lnTo>
                  <a:lnTo>
                    <a:pt x="2853307" y="61468"/>
                  </a:lnTo>
                  <a:lnTo>
                    <a:pt x="2851134" y="62400"/>
                  </a:lnTo>
                  <a:lnTo>
                    <a:pt x="2851134" y="62400"/>
                  </a:lnTo>
                  <a:lnTo>
                    <a:pt x="2851134" y="64573"/>
                  </a:lnTo>
                  <a:lnTo>
                    <a:pt x="2851134" y="66746"/>
                  </a:lnTo>
                  <a:lnTo>
                    <a:pt x="2848961" y="68919"/>
                  </a:lnTo>
                  <a:lnTo>
                    <a:pt x="2825988" y="68919"/>
                  </a:lnTo>
                  <a:lnTo>
                    <a:pt x="2802084" y="68919"/>
                  </a:lnTo>
                  <a:lnTo>
                    <a:pt x="2782215" y="77301"/>
                  </a:lnTo>
                  <a:lnTo>
                    <a:pt x="2778179" y="79474"/>
                  </a:lnTo>
                  <a:lnTo>
                    <a:pt x="2776006" y="83820"/>
                  </a:lnTo>
                  <a:lnTo>
                    <a:pt x="2775075" y="84752"/>
                  </a:lnTo>
                  <a:lnTo>
                    <a:pt x="2772902" y="86925"/>
                  </a:lnTo>
                  <a:lnTo>
                    <a:pt x="2770729" y="89098"/>
                  </a:lnTo>
                  <a:lnTo>
                    <a:pt x="2767624" y="91271"/>
                  </a:lnTo>
                  <a:lnTo>
                    <a:pt x="2761415" y="94376"/>
                  </a:lnTo>
                  <a:lnTo>
                    <a:pt x="2758311" y="89098"/>
                  </a:lnTo>
                  <a:lnTo>
                    <a:pt x="2756137" y="84752"/>
                  </a:lnTo>
                  <a:lnTo>
                    <a:pt x="2753033" y="81647"/>
                  </a:lnTo>
                  <a:lnTo>
                    <a:pt x="2765451" y="49982"/>
                  </a:lnTo>
                  <a:lnTo>
                    <a:pt x="2777869" y="24525"/>
                  </a:lnTo>
                  <a:lnTo>
                    <a:pt x="2792460" y="0"/>
                  </a:lnTo>
                  <a:lnTo>
                    <a:pt x="2792460" y="0"/>
                  </a:lnTo>
                  <a:lnTo>
                    <a:pt x="2792460" y="0"/>
                  </a:lnTo>
                  <a:close/>
                  <a:moveTo>
                    <a:pt x="2665177" y="0"/>
                  </a:moveTo>
                  <a:lnTo>
                    <a:pt x="2674490" y="9624"/>
                  </a:lnTo>
                  <a:lnTo>
                    <a:pt x="2679768" y="20179"/>
                  </a:lnTo>
                  <a:lnTo>
                    <a:pt x="2685046" y="32907"/>
                  </a:lnTo>
                  <a:lnTo>
                    <a:pt x="2675732" y="32907"/>
                  </a:lnTo>
                  <a:lnTo>
                    <a:pt x="2675732" y="27319"/>
                  </a:lnTo>
                  <a:lnTo>
                    <a:pt x="2672628" y="24215"/>
                  </a:lnTo>
                  <a:lnTo>
                    <a:pt x="2668592" y="19869"/>
                  </a:lnTo>
                  <a:lnTo>
                    <a:pt x="2667660" y="14591"/>
                  </a:lnTo>
                  <a:lnTo>
                    <a:pt x="2665487" y="9313"/>
                  </a:lnTo>
                  <a:lnTo>
                    <a:pt x="2665487" y="0"/>
                  </a:lnTo>
                  <a:lnTo>
                    <a:pt x="2665177" y="0"/>
                  </a:lnTo>
                  <a:lnTo>
                    <a:pt x="2665177" y="0"/>
                  </a:lnTo>
                  <a:close/>
                </a:path>
              </a:pathLst>
            </a:custGeom>
            <a:solidFill>
              <a:srgbClr val="D9D9D9"/>
            </a:solidFill>
            <a:ln w="3104" cap="flat">
              <a:noFill/>
              <a:prstDash val="solid"/>
              <a:miter/>
            </a:ln>
          </p:spPr>
          <p:txBody>
            <a:bodyPr rtlCol="0" anchor="ctr"/>
            <a:lstStyle/>
            <a:p>
              <a:endParaRPr lang="en-US"/>
            </a:p>
          </p:txBody>
        </p:sp>
        <p:sp>
          <p:nvSpPr>
            <p:cNvPr id="145" name="Freeform: Shape 144">
              <a:extLst>
                <a:ext uri="{FF2B5EF4-FFF2-40B4-BE49-F238E27FC236}">
                  <a16:creationId xmlns:a16="http://schemas.microsoft.com/office/drawing/2014/main" id="{5C22231F-D19A-4765-B31B-029B80BAA571}"/>
                </a:ext>
              </a:extLst>
            </p:cNvPr>
            <p:cNvSpPr/>
            <p:nvPr/>
          </p:nvSpPr>
          <p:spPr>
            <a:xfrm>
              <a:off x="3709769" y="4075070"/>
              <a:ext cx="34149" cy="15522"/>
            </a:xfrm>
            <a:custGeom>
              <a:avLst/>
              <a:gdLst>
                <a:gd name="connsiteX0" fmla="*/ 13660 w 34149"/>
                <a:gd name="connsiteY0" fmla="*/ 14591 h 15522"/>
                <a:gd name="connsiteX1" fmla="*/ 20800 w 34149"/>
                <a:gd name="connsiteY1" fmla="*/ 16764 h 15522"/>
                <a:gd name="connsiteX2" fmla="*/ 23904 w 34149"/>
                <a:gd name="connsiteY2" fmla="*/ 16764 h 15522"/>
                <a:gd name="connsiteX3" fmla="*/ 28251 w 34149"/>
                <a:gd name="connsiteY3" fmla="*/ 16764 h 15522"/>
                <a:gd name="connsiteX4" fmla="*/ 36633 w 34149"/>
                <a:gd name="connsiteY4" fmla="*/ 16764 h 15522"/>
                <a:gd name="connsiteX5" fmla="*/ 35391 w 34149"/>
                <a:gd name="connsiteY5" fmla="*/ 10555 h 15522"/>
                <a:gd name="connsiteX6" fmla="*/ 35391 w 34149"/>
                <a:gd name="connsiteY6" fmla="*/ 7140 h 15522"/>
                <a:gd name="connsiteX7" fmla="*/ 33528 w 34149"/>
                <a:gd name="connsiteY7" fmla="*/ 3104 h 15522"/>
                <a:gd name="connsiteX8" fmla="*/ 33528 w 34149"/>
                <a:gd name="connsiteY8" fmla="*/ 0 h 15522"/>
                <a:gd name="connsiteX9" fmla="*/ 0 w 34149"/>
                <a:gd name="connsiteY9" fmla="*/ 0 h 15522"/>
                <a:gd name="connsiteX10" fmla="*/ 0 w 34149"/>
                <a:gd name="connsiteY10" fmla="*/ 12418 h 15522"/>
                <a:gd name="connsiteX11" fmla="*/ 7451 w 34149"/>
                <a:gd name="connsiteY11" fmla="*/ 14591 h 1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149" h="15522">
                  <a:moveTo>
                    <a:pt x="13660" y="14591"/>
                  </a:moveTo>
                  <a:lnTo>
                    <a:pt x="20800" y="16764"/>
                  </a:lnTo>
                  <a:lnTo>
                    <a:pt x="23904" y="16764"/>
                  </a:lnTo>
                  <a:lnTo>
                    <a:pt x="28251" y="16764"/>
                  </a:lnTo>
                  <a:lnTo>
                    <a:pt x="36633" y="16764"/>
                  </a:lnTo>
                  <a:lnTo>
                    <a:pt x="35391" y="10555"/>
                  </a:lnTo>
                  <a:lnTo>
                    <a:pt x="35391" y="7140"/>
                  </a:lnTo>
                  <a:lnTo>
                    <a:pt x="33528" y="3104"/>
                  </a:lnTo>
                  <a:lnTo>
                    <a:pt x="33528" y="0"/>
                  </a:lnTo>
                  <a:lnTo>
                    <a:pt x="0" y="0"/>
                  </a:lnTo>
                  <a:lnTo>
                    <a:pt x="0" y="12418"/>
                  </a:lnTo>
                  <a:lnTo>
                    <a:pt x="7451" y="14591"/>
                  </a:lnTo>
                  <a:close/>
                </a:path>
              </a:pathLst>
            </a:custGeom>
            <a:solidFill>
              <a:srgbClr val="D9D9D9"/>
            </a:solidFill>
            <a:ln w="3104" cap="flat">
              <a:noFill/>
              <a:prstDash val="solid"/>
              <a:miter/>
            </a:ln>
          </p:spPr>
          <p:txBody>
            <a:bodyPr rtlCol="0" anchor="ctr"/>
            <a:lstStyle/>
            <a:p>
              <a:endParaRPr lang="en-US"/>
            </a:p>
          </p:txBody>
        </p:sp>
        <p:sp>
          <p:nvSpPr>
            <p:cNvPr id="146" name="Freeform: Shape 145">
              <a:extLst>
                <a:ext uri="{FF2B5EF4-FFF2-40B4-BE49-F238E27FC236}">
                  <a16:creationId xmlns:a16="http://schemas.microsoft.com/office/drawing/2014/main" id="{8CA4B5EA-3EC2-4227-8294-8568C7159AB5}"/>
                </a:ext>
              </a:extLst>
            </p:cNvPr>
            <p:cNvSpPr/>
            <p:nvPr/>
          </p:nvSpPr>
          <p:spPr>
            <a:xfrm>
              <a:off x="3530642" y="4043094"/>
              <a:ext cx="34149" cy="9313"/>
            </a:xfrm>
            <a:custGeom>
              <a:avLst/>
              <a:gdLst>
                <a:gd name="connsiteX0" fmla="*/ 22973 w 34149"/>
                <a:gd name="connsiteY0" fmla="*/ 11797 h 9313"/>
                <a:gd name="connsiteX1" fmla="*/ 32286 w 34149"/>
                <a:gd name="connsiteY1" fmla="*/ 7451 h 9313"/>
                <a:gd name="connsiteX2" fmla="*/ 36633 w 34149"/>
                <a:gd name="connsiteY2" fmla="*/ 7451 h 9313"/>
                <a:gd name="connsiteX3" fmla="*/ 30424 w 34149"/>
                <a:gd name="connsiteY3" fmla="*/ 4346 h 9313"/>
                <a:gd name="connsiteX4" fmla="*/ 22973 w 34149"/>
                <a:gd name="connsiteY4" fmla="*/ 2173 h 9313"/>
                <a:gd name="connsiteX5" fmla="*/ 15833 w 34149"/>
                <a:gd name="connsiteY5" fmla="*/ 0 h 9313"/>
                <a:gd name="connsiteX6" fmla="*/ 12728 w 34149"/>
                <a:gd name="connsiteY6" fmla="*/ 2173 h 9313"/>
                <a:gd name="connsiteX7" fmla="*/ 7451 w 34149"/>
                <a:gd name="connsiteY7" fmla="*/ 4346 h 9313"/>
                <a:gd name="connsiteX8" fmla="*/ 3104 w 34149"/>
                <a:gd name="connsiteY8" fmla="*/ 7451 h 9313"/>
                <a:gd name="connsiteX9" fmla="*/ 0 w 34149"/>
                <a:gd name="connsiteY9" fmla="*/ 7451 h 9313"/>
                <a:gd name="connsiteX10" fmla="*/ 0 w 34149"/>
                <a:gd name="connsiteY10" fmla="*/ 11797 h 9313"/>
                <a:gd name="connsiteX11" fmla="*/ 12728 w 34149"/>
                <a:gd name="connsiteY11" fmla="*/ 11797 h 9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149" h="9313">
                  <a:moveTo>
                    <a:pt x="22973" y="11797"/>
                  </a:moveTo>
                  <a:lnTo>
                    <a:pt x="32286" y="7451"/>
                  </a:lnTo>
                  <a:lnTo>
                    <a:pt x="36633" y="7451"/>
                  </a:lnTo>
                  <a:lnTo>
                    <a:pt x="30424" y="4346"/>
                  </a:lnTo>
                  <a:lnTo>
                    <a:pt x="22973" y="2173"/>
                  </a:lnTo>
                  <a:lnTo>
                    <a:pt x="15833" y="0"/>
                  </a:lnTo>
                  <a:lnTo>
                    <a:pt x="12728" y="2173"/>
                  </a:lnTo>
                  <a:lnTo>
                    <a:pt x="7451" y="4346"/>
                  </a:lnTo>
                  <a:lnTo>
                    <a:pt x="3104" y="7451"/>
                  </a:lnTo>
                  <a:lnTo>
                    <a:pt x="0" y="7451"/>
                  </a:lnTo>
                  <a:lnTo>
                    <a:pt x="0" y="11797"/>
                  </a:lnTo>
                  <a:lnTo>
                    <a:pt x="12728" y="11797"/>
                  </a:lnTo>
                  <a:close/>
                </a:path>
              </a:pathLst>
            </a:custGeom>
            <a:solidFill>
              <a:srgbClr val="D9D9D9"/>
            </a:solidFill>
            <a:ln w="3104" cap="flat">
              <a:noFill/>
              <a:prstDash val="solid"/>
              <a:miter/>
            </a:ln>
          </p:spPr>
          <p:txBody>
            <a:bodyPr rtlCol="0" anchor="ctr"/>
            <a:lstStyle/>
            <a:p>
              <a:endParaRPr lang="en-US"/>
            </a:p>
          </p:txBody>
        </p:sp>
        <p:sp>
          <p:nvSpPr>
            <p:cNvPr id="147" name="Freeform: Shape 146">
              <a:extLst>
                <a:ext uri="{FF2B5EF4-FFF2-40B4-BE49-F238E27FC236}">
                  <a16:creationId xmlns:a16="http://schemas.microsoft.com/office/drawing/2014/main" id="{436C6EEC-5665-4D57-8477-E8095AFAD84D}"/>
                </a:ext>
              </a:extLst>
            </p:cNvPr>
            <p:cNvSpPr/>
            <p:nvPr/>
          </p:nvSpPr>
          <p:spPr>
            <a:xfrm>
              <a:off x="3730569" y="4013602"/>
              <a:ext cx="37253" cy="40358"/>
            </a:xfrm>
            <a:custGeom>
              <a:avLst/>
              <a:gdLst>
                <a:gd name="connsiteX0" fmla="*/ 10555 w 37253"/>
                <a:gd name="connsiteY0" fmla="*/ 39116 h 40357"/>
                <a:gd name="connsiteX1" fmla="*/ 14591 w 37253"/>
                <a:gd name="connsiteY1" fmla="*/ 41289 h 40357"/>
                <a:gd name="connsiteX2" fmla="*/ 22042 w 37253"/>
                <a:gd name="connsiteY2" fmla="*/ 41289 h 40357"/>
                <a:gd name="connsiteX3" fmla="*/ 27319 w 37253"/>
                <a:gd name="connsiteY3" fmla="*/ 41289 h 40357"/>
                <a:gd name="connsiteX4" fmla="*/ 29182 w 37253"/>
                <a:gd name="connsiteY4" fmla="*/ 34770 h 40357"/>
                <a:gd name="connsiteX5" fmla="*/ 30424 w 37253"/>
                <a:gd name="connsiteY5" fmla="*/ 31665 h 40357"/>
                <a:gd name="connsiteX6" fmla="*/ 32286 w 37253"/>
                <a:gd name="connsiteY6" fmla="*/ 27630 h 40357"/>
                <a:gd name="connsiteX7" fmla="*/ 34460 w 37253"/>
                <a:gd name="connsiteY7" fmla="*/ 26388 h 40357"/>
                <a:gd name="connsiteX8" fmla="*/ 36633 w 37253"/>
                <a:gd name="connsiteY8" fmla="*/ 24215 h 40357"/>
                <a:gd name="connsiteX9" fmla="*/ 39737 w 37253"/>
                <a:gd name="connsiteY9" fmla="*/ 20179 h 40357"/>
                <a:gd name="connsiteX10" fmla="*/ 32286 w 37253"/>
                <a:gd name="connsiteY10" fmla="*/ 14901 h 40357"/>
                <a:gd name="connsiteX11" fmla="*/ 25146 w 37253"/>
                <a:gd name="connsiteY11" fmla="*/ 7451 h 40357"/>
                <a:gd name="connsiteX12" fmla="*/ 19869 w 37253"/>
                <a:gd name="connsiteY12" fmla="*/ 0 h 40357"/>
                <a:gd name="connsiteX13" fmla="*/ 3104 w 37253"/>
                <a:gd name="connsiteY13" fmla="*/ 0 h 40357"/>
                <a:gd name="connsiteX14" fmla="*/ 3104 w 37253"/>
                <a:gd name="connsiteY14" fmla="*/ 9624 h 40357"/>
                <a:gd name="connsiteX15" fmla="*/ 3104 w 37253"/>
                <a:gd name="connsiteY15" fmla="*/ 16764 h 40357"/>
                <a:gd name="connsiteX16" fmla="*/ 1242 w 37253"/>
                <a:gd name="connsiteY16" fmla="*/ 24215 h 40357"/>
                <a:gd name="connsiteX17" fmla="*/ 0 w 37253"/>
                <a:gd name="connsiteY17" fmla="*/ 29492 h 40357"/>
                <a:gd name="connsiteX18" fmla="*/ 0 w 37253"/>
                <a:gd name="connsiteY18" fmla="*/ 36943 h 40357"/>
                <a:gd name="connsiteX19" fmla="*/ 5278 w 37253"/>
                <a:gd name="connsiteY19" fmla="*/ 39116 h 40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7253" h="40357">
                  <a:moveTo>
                    <a:pt x="10555" y="39116"/>
                  </a:moveTo>
                  <a:lnTo>
                    <a:pt x="14591" y="41289"/>
                  </a:lnTo>
                  <a:lnTo>
                    <a:pt x="22042" y="41289"/>
                  </a:lnTo>
                  <a:lnTo>
                    <a:pt x="27319" y="41289"/>
                  </a:lnTo>
                  <a:lnTo>
                    <a:pt x="29182" y="34770"/>
                  </a:lnTo>
                  <a:lnTo>
                    <a:pt x="30424" y="31665"/>
                  </a:lnTo>
                  <a:lnTo>
                    <a:pt x="32286" y="27630"/>
                  </a:lnTo>
                  <a:lnTo>
                    <a:pt x="34460" y="26388"/>
                  </a:lnTo>
                  <a:lnTo>
                    <a:pt x="36633" y="24215"/>
                  </a:lnTo>
                  <a:lnTo>
                    <a:pt x="39737" y="20179"/>
                  </a:lnTo>
                  <a:lnTo>
                    <a:pt x="32286" y="14901"/>
                  </a:lnTo>
                  <a:lnTo>
                    <a:pt x="25146" y="7451"/>
                  </a:lnTo>
                  <a:lnTo>
                    <a:pt x="19869" y="0"/>
                  </a:lnTo>
                  <a:lnTo>
                    <a:pt x="3104" y="0"/>
                  </a:lnTo>
                  <a:lnTo>
                    <a:pt x="3104" y="9624"/>
                  </a:lnTo>
                  <a:lnTo>
                    <a:pt x="3104" y="16764"/>
                  </a:lnTo>
                  <a:lnTo>
                    <a:pt x="1242" y="24215"/>
                  </a:lnTo>
                  <a:lnTo>
                    <a:pt x="0" y="29492"/>
                  </a:lnTo>
                  <a:lnTo>
                    <a:pt x="0" y="36943"/>
                  </a:lnTo>
                  <a:lnTo>
                    <a:pt x="5278" y="39116"/>
                  </a:lnTo>
                  <a:close/>
                </a:path>
              </a:pathLst>
            </a:custGeom>
            <a:solidFill>
              <a:srgbClr val="D9D9D9"/>
            </a:solidFill>
            <a:ln w="3104" cap="flat">
              <a:noFill/>
              <a:prstDash val="solid"/>
              <a:miter/>
            </a:ln>
          </p:spPr>
          <p:txBody>
            <a:bodyPr rtlCol="0" anchor="ctr"/>
            <a:lstStyle/>
            <a:p>
              <a:endParaRPr lang="en-US"/>
            </a:p>
          </p:txBody>
        </p:sp>
        <p:sp>
          <p:nvSpPr>
            <p:cNvPr id="148" name="Freeform: Shape 147">
              <a:extLst>
                <a:ext uri="{FF2B5EF4-FFF2-40B4-BE49-F238E27FC236}">
                  <a16:creationId xmlns:a16="http://schemas.microsoft.com/office/drawing/2014/main" id="{AB17D964-85EB-4C0B-A24F-466C154E64EB}"/>
                </a:ext>
              </a:extLst>
            </p:cNvPr>
            <p:cNvSpPr/>
            <p:nvPr/>
          </p:nvSpPr>
          <p:spPr>
            <a:xfrm>
              <a:off x="3457998" y="4104562"/>
              <a:ext cx="170745" cy="90029"/>
            </a:xfrm>
            <a:custGeom>
              <a:avLst/>
              <a:gdLst>
                <a:gd name="connsiteX0" fmla="*/ 170745 w 170745"/>
                <a:gd name="connsiteY0" fmla="*/ 30734 h 90029"/>
                <a:gd name="connsiteX1" fmla="*/ 170745 w 170745"/>
                <a:gd name="connsiteY1" fmla="*/ 29492 h 90029"/>
                <a:gd name="connsiteX2" fmla="*/ 168572 w 170745"/>
                <a:gd name="connsiteY2" fmla="*/ 27630 h 90029"/>
                <a:gd name="connsiteX3" fmla="*/ 165468 w 170745"/>
                <a:gd name="connsiteY3" fmla="*/ 25457 h 90029"/>
                <a:gd name="connsiteX4" fmla="*/ 163294 w 170745"/>
                <a:gd name="connsiteY4" fmla="*/ 25457 h 90029"/>
                <a:gd name="connsiteX5" fmla="*/ 161121 w 170745"/>
                <a:gd name="connsiteY5" fmla="*/ 25457 h 90029"/>
                <a:gd name="connsiteX6" fmla="*/ 159259 w 170745"/>
                <a:gd name="connsiteY6" fmla="*/ 27630 h 90029"/>
                <a:gd name="connsiteX7" fmla="*/ 156154 w 170745"/>
                <a:gd name="connsiteY7" fmla="*/ 30734 h 90029"/>
                <a:gd name="connsiteX8" fmla="*/ 148704 w 170745"/>
                <a:gd name="connsiteY8" fmla="*/ 30734 h 90029"/>
                <a:gd name="connsiteX9" fmla="*/ 143426 w 170745"/>
                <a:gd name="connsiteY9" fmla="*/ 30734 h 90029"/>
                <a:gd name="connsiteX10" fmla="*/ 137217 w 170745"/>
                <a:gd name="connsiteY10" fmla="*/ 29492 h 90029"/>
                <a:gd name="connsiteX11" fmla="*/ 132250 w 170745"/>
                <a:gd name="connsiteY11" fmla="*/ 27630 h 90029"/>
                <a:gd name="connsiteX12" fmla="*/ 128835 w 170745"/>
                <a:gd name="connsiteY12" fmla="*/ 27630 h 90029"/>
                <a:gd name="connsiteX13" fmla="*/ 128835 w 170745"/>
                <a:gd name="connsiteY13" fmla="*/ 23283 h 90029"/>
                <a:gd name="connsiteX14" fmla="*/ 132250 w 170745"/>
                <a:gd name="connsiteY14" fmla="*/ 23283 h 90029"/>
                <a:gd name="connsiteX15" fmla="*/ 132250 w 170745"/>
                <a:gd name="connsiteY15" fmla="*/ 17075 h 90029"/>
                <a:gd name="connsiteX16" fmla="*/ 130077 w 170745"/>
                <a:gd name="connsiteY16" fmla="*/ 12728 h 90029"/>
                <a:gd name="connsiteX17" fmla="*/ 130077 w 170745"/>
                <a:gd name="connsiteY17" fmla="*/ 9624 h 90029"/>
                <a:gd name="connsiteX18" fmla="*/ 128835 w 170745"/>
                <a:gd name="connsiteY18" fmla="*/ 5278 h 90029"/>
                <a:gd name="connsiteX19" fmla="*/ 126972 w 170745"/>
                <a:gd name="connsiteY19" fmla="*/ 3104 h 90029"/>
                <a:gd name="connsiteX20" fmla="*/ 124799 w 170745"/>
                <a:gd name="connsiteY20" fmla="*/ 0 h 90029"/>
                <a:gd name="connsiteX21" fmla="*/ 117659 w 170745"/>
                <a:gd name="connsiteY21" fmla="*/ 0 h 90029"/>
                <a:gd name="connsiteX22" fmla="*/ 112381 w 170745"/>
                <a:gd name="connsiteY22" fmla="*/ 0 h 90029"/>
                <a:gd name="connsiteX23" fmla="*/ 109277 w 170745"/>
                <a:gd name="connsiteY23" fmla="*/ 2173 h 90029"/>
                <a:gd name="connsiteX24" fmla="*/ 104931 w 170745"/>
                <a:gd name="connsiteY24" fmla="*/ 3104 h 90029"/>
                <a:gd name="connsiteX25" fmla="*/ 107104 w 170745"/>
                <a:gd name="connsiteY25" fmla="*/ 17075 h 90029"/>
                <a:gd name="connsiteX26" fmla="*/ 109277 w 170745"/>
                <a:gd name="connsiteY26" fmla="*/ 22352 h 90029"/>
                <a:gd name="connsiteX27" fmla="*/ 112381 w 170745"/>
                <a:gd name="connsiteY27" fmla="*/ 29492 h 90029"/>
                <a:gd name="connsiteX28" fmla="*/ 115486 w 170745"/>
                <a:gd name="connsiteY28" fmla="*/ 38185 h 90029"/>
                <a:gd name="connsiteX29" fmla="*/ 95617 w 170745"/>
                <a:gd name="connsiteY29" fmla="*/ 36943 h 90029"/>
                <a:gd name="connsiteX30" fmla="*/ 80095 w 170745"/>
                <a:gd name="connsiteY30" fmla="*/ 30734 h 90029"/>
                <a:gd name="connsiteX31" fmla="*/ 65504 w 170745"/>
                <a:gd name="connsiteY31" fmla="*/ 23283 h 90029"/>
                <a:gd name="connsiteX32" fmla="*/ 48740 w 170745"/>
                <a:gd name="connsiteY32" fmla="*/ 17075 h 90029"/>
                <a:gd name="connsiteX33" fmla="*/ 28871 w 170745"/>
                <a:gd name="connsiteY33" fmla="*/ 10555 h 90029"/>
                <a:gd name="connsiteX34" fmla="*/ 27009 w 170745"/>
                <a:gd name="connsiteY34" fmla="*/ 12728 h 90029"/>
                <a:gd name="connsiteX35" fmla="*/ 24836 w 170745"/>
                <a:gd name="connsiteY35" fmla="*/ 12728 h 90029"/>
                <a:gd name="connsiteX36" fmla="*/ 22663 w 170745"/>
                <a:gd name="connsiteY36" fmla="*/ 14901 h 90029"/>
                <a:gd name="connsiteX37" fmla="*/ 19558 w 170745"/>
                <a:gd name="connsiteY37" fmla="*/ 14901 h 90029"/>
                <a:gd name="connsiteX38" fmla="*/ 21731 w 170745"/>
                <a:gd name="connsiteY38" fmla="*/ 18006 h 90029"/>
                <a:gd name="connsiteX39" fmla="*/ 22663 w 170745"/>
                <a:gd name="connsiteY39" fmla="*/ 20179 h 90029"/>
                <a:gd name="connsiteX40" fmla="*/ 22663 w 170745"/>
                <a:gd name="connsiteY40" fmla="*/ 22352 h 90029"/>
                <a:gd name="connsiteX41" fmla="*/ 24836 w 170745"/>
                <a:gd name="connsiteY41" fmla="*/ 23283 h 90029"/>
                <a:gd name="connsiteX42" fmla="*/ 27009 w 170745"/>
                <a:gd name="connsiteY42" fmla="*/ 25457 h 90029"/>
                <a:gd name="connsiteX43" fmla="*/ 28871 w 170745"/>
                <a:gd name="connsiteY43" fmla="*/ 27630 h 90029"/>
                <a:gd name="connsiteX44" fmla="*/ 24836 w 170745"/>
                <a:gd name="connsiteY44" fmla="*/ 29492 h 90029"/>
                <a:gd name="connsiteX45" fmla="*/ 21731 w 170745"/>
                <a:gd name="connsiteY45" fmla="*/ 29492 h 90029"/>
                <a:gd name="connsiteX46" fmla="*/ 17695 w 170745"/>
                <a:gd name="connsiteY46" fmla="*/ 30734 h 90029"/>
                <a:gd name="connsiteX47" fmla="*/ 12418 w 170745"/>
                <a:gd name="connsiteY47" fmla="*/ 30734 h 90029"/>
                <a:gd name="connsiteX48" fmla="*/ 12418 w 170745"/>
                <a:gd name="connsiteY48" fmla="*/ 34770 h 90029"/>
                <a:gd name="connsiteX49" fmla="*/ 15522 w 170745"/>
                <a:gd name="connsiteY49" fmla="*/ 34770 h 90029"/>
                <a:gd name="connsiteX50" fmla="*/ 14280 w 170745"/>
                <a:gd name="connsiteY50" fmla="*/ 40047 h 90029"/>
                <a:gd name="connsiteX51" fmla="*/ 10245 w 170745"/>
                <a:gd name="connsiteY51" fmla="*/ 42221 h 90029"/>
                <a:gd name="connsiteX52" fmla="*/ 9313 w 170745"/>
                <a:gd name="connsiteY52" fmla="*/ 44394 h 90029"/>
                <a:gd name="connsiteX53" fmla="*/ 4967 w 170745"/>
                <a:gd name="connsiteY53" fmla="*/ 45636 h 90029"/>
                <a:gd name="connsiteX54" fmla="*/ 0 w 170745"/>
                <a:gd name="connsiteY54" fmla="*/ 47498 h 90029"/>
                <a:gd name="connsiteX55" fmla="*/ 0 w 170745"/>
                <a:gd name="connsiteY55" fmla="*/ 51844 h 90029"/>
                <a:gd name="connsiteX56" fmla="*/ 4967 w 170745"/>
                <a:gd name="connsiteY56" fmla="*/ 51844 h 90029"/>
                <a:gd name="connsiteX57" fmla="*/ 15522 w 170745"/>
                <a:gd name="connsiteY57" fmla="*/ 57122 h 90029"/>
                <a:gd name="connsiteX58" fmla="*/ 32286 w 170745"/>
                <a:gd name="connsiteY58" fmla="*/ 59295 h 90029"/>
                <a:gd name="connsiteX59" fmla="*/ 46567 w 170745"/>
                <a:gd name="connsiteY59" fmla="*/ 57122 h 90029"/>
                <a:gd name="connsiteX60" fmla="*/ 59295 w 170745"/>
                <a:gd name="connsiteY60" fmla="*/ 51844 h 90029"/>
                <a:gd name="connsiteX61" fmla="*/ 80095 w 170745"/>
                <a:gd name="connsiteY61" fmla="*/ 51844 h 90029"/>
                <a:gd name="connsiteX62" fmla="*/ 77922 w 170745"/>
                <a:gd name="connsiteY62" fmla="*/ 57122 h 90029"/>
                <a:gd name="connsiteX63" fmla="*/ 73886 w 170745"/>
                <a:gd name="connsiteY63" fmla="*/ 62400 h 90029"/>
                <a:gd name="connsiteX64" fmla="*/ 70782 w 170745"/>
                <a:gd name="connsiteY64" fmla="*/ 67677 h 90029"/>
                <a:gd name="connsiteX65" fmla="*/ 65504 w 170745"/>
                <a:gd name="connsiteY65" fmla="*/ 72023 h 90029"/>
                <a:gd name="connsiteX66" fmla="*/ 59295 w 170745"/>
                <a:gd name="connsiteY66" fmla="*/ 75128 h 90029"/>
                <a:gd name="connsiteX67" fmla="*/ 61158 w 170745"/>
                <a:gd name="connsiteY67" fmla="*/ 81337 h 90029"/>
                <a:gd name="connsiteX68" fmla="*/ 61158 w 170745"/>
                <a:gd name="connsiteY68" fmla="*/ 84752 h 90029"/>
                <a:gd name="connsiteX69" fmla="*/ 63331 w 170745"/>
                <a:gd name="connsiteY69" fmla="*/ 88787 h 90029"/>
                <a:gd name="connsiteX70" fmla="*/ 65504 w 170745"/>
                <a:gd name="connsiteY70" fmla="*/ 91892 h 90029"/>
                <a:gd name="connsiteX71" fmla="*/ 81026 w 170745"/>
                <a:gd name="connsiteY71" fmla="*/ 86614 h 90029"/>
                <a:gd name="connsiteX72" fmla="*/ 92513 w 170745"/>
                <a:gd name="connsiteY72" fmla="*/ 77301 h 90029"/>
                <a:gd name="connsiteX73" fmla="*/ 104931 w 170745"/>
                <a:gd name="connsiteY73" fmla="*/ 67677 h 90029"/>
                <a:gd name="connsiteX74" fmla="*/ 115486 w 170745"/>
                <a:gd name="connsiteY74" fmla="*/ 60226 h 90029"/>
                <a:gd name="connsiteX75" fmla="*/ 130077 w 170745"/>
                <a:gd name="connsiteY75" fmla="*/ 57122 h 90029"/>
                <a:gd name="connsiteX76" fmla="*/ 144668 w 170745"/>
                <a:gd name="connsiteY76" fmla="*/ 57122 h 90029"/>
                <a:gd name="connsiteX77" fmla="*/ 158017 w 170745"/>
                <a:gd name="connsiteY77" fmla="*/ 57122 h 90029"/>
                <a:gd name="connsiteX78" fmla="*/ 168572 w 170745"/>
                <a:gd name="connsiteY78" fmla="*/ 51844 h 90029"/>
                <a:gd name="connsiteX79" fmla="*/ 170745 w 170745"/>
                <a:gd name="connsiteY79" fmla="*/ 47498 h 90029"/>
                <a:gd name="connsiteX80" fmla="*/ 170745 w 170745"/>
                <a:gd name="connsiteY80" fmla="*/ 45636 h 90029"/>
                <a:gd name="connsiteX81" fmla="*/ 170745 w 170745"/>
                <a:gd name="connsiteY81" fmla="*/ 44394 h 90029"/>
                <a:gd name="connsiteX82" fmla="*/ 170745 w 170745"/>
                <a:gd name="connsiteY82" fmla="*/ 42221 h 90029"/>
                <a:gd name="connsiteX83" fmla="*/ 172608 w 170745"/>
                <a:gd name="connsiteY83" fmla="*/ 38185 h 90029"/>
                <a:gd name="connsiteX84" fmla="*/ 172608 w 170745"/>
                <a:gd name="connsiteY84" fmla="*/ 34770 h 90029"/>
                <a:gd name="connsiteX85" fmla="*/ 170745 w 170745"/>
                <a:gd name="connsiteY85" fmla="*/ 32907 h 90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170745" h="90029">
                  <a:moveTo>
                    <a:pt x="170745" y="30734"/>
                  </a:moveTo>
                  <a:lnTo>
                    <a:pt x="170745" y="29492"/>
                  </a:lnTo>
                  <a:lnTo>
                    <a:pt x="168572" y="27630"/>
                  </a:lnTo>
                  <a:lnTo>
                    <a:pt x="165468" y="25457"/>
                  </a:lnTo>
                  <a:lnTo>
                    <a:pt x="163294" y="25457"/>
                  </a:lnTo>
                  <a:lnTo>
                    <a:pt x="161121" y="25457"/>
                  </a:lnTo>
                  <a:lnTo>
                    <a:pt x="159259" y="27630"/>
                  </a:lnTo>
                  <a:lnTo>
                    <a:pt x="156154" y="30734"/>
                  </a:lnTo>
                  <a:lnTo>
                    <a:pt x="148704" y="30734"/>
                  </a:lnTo>
                  <a:lnTo>
                    <a:pt x="143426" y="30734"/>
                  </a:lnTo>
                  <a:lnTo>
                    <a:pt x="137217" y="29492"/>
                  </a:lnTo>
                  <a:lnTo>
                    <a:pt x="132250" y="27630"/>
                  </a:lnTo>
                  <a:lnTo>
                    <a:pt x="128835" y="27630"/>
                  </a:lnTo>
                  <a:lnTo>
                    <a:pt x="128835" y="23283"/>
                  </a:lnTo>
                  <a:lnTo>
                    <a:pt x="132250" y="23283"/>
                  </a:lnTo>
                  <a:lnTo>
                    <a:pt x="132250" y="17075"/>
                  </a:lnTo>
                  <a:lnTo>
                    <a:pt x="130077" y="12728"/>
                  </a:lnTo>
                  <a:lnTo>
                    <a:pt x="130077" y="9624"/>
                  </a:lnTo>
                  <a:lnTo>
                    <a:pt x="128835" y="5278"/>
                  </a:lnTo>
                  <a:lnTo>
                    <a:pt x="126972" y="3104"/>
                  </a:lnTo>
                  <a:lnTo>
                    <a:pt x="124799" y="0"/>
                  </a:lnTo>
                  <a:lnTo>
                    <a:pt x="117659" y="0"/>
                  </a:lnTo>
                  <a:lnTo>
                    <a:pt x="112381" y="0"/>
                  </a:lnTo>
                  <a:lnTo>
                    <a:pt x="109277" y="2173"/>
                  </a:lnTo>
                  <a:lnTo>
                    <a:pt x="104931" y="3104"/>
                  </a:lnTo>
                  <a:lnTo>
                    <a:pt x="107104" y="17075"/>
                  </a:lnTo>
                  <a:lnTo>
                    <a:pt x="109277" y="22352"/>
                  </a:lnTo>
                  <a:lnTo>
                    <a:pt x="112381" y="29492"/>
                  </a:lnTo>
                  <a:lnTo>
                    <a:pt x="115486" y="38185"/>
                  </a:lnTo>
                  <a:lnTo>
                    <a:pt x="95617" y="36943"/>
                  </a:lnTo>
                  <a:lnTo>
                    <a:pt x="80095" y="30734"/>
                  </a:lnTo>
                  <a:lnTo>
                    <a:pt x="65504" y="23283"/>
                  </a:lnTo>
                  <a:lnTo>
                    <a:pt x="48740" y="17075"/>
                  </a:lnTo>
                  <a:lnTo>
                    <a:pt x="28871" y="10555"/>
                  </a:lnTo>
                  <a:lnTo>
                    <a:pt x="27009" y="12728"/>
                  </a:lnTo>
                  <a:lnTo>
                    <a:pt x="24836" y="12728"/>
                  </a:lnTo>
                  <a:lnTo>
                    <a:pt x="22663" y="14901"/>
                  </a:lnTo>
                  <a:lnTo>
                    <a:pt x="19558" y="14901"/>
                  </a:lnTo>
                  <a:lnTo>
                    <a:pt x="21731" y="18006"/>
                  </a:lnTo>
                  <a:lnTo>
                    <a:pt x="22663" y="20179"/>
                  </a:lnTo>
                  <a:lnTo>
                    <a:pt x="22663" y="22352"/>
                  </a:lnTo>
                  <a:lnTo>
                    <a:pt x="24836" y="23283"/>
                  </a:lnTo>
                  <a:lnTo>
                    <a:pt x="27009" y="25457"/>
                  </a:lnTo>
                  <a:lnTo>
                    <a:pt x="28871" y="27630"/>
                  </a:lnTo>
                  <a:lnTo>
                    <a:pt x="24836" y="29492"/>
                  </a:lnTo>
                  <a:lnTo>
                    <a:pt x="21731" y="29492"/>
                  </a:lnTo>
                  <a:lnTo>
                    <a:pt x="17695" y="30734"/>
                  </a:lnTo>
                  <a:lnTo>
                    <a:pt x="12418" y="30734"/>
                  </a:lnTo>
                  <a:lnTo>
                    <a:pt x="12418" y="34770"/>
                  </a:lnTo>
                  <a:lnTo>
                    <a:pt x="15522" y="34770"/>
                  </a:lnTo>
                  <a:lnTo>
                    <a:pt x="14280" y="40047"/>
                  </a:lnTo>
                  <a:lnTo>
                    <a:pt x="10245" y="42221"/>
                  </a:lnTo>
                  <a:lnTo>
                    <a:pt x="9313" y="44394"/>
                  </a:lnTo>
                  <a:lnTo>
                    <a:pt x="4967" y="45636"/>
                  </a:lnTo>
                  <a:lnTo>
                    <a:pt x="0" y="47498"/>
                  </a:lnTo>
                  <a:lnTo>
                    <a:pt x="0" y="51844"/>
                  </a:lnTo>
                  <a:lnTo>
                    <a:pt x="4967" y="51844"/>
                  </a:lnTo>
                  <a:lnTo>
                    <a:pt x="15522" y="57122"/>
                  </a:lnTo>
                  <a:lnTo>
                    <a:pt x="32286" y="59295"/>
                  </a:lnTo>
                  <a:lnTo>
                    <a:pt x="46567" y="57122"/>
                  </a:lnTo>
                  <a:lnTo>
                    <a:pt x="59295" y="51844"/>
                  </a:lnTo>
                  <a:lnTo>
                    <a:pt x="80095" y="51844"/>
                  </a:lnTo>
                  <a:lnTo>
                    <a:pt x="77922" y="57122"/>
                  </a:lnTo>
                  <a:lnTo>
                    <a:pt x="73886" y="62400"/>
                  </a:lnTo>
                  <a:lnTo>
                    <a:pt x="70782" y="67677"/>
                  </a:lnTo>
                  <a:lnTo>
                    <a:pt x="65504" y="72023"/>
                  </a:lnTo>
                  <a:lnTo>
                    <a:pt x="59295" y="75128"/>
                  </a:lnTo>
                  <a:lnTo>
                    <a:pt x="61158" y="81337"/>
                  </a:lnTo>
                  <a:lnTo>
                    <a:pt x="61158" y="84752"/>
                  </a:lnTo>
                  <a:lnTo>
                    <a:pt x="63331" y="88787"/>
                  </a:lnTo>
                  <a:lnTo>
                    <a:pt x="65504" y="91892"/>
                  </a:lnTo>
                  <a:lnTo>
                    <a:pt x="81026" y="86614"/>
                  </a:lnTo>
                  <a:lnTo>
                    <a:pt x="92513" y="77301"/>
                  </a:lnTo>
                  <a:lnTo>
                    <a:pt x="104931" y="67677"/>
                  </a:lnTo>
                  <a:lnTo>
                    <a:pt x="115486" y="60226"/>
                  </a:lnTo>
                  <a:lnTo>
                    <a:pt x="130077" y="57122"/>
                  </a:lnTo>
                  <a:lnTo>
                    <a:pt x="144668" y="57122"/>
                  </a:lnTo>
                  <a:lnTo>
                    <a:pt x="158017" y="57122"/>
                  </a:lnTo>
                  <a:lnTo>
                    <a:pt x="168572" y="51844"/>
                  </a:lnTo>
                  <a:lnTo>
                    <a:pt x="170745" y="47498"/>
                  </a:lnTo>
                  <a:lnTo>
                    <a:pt x="170745" y="45636"/>
                  </a:lnTo>
                  <a:lnTo>
                    <a:pt x="170745" y="44394"/>
                  </a:lnTo>
                  <a:lnTo>
                    <a:pt x="170745" y="42221"/>
                  </a:lnTo>
                  <a:lnTo>
                    <a:pt x="172608" y="38185"/>
                  </a:lnTo>
                  <a:lnTo>
                    <a:pt x="172608" y="34770"/>
                  </a:lnTo>
                  <a:lnTo>
                    <a:pt x="170745" y="32907"/>
                  </a:lnTo>
                  <a:close/>
                </a:path>
              </a:pathLst>
            </a:custGeom>
            <a:solidFill>
              <a:srgbClr val="D9D9D9"/>
            </a:solidFill>
            <a:ln w="3104" cap="flat">
              <a:noFill/>
              <a:prstDash val="solid"/>
              <a:miter/>
            </a:ln>
          </p:spPr>
          <p:txBody>
            <a:bodyPr rtlCol="0" anchor="ctr"/>
            <a:lstStyle/>
            <a:p>
              <a:endParaRPr lang="en-US"/>
            </a:p>
          </p:txBody>
        </p:sp>
        <p:sp>
          <p:nvSpPr>
            <p:cNvPr id="149" name="Freeform: Shape 148">
              <a:extLst>
                <a:ext uri="{FF2B5EF4-FFF2-40B4-BE49-F238E27FC236}">
                  <a16:creationId xmlns:a16="http://schemas.microsoft.com/office/drawing/2014/main" id="{8CA2C078-A78D-4D26-BE23-DF01C9F3338B}"/>
                </a:ext>
              </a:extLst>
            </p:cNvPr>
            <p:cNvSpPr/>
            <p:nvPr/>
          </p:nvSpPr>
          <p:spPr>
            <a:xfrm>
              <a:off x="3317366" y="4178759"/>
              <a:ext cx="139701" cy="152118"/>
            </a:xfrm>
            <a:custGeom>
              <a:avLst/>
              <a:gdLst>
                <a:gd name="connsiteX0" fmla="*/ 133181 w 139700"/>
                <a:gd name="connsiteY0" fmla="*/ 30424 h 152118"/>
                <a:gd name="connsiteX1" fmla="*/ 129145 w 139700"/>
                <a:gd name="connsiteY1" fmla="*/ 22042 h 152118"/>
                <a:gd name="connsiteX2" fmla="*/ 126041 w 139700"/>
                <a:gd name="connsiteY2" fmla="*/ 14591 h 152118"/>
                <a:gd name="connsiteX3" fmla="*/ 109277 w 139700"/>
                <a:gd name="connsiteY3" fmla="*/ 14591 h 152118"/>
                <a:gd name="connsiteX4" fmla="*/ 94686 w 139700"/>
                <a:gd name="connsiteY4" fmla="*/ 14591 h 152118"/>
                <a:gd name="connsiteX5" fmla="*/ 76991 w 139700"/>
                <a:gd name="connsiteY5" fmla="*/ 14591 h 152118"/>
                <a:gd name="connsiteX6" fmla="*/ 76991 w 139700"/>
                <a:gd name="connsiteY6" fmla="*/ 931 h 152118"/>
                <a:gd name="connsiteX7" fmla="*/ 62400 w 139700"/>
                <a:gd name="connsiteY7" fmla="*/ 0 h 152118"/>
                <a:gd name="connsiteX8" fmla="*/ 50913 w 139700"/>
                <a:gd name="connsiteY8" fmla="*/ 931 h 152118"/>
                <a:gd name="connsiteX9" fmla="*/ 42531 w 139700"/>
                <a:gd name="connsiteY9" fmla="*/ 5278 h 152118"/>
                <a:gd name="connsiteX10" fmla="*/ 31045 w 139700"/>
                <a:gd name="connsiteY10" fmla="*/ 7140 h 152118"/>
                <a:gd name="connsiteX11" fmla="*/ 16454 w 139700"/>
                <a:gd name="connsiteY11" fmla="*/ 10555 h 152118"/>
                <a:gd name="connsiteX12" fmla="*/ 18627 w 139700"/>
                <a:gd name="connsiteY12" fmla="*/ 17695 h 152118"/>
                <a:gd name="connsiteX13" fmla="*/ 20800 w 139700"/>
                <a:gd name="connsiteY13" fmla="*/ 25146 h 152118"/>
                <a:gd name="connsiteX14" fmla="*/ 21731 w 139700"/>
                <a:gd name="connsiteY14" fmla="*/ 29492 h 152118"/>
                <a:gd name="connsiteX15" fmla="*/ 23904 w 139700"/>
                <a:gd name="connsiteY15" fmla="*/ 34770 h 152118"/>
                <a:gd name="connsiteX16" fmla="*/ 29182 w 139700"/>
                <a:gd name="connsiteY16" fmla="*/ 37874 h 152118"/>
                <a:gd name="connsiteX17" fmla="*/ 21731 w 139700"/>
                <a:gd name="connsiteY17" fmla="*/ 60227 h 152118"/>
                <a:gd name="connsiteX18" fmla="*/ 13349 w 139700"/>
                <a:gd name="connsiteY18" fmla="*/ 80095 h 152118"/>
                <a:gd name="connsiteX19" fmla="*/ 0 w 139700"/>
                <a:gd name="connsiteY19" fmla="*/ 94996 h 152118"/>
                <a:gd name="connsiteX20" fmla="*/ 0 w 139700"/>
                <a:gd name="connsiteY20" fmla="*/ 106793 h 152118"/>
                <a:gd name="connsiteX21" fmla="*/ 6209 w 139700"/>
                <a:gd name="connsiteY21" fmla="*/ 106793 h 152118"/>
                <a:gd name="connsiteX22" fmla="*/ 7140 w 139700"/>
                <a:gd name="connsiteY22" fmla="*/ 106793 h 152118"/>
                <a:gd name="connsiteX23" fmla="*/ 9313 w 139700"/>
                <a:gd name="connsiteY23" fmla="*/ 106793 h 152118"/>
                <a:gd name="connsiteX24" fmla="*/ 11486 w 139700"/>
                <a:gd name="connsiteY24" fmla="*/ 106793 h 152118"/>
                <a:gd name="connsiteX25" fmla="*/ 13349 w 139700"/>
                <a:gd name="connsiteY25" fmla="*/ 106793 h 152118"/>
                <a:gd name="connsiteX26" fmla="*/ 16454 w 139700"/>
                <a:gd name="connsiteY26" fmla="*/ 109898 h 152118"/>
                <a:gd name="connsiteX27" fmla="*/ 18627 w 139700"/>
                <a:gd name="connsiteY27" fmla="*/ 112071 h 152118"/>
                <a:gd name="connsiteX28" fmla="*/ 18627 w 139700"/>
                <a:gd name="connsiteY28" fmla="*/ 114244 h 152118"/>
                <a:gd name="connsiteX29" fmla="*/ 20800 w 139700"/>
                <a:gd name="connsiteY29" fmla="*/ 116107 h 152118"/>
                <a:gd name="connsiteX30" fmla="*/ 20800 w 139700"/>
                <a:gd name="connsiteY30" fmla="*/ 117349 h 152118"/>
                <a:gd name="connsiteX31" fmla="*/ 20800 w 139700"/>
                <a:gd name="connsiteY31" fmla="*/ 123557 h 152118"/>
                <a:gd name="connsiteX32" fmla="*/ 33218 w 139700"/>
                <a:gd name="connsiteY32" fmla="*/ 123557 h 152118"/>
                <a:gd name="connsiteX33" fmla="*/ 33218 w 139700"/>
                <a:gd name="connsiteY33" fmla="*/ 126662 h 152118"/>
                <a:gd name="connsiteX34" fmla="*/ 31045 w 139700"/>
                <a:gd name="connsiteY34" fmla="*/ 131008 h 152118"/>
                <a:gd name="connsiteX35" fmla="*/ 31045 w 139700"/>
                <a:gd name="connsiteY35" fmla="*/ 131939 h 152118"/>
                <a:gd name="connsiteX36" fmla="*/ 31045 w 139700"/>
                <a:gd name="connsiteY36" fmla="*/ 134113 h 152118"/>
                <a:gd name="connsiteX37" fmla="*/ 29182 w 139700"/>
                <a:gd name="connsiteY37" fmla="*/ 136286 h 152118"/>
                <a:gd name="connsiteX38" fmla="*/ 31045 w 139700"/>
                <a:gd name="connsiteY38" fmla="*/ 139390 h 152118"/>
                <a:gd name="connsiteX39" fmla="*/ 31045 w 139700"/>
                <a:gd name="connsiteY39" fmla="*/ 143736 h 152118"/>
                <a:gd name="connsiteX40" fmla="*/ 33218 w 139700"/>
                <a:gd name="connsiteY40" fmla="*/ 145910 h 152118"/>
                <a:gd name="connsiteX41" fmla="*/ 35391 w 139700"/>
                <a:gd name="connsiteY41" fmla="*/ 149014 h 152118"/>
                <a:gd name="connsiteX42" fmla="*/ 36322 w 139700"/>
                <a:gd name="connsiteY42" fmla="*/ 152118 h 152118"/>
                <a:gd name="connsiteX43" fmla="*/ 54949 w 139700"/>
                <a:gd name="connsiteY43" fmla="*/ 146841 h 152118"/>
                <a:gd name="connsiteX44" fmla="*/ 69540 w 139700"/>
                <a:gd name="connsiteY44" fmla="*/ 141563 h 152118"/>
                <a:gd name="connsiteX45" fmla="*/ 85373 w 139700"/>
                <a:gd name="connsiteY45" fmla="*/ 139390 h 152118"/>
                <a:gd name="connsiteX46" fmla="*/ 82268 w 139700"/>
                <a:gd name="connsiteY46" fmla="*/ 123557 h 152118"/>
                <a:gd name="connsiteX47" fmla="*/ 84131 w 139700"/>
                <a:gd name="connsiteY47" fmla="*/ 106793 h 152118"/>
                <a:gd name="connsiteX48" fmla="*/ 91582 w 139700"/>
                <a:gd name="connsiteY48" fmla="*/ 91892 h 152118"/>
                <a:gd name="connsiteX49" fmla="*/ 99964 w 139700"/>
                <a:gd name="connsiteY49" fmla="*/ 74817 h 152118"/>
                <a:gd name="connsiteX50" fmla="*/ 114554 w 139700"/>
                <a:gd name="connsiteY50" fmla="*/ 69540 h 152118"/>
                <a:gd name="connsiteX51" fmla="*/ 129145 w 139700"/>
                <a:gd name="connsiteY51" fmla="*/ 64262 h 152118"/>
                <a:gd name="connsiteX52" fmla="*/ 140632 w 139700"/>
                <a:gd name="connsiteY52" fmla="*/ 50603 h 152118"/>
                <a:gd name="connsiteX53" fmla="*/ 140632 w 139700"/>
                <a:gd name="connsiteY53" fmla="*/ 47498 h 152118"/>
                <a:gd name="connsiteX54" fmla="*/ 136286 w 139700"/>
                <a:gd name="connsiteY54" fmla="*/ 40048 h 152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139700" h="152118">
                  <a:moveTo>
                    <a:pt x="133181" y="30424"/>
                  </a:moveTo>
                  <a:lnTo>
                    <a:pt x="129145" y="22042"/>
                  </a:lnTo>
                  <a:lnTo>
                    <a:pt x="126041" y="14591"/>
                  </a:lnTo>
                  <a:lnTo>
                    <a:pt x="109277" y="14591"/>
                  </a:lnTo>
                  <a:lnTo>
                    <a:pt x="94686" y="14591"/>
                  </a:lnTo>
                  <a:lnTo>
                    <a:pt x="76991" y="14591"/>
                  </a:lnTo>
                  <a:lnTo>
                    <a:pt x="76991" y="931"/>
                  </a:lnTo>
                  <a:lnTo>
                    <a:pt x="62400" y="0"/>
                  </a:lnTo>
                  <a:lnTo>
                    <a:pt x="50913" y="931"/>
                  </a:lnTo>
                  <a:lnTo>
                    <a:pt x="42531" y="5278"/>
                  </a:lnTo>
                  <a:lnTo>
                    <a:pt x="31045" y="7140"/>
                  </a:lnTo>
                  <a:lnTo>
                    <a:pt x="16454" y="10555"/>
                  </a:lnTo>
                  <a:lnTo>
                    <a:pt x="18627" y="17695"/>
                  </a:lnTo>
                  <a:lnTo>
                    <a:pt x="20800" y="25146"/>
                  </a:lnTo>
                  <a:lnTo>
                    <a:pt x="21731" y="29492"/>
                  </a:lnTo>
                  <a:lnTo>
                    <a:pt x="23904" y="34770"/>
                  </a:lnTo>
                  <a:lnTo>
                    <a:pt x="29182" y="37874"/>
                  </a:lnTo>
                  <a:lnTo>
                    <a:pt x="21731" y="60227"/>
                  </a:lnTo>
                  <a:lnTo>
                    <a:pt x="13349" y="80095"/>
                  </a:lnTo>
                  <a:lnTo>
                    <a:pt x="0" y="94996"/>
                  </a:lnTo>
                  <a:lnTo>
                    <a:pt x="0" y="106793"/>
                  </a:lnTo>
                  <a:lnTo>
                    <a:pt x="6209" y="106793"/>
                  </a:lnTo>
                  <a:lnTo>
                    <a:pt x="7140" y="106793"/>
                  </a:lnTo>
                  <a:lnTo>
                    <a:pt x="9313" y="106793"/>
                  </a:lnTo>
                  <a:lnTo>
                    <a:pt x="11486" y="106793"/>
                  </a:lnTo>
                  <a:lnTo>
                    <a:pt x="13349" y="106793"/>
                  </a:lnTo>
                  <a:lnTo>
                    <a:pt x="16454" y="109898"/>
                  </a:lnTo>
                  <a:lnTo>
                    <a:pt x="18627" y="112071"/>
                  </a:lnTo>
                  <a:lnTo>
                    <a:pt x="18627" y="114244"/>
                  </a:lnTo>
                  <a:lnTo>
                    <a:pt x="20800" y="116107"/>
                  </a:lnTo>
                  <a:lnTo>
                    <a:pt x="20800" y="117349"/>
                  </a:lnTo>
                  <a:lnTo>
                    <a:pt x="20800" y="123557"/>
                  </a:lnTo>
                  <a:lnTo>
                    <a:pt x="33218" y="123557"/>
                  </a:lnTo>
                  <a:lnTo>
                    <a:pt x="33218" y="126662"/>
                  </a:lnTo>
                  <a:lnTo>
                    <a:pt x="31045" y="131008"/>
                  </a:lnTo>
                  <a:lnTo>
                    <a:pt x="31045" y="131939"/>
                  </a:lnTo>
                  <a:lnTo>
                    <a:pt x="31045" y="134113"/>
                  </a:lnTo>
                  <a:lnTo>
                    <a:pt x="29182" y="136286"/>
                  </a:lnTo>
                  <a:lnTo>
                    <a:pt x="31045" y="139390"/>
                  </a:lnTo>
                  <a:lnTo>
                    <a:pt x="31045" y="143736"/>
                  </a:lnTo>
                  <a:lnTo>
                    <a:pt x="33218" y="145910"/>
                  </a:lnTo>
                  <a:lnTo>
                    <a:pt x="35391" y="149014"/>
                  </a:lnTo>
                  <a:lnTo>
                    <a:pt x="36322" y="152118"/>
                  </a:lnTo>
                  <a:lnTo>
                    <a:pt x="54949" y="146841"/>
                  </a:lnTo>
                  <a:lnTo>
                    <a:pt x="69540" y="141563"/>
                  </a:lnTo>
                  <a:lnTo>
                    <a:pt x="85373" y="139390"/>
                  </a:lnTo>
                  <a:lnTo>
                    <a:pt x="82268" y="123557"/>
                  </a:lnTo>
                  <a:lnTo>
                    <a:pt x="84131" y="106793"/>
                  </a:lnTo>
                  <a:lnTo>
                    <a:pt x="91582" y="91892"/>
                  </a:lnTo>
                  <a:lnTo>
                    <a:pt x="99964" y="74817"/>
                  </a:lnTo>
                  <a:lnTo>
                    <a:pt x="114554" y="69540"/>
                  </a:lnTo>
                  <a:lnTo>
                    <a:pt x="129145" y="64262"/>
                  </a:lnTo>
                  <a:lnTo>
                    <a:pt x="140632" y="50603"/>
                  </a:lnTo>
                  <a:lnTo>
                    <a:pt x="140632" y="47498"/>
                  </a:lnTo>
                  <a:lnTo>
                    <a:pt x="136286" y="40048"/>
                  </a:lnTo>
                  <a:close/>
                </a:path>
              </a:pathLst>
            </a:custGeom>
            <a:solidFill>
              <a:srgbClr val="D9D9D9"/>
            </a:solidFill>
            <a:ln w="3104" cap="flat">
              <a:noFill/>
              <a:prstDash val="solid"/>
              <a:miter/>
            </a:ln>
          </p:spPr>
          <p:txBody>
            <a:bodyPr rtlCol="0" anchor="ctr"/>
            <a:lstStyle/>
            <a:p>
              <a:endParaRPr lang="en-US"/>
            </a:p>
          </p:txBody>
        </p:sp>
        <p:sp>
          <p:nvSpPr>
            <p:cNvPr id="150" name="Freeform: Shape 149">
              <a:extLst>
                <a:ext uri="{FF2B5EF4-FFF2-40B4-BE49-F238E27FC236}">
                  <a16:creationId xmlns:a16="http://schemas.microsoft.com/office/drawing/2014/main" id="{69958E9E-7E37-452D-B1D4-51DB46351041}"/>
                </a:ext>
              </a:extLst>
            </p:cNvPr>
            <p:cNvSpPr/>
            <p:nvPr/>
          </p:nvSpPr>
          <p:spPr>
            <a:xfrm>
              <a:off x="3770306" y="4054891"/>
              <a:ext cx="24836" cy="12418"/>
            </a:xfrm>
            <a:custGeom>
              <a:avLst/>
              <a:gdLst>
                <a:gd name="connsiteX0" fmla="*/ 3104 w 24835"/>
                <a:gd name="connsiteY0" fmla="*/ 12728 h 12417"/>
                <a:gd name="connsiteX1" fmla="*/ 27009 w 24835"/>
                <a:gd name="connsiteY1" fmla="*/ 7451 h 12417"/>
                <a:gd name="connsiteX2" fmla="*/ 27009 w 24835"/>
                <a:gd name="connsiteY2" fmla="*/ 0 h 12417"/>
                <a:gd name="connsiteX3" fmla="*/ 21731 w 24835"/>
                <a:gd name="connsiteY3" fmla="*/ 0 h 12417"/>
                <a:gd name="connsiteX4" fmla="*/ 17695 w 24835"/>
                <a:gd name="connsiteY4" fmla="*/ 0 h 12417"/>
                <a:gd name="connsiteX5" fmla="*/ 14591 w 24835"/>
                <a:gd name="connsiteY5" fmla="*/ 0 h 12417"/>
                <a:gd name="connsiteX6" fmla="*/ 12418 w 24835"/>
                <a:gd name="connsiteY6" fmla="*/ 0 h 12417"/>
                <a:gd name="connsiteX7" fmla="*/ 9313 w 24835"/>
                <a:gd name="connsiteY7" fmla="*/ 0 h 12417"/>
                <a:gd name="connsiteX8" fmla="*/ 5278 w 24835"/>
                <a:gd name="connsiteY8" fmla="*/ 0 h 12417"/>
                <a:gd name="connsiteX9" fmla="*/ 0 w 24835"/>
                <a:gd name="connsiteY9" fmla="*/ 0 h 1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835" h="12417">
                  <a:moveTo>
                    <a:pt x="3104" y="12728"/>
                  </a:moveTo>
                  <a:lnTo>
                    <a:pt x="27009" y="7451"/>
                  </a:lnTo>
                  <a:lnTo>
                    <a:pt x="27009" y="0"/>
                  </a:lnTo>
                  <a:lnTo>
                    <a:pt x="21731" y="0"/>
                  </a:lnTo>
                  <a:lnTo>
                    <a:pt x="17695" y="0"/>
                  </a:lnTo>
                  <a:lnTo>
                    <a:pt x="14591" y="0"/>
                  </a:lnTo>
                  <a:lnTo>
                    <a:pt x="12418" y="0"/>
                  </a:lnTo>
                  <a:lnTo>
                    <a:pt x="9313" y="0"/>
                  </a:lnTo>
                  <a:lnTo>
                    <a:pt x="5278" y="0"/>
                  </a:lnTo>
                  <a:lnTo>
                    <a:pt x="0" y="0"/>
                  </a:lnTo>
                  <a:close/>
                </a:path>
              </a:pathLst>
            </a:custGeom>
            <a:solidFill>
              <a:srgbClr val="D9D9D9"/>
            </a:solidFill>
            <a:ln w="3104" cap="flat">
              <a:noFill/>
              <a:prstDash val="solid"/>
              <a:miter/>
            </a:ln>
          </p:spPr>
          <p:txBody>
            <a:bodyPr rtlCol="0" anchor="ctr"/>
            <a:lstStyle/>
            <a:p>
              <a:endParaRPr lang="en-US"/>
            </a:p>
          </p:txBody>
        </p:sp>
        <p:sp>
          <p:nvSpPr>
            <p:cNvPr id="151" name="Freeform: Shape 150">
              <a:extLst>
                <a:ext uri="{FF2B5EF4-FFF2-40B4-BE49-F238E27FC236}">
                  <a16:creationId xmlns:a16="http://schemas.microsoft.com/office/drawing/2014/main" id="{2E435A2B-85FF-4BF8-90F6-4D434FE09BBD}"/>
                </a:ext>
              </a:extLst>
            </p:cNvPr>
            <p:cNvSpPr/>
            <p:nvPr/>
          </p:nvSpPr>
          <p:spPr>
            <a:xfrm>
              <a:off x="3430679" y="4132192"/>
              <a:ext cx="12418" cy="6209"/>
            </a:xfrm>
            <a:custGeom>
              <a:avLst/>
              <a:gdLst>
                <a:gd name="connsiteX0" fmla="*/ 7451 w 12417"/>
                <a:gd name="connsiteY0" fmla="*/ 1863 h 6208"/>
                <a:gd name="connsiteX1" fmla="*/ 3104 w 12417"/>
                <a:gd name="connsiteY1" fmla="*/ 0 h 6208"/>
                <a:gd name="connsiteX2" fmla="*/ 0 w 12417"/>
                <a:gd name="connsiteY2" fmla="*/ 0 h 6208"/>
                <a:gd name="connsiteX3" fmla="*/ 0 w 12417"/>
                <a:gd name="connsiteY3" fmla="*/ 7140 h 6208"/>
                <a:gd name="connsiteX4" fmla="*/ 12728 w 12417"/>
                <a:gd name="connsiteY4" fmla="*/ 7140 h 6208"/>
                <a:gd name="connsiteX5" fmla="*/ 10555 w 12417"/>
                <a:gd name="connsiteY5" fmla="*/ 3104 h 6208"/>
                <a:gd name="connsiteX6" fmla="*/ 8382 w 12417"/>
                <a:gd name="connsiteY6" fmla="*/ 1863 h 6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17" h="6208">
                  <a:moveTo>
                    <a:pt x="7451" y="1863"/>
                  </a:moveTo>
                  <a:lnTo>
                    <a:pt x="3104" y="0"/>
                  </a:lnTo>
                  <a:lnTo>
                    <a:pt x="0" y="0"/>
                  </a:lnTo>
                  <a:lnTo>
                    <a:pt x="0" y="7140"/>
                  </a:lnTo>
                  <a:lnTo>
                    <a:pt x="12728" y="7140"/>
                  </a:lnTo>
                  <a:lnTo>
                    <a:pt x="10555" y="3104"/>
                  </a:lnTo>
                  <a:lnTo>
                    <a:pt x="8382" y="1863"/>
                  </a:lnTo>
                  <a:close/>
                </a:path>
              </a:pathLst>
            </a:custGeom>
            <a:solidFill>
              <a:srgbClr val="D9D9D9"/>
            </a:solidFill>
            <a:ln w="3104" cap="flat">
              <a:noFill/>
              <a:prstDash val="solid"/>
              <a:miter/>
            </a:ln>
          </p:spPr>
          <p:txBody>
            <a:bodyPr rtlCol="0" anchor="ctr"/>
            <a:lstStyle/>
            <a:p>
              <a:endParaRPr lang="en-US"/>
            </a:p>
          </p:txBody>
        </p:sp>
        <p:sp>
          <p:nvSpPr>
            <p:cNvPr id="152" name="Freeform: Shape 151">
              <a:extLst>
                <a:ext uri="{FF2B5EF4-FFF2-40B4-BE49-F238E27FC236}">
                  <a16:creationId xmlns:a16="http://schemas.microsoft.com/office/drawing/2014/main" id="{2FD917F6-3867-417C-9517-493D4D344C3E}"/>
                </a:ext>
              </a:extLst>
            </p:cNvPr>
            <p:cNvSpPr/>
            <p:nvPr/>
          </p:nvSpPr>
          <p:spPr>
            <a:xfrm>
              <a:off x="3367348" y="4082210"/>
              <a:ext cx="96238" cy="58985"/>
            </a:xfrm>
            <a:custGeom>
              <a:avLst/>
              <a:gdLst>
                <a:gd name="connsiteX0" fmla="*/ 24836 w 96238"/>
                <a:gd name="connsiteY0" fmla="*/ 60537 h 58984"/>
                <a:gd name="connsiteX1" fmla="*/ 35391 w 96238"/>
                <a:gd name="connsiteY1" fmla="*/ 60537 h 58984"/>
                <a:gd name="connsiteX2" fmla="*/ 48740 w 96238"/>
                <a:gd name="connsiteY2" fmla="*/ 57122 h 58984"/>
                <a:gd name="connsiteX3" fmla="*/ 54018 w 96238"/>
                <a:gd name="connsiteY3" fmla="*/ 47809 h 58984"/>
                <a:gd name="connsiteX4" fmla="*/ 56191 w 96238"/>
                <a:gd name="connsiteY4" fmla="*/ 29803 h 58984"/>
                <a:gd name="connsiteX5" fmla="*/ 59295 w 96238"/>
                <a:gd name="connsiteY5" fmla="*/ 32907 h 58984"/>
                <a:gd name="connsiteX6" fmla="*/ 61468 w 96238"/>
                <a:gd name="connsiteY6" fmla="*/ 35080 h 58984"/>
                <a:gd name="connsiteX7" fmla="*/ 64573 w 96238"/>
                <a:gd name="connsiteY7" fmla="*/ 37253 h 58984"/>
                <a:gd name="connsiteX8" fmla="*/ 68608 w 96238"/>
                <a:gd name="connsiteY8" fmla="*/ 39427 h 58984"/>
                <a:gd name="connsiteX9" fmla="*/ 76059 w 96238"/>
                <a:gd name="connsiteY9" fmla="*/ 42531 h 58984"/>
                <a:gd name="connsiteX10" fmla="*/ 79164 w 96238"/>
                <a:gd name="connsiteY10" fmla="*/ 37253 h 58984"/>
                <a:gd name="connsiteX11" fmla="*/ 85373 w 96238"/>
                <a:gd name="connsiteY11" fmla="*/ 32907 h 58984"/>
                <a:gd name="connsiteX12" fmla="*/ 90650 w 96238"/>
                <a:gd name="connsiteY12" fmla="*/ 29803 h 58984"/>
                <a:gd name="connsiteX13" fmla="*/ 95617 w 96238"/>
                <a:gd name="connsiteY13" fmla="*/ 25457 h 58984"/>
                <a:gd name="connsiteX14" fmla="*/ 95617 w 96238"/>
                <a:gd name="connsiteY14" fmla="*/ 22352 h 58984"/>
                <a:gd name="connsiteX15" fmla="*/ 97790 w 96238"/>
                <a:gd name="connsiteY15" fmla="*/ 18006 h 58984"/>
                <a:gd name="connsiteX16" fmla="*/ 95617 w 96238"/>
                <a:gd name="connsiteY16" fmla="*/ 12728 h 58984"/>
                <a:gd name="connsiteX17" fmla="*/ 95617 w 96238"/>
                <a:gd name="connsiteY17" fmla="*/ 7451 h 58984"/>
                <a:gd name="connsiteX18" fmla="*/ 95617 w 96238"/>
                <a:gd name="connsiteY18" fmla="*/ 0 h 58984"/>
                <a:gd name="connsiteX19" fmla="*/ 66435 w 96238"/>
                <a:gd name="connsiteY19" fmla="*/ 7451 h 58984"/>
                <a:gd name="connsiteX20" fmla="*/ 41600 w 96238"/>
                <a:gd name="connsiteY20" fmla="*/ 18006 h 58984"/>
                <a:gd name="connsiteX21" fmla="*/ 19558 w 96238"/>
                <a:gd name="connsiteY21" fmla="*/ 31976 h 58984"/>
                <a:gd name="connsiteX22" fmla="*/ 0 w 96238"/>
                <a:gd name="connsiteY22" fmla="*/ 45636 h 58984"/>
                <a:gd name="connsiteX23" fmla="*/ 0 w 96238"/>
                <a:gd name="connsiteY23" fmla="*/ 60537 h 58984"/>
                <a:gd name="connsiteX24" fmla="*/ 13349 w 96238"/>
                <a:gd name="connsiteY24" fmla="*/ 60537 h 58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6238" h="58984">
                  <a:moveTo>
                    <a:pt x="24836" y="60537"/>
                  </a:moveTo>
                  <a:lnTo>
                    <a:pt x="35391" y="60537"/>
                  </a:lnTo>
                  <a:lnTo>
                    <a:pt x="48740" y="57122"/>
                  </a:lnTo>
                  <a:lnTo>
                    <a:pt x="54018" y="47809"/>
                  </a:lnTo>
                  <a:lnTo>
                    <a:pt x="56191" y="29803"/>
                  </a:lnTo>
                  <a:lnTo>
                    <a:pt x="59295" y="32907"/>
                  </a:lnTo>
                  <a:lnTo>
                    <a:pt x="61468" y="35080"/>
                  </a:lnTo>
                  <a:lnTo>
                    <a:pt x="64573" y="37253"/>
                  </a:lnTo>
                  <a:lnTo>
                    <a:pt x="68608" y="39427"/>
                  </a:lnTo>
                  <a:lnTo>
                    <a:pt x="76059" y="42531"/>
                  </a:lnTo>
                  <a:lnTo>
                    <a:pt x="79164" y="37253"/>
                  </a:lnTo>
                  <a:lnTo>
                    <a:pt x="85373" y="32907"/>
                  </a:lnTo>
                  <a:lnTo>
                    <a:pt x="90650" y="29803"/>
                  </a:lnTo>
                  <a:lnTo>
                    <a:pt x="95617" y="25457"/>
                  </a:lnTo>
                  <a:lnTo>
                    <a:pt x="95617" y="22352"/>
                  </a:lnTo>
                  <a:lnTo>
                    <a:pt x="97790" y="18006"/>
                  </a:lnTo>
                  <a:lnTo>
                    <a:pt x="95617" y="12728"/>
                  </a:lnTo>
                  <a:lnTo>
                    <a:pt x="95617" y="7451"/>
                  </a:lnTo>
                  <a:lnTo>
                    <a:pt x="95617" y="0"/>
                  </a:lnTo>
                  <a:lnTo>
                    <a:pt x="66435" y="7451"/>
                  </a:lnTo>
                  <a:lnTo>
                    <a:pt x="41600" y="18006"/>
                  </a:lnTo>
                  <a:lnTo>
                    <a:pt x="19558" y="31976"/>
                  </a:lnTo>
                  <a:lnTo>
                    <a:pt x="0" y="45636"/>
                  </a:lnTo>
                  <a:lnTo>
                    <a:pt x="0" y="60537"/>
                  </a:lnTo>
                  <a:lnTo>
                    <a:pt x="13349" y="60537"/>
                  </a:lnTo>
                  <a:close/>
                </a:path>
              </a:pathLst>
            </a:custGeom>
            <a:solidFill>
              <a:srgbClr val="D9D9D9"/>
            </a:solidFill>
            <a:ln w="3104" cap="flat">
              <a:noFill/>
              <a:prstDash val="solid"/>
              <a:miter/>
            </a:ln>
          </p:spPr>
          <p:txBody>
            <a:bodyPr rtlCol="0" anchor="ctr"/>
            <a:lstStyle/>
            <a:p>
              <a:endParaRPr lang="en-US"/>
            </a:p>
          </p:txBody>
        </p:sp>
        <p:sp>
          <p:nvSpPr>
            <p:cNvPr id="153" name="Freeform: Shape 152">
              <a:extLst>
                <a:ext uri="{FF2B5EF4-FFF2-40B4-BE49-F238E27FC236}">
                  <a16:creationId xmlns:a16="http://schemas.microsoft.com/office/drawing/2014/main" id="{494561A5-7F1B-4EF3-93FF-1F3C738E9339}"/>
                </a:ext>
              </a:extLst>
            </p:cNvPr>
            <p:cNvSpPr/>
            <p:nvPr/>
          </p:nvSpPr>
          <p:spPr>
            <a:xfrm>
              <a:off x="3502702" y="4062342"/>
              <a:ext cx="43462" cy="27940"/>
            </a:xfrm>
            <a:custGeom>
              <a:avLst/>
              <a:gdLst>
                <a:gd name="connsiteX0" fmla="*/ 4036 w 43462"/>
                <a:gd name="connsiteY0" fmla="*/ 25146 h 27940"/>
                <a:gd name="connsiteX1" fmla="*/ 7140 w 43462"/>
                <a:gd name="connsiteY1" fmla="*/ 29492 h 27940"/>
                <a:gd name="connsiteX2" fmla="*/ 13349 w 43462"/>
                <a:gd name="connsiteY2" fmla="*/ 30734 h 27940"/>
                <a:gd name="connsiteX3" fmla="*/ 16454 w 43462"/>
                <a:gd name="connsiteY3" fmla="*/ 30734 h 27940"/>
                <a:gd name="connsiteX4" fmla="*/ 21731 w 43462"/>
                <a:gd name="connsiteY4" fmla="*/ 29492 h 27940"/>
                <a:gd name="connsiteX5" fmla="*/ 27940 w 43462"/>
                <a:gd name="connsiteY5" fmla="*/ 25146 h 27940"/>
                <a:gd name="connsiteX6" fmla="*/ 33218 w 43462"/>
                <a:gd name="connsiteY6" fmla="*/ 19869 h 27940"/>
                <a:gd name="connsiteX7" fmla="*/ 36322 w 43462"/>
                <a:gd name="connsiteY7" fmla="*/ 15833 h 27940"/>
                <a:gd name="connsiteX8" fmla="*/ 40668 w 43462"/>
                <a:gd name="connsiteY8" fmla="*/ 10555 h 27940"/>
                <a:gd name="connsiteX9" fmla="*/ 43773 w 43462"/>
                <a:gd name="connsiteY9" fmla="*/ 5278 h 27940"/>
                <a:gd name="connsiteX10" fmla="*/ 38495 w 43462"/>
                <a:gd name="connsiteY10" fmla="*/ 3104 h 27940"/>
                <a:gd name="connsiteX11" fmla="*/ 31045 w 43462"/>
                <a:gd name="connsiteY11" fmla="*/ 931 h 27940"/>
                <a:gd name="connsiteX12" fmla="*/ 23904 w 43462"/>
                <a:gd name="connsiteY12" fmla="*/ 931 h 27940"/>
                <a:gd name="connsiteX13" fmla="*/ 14591 w 43462"/>
                <a:gd name="connsiteY13" fmla="*/ 0 h 27940"/>
                <a:gd name="connsiteX14" fmla="*/ 7140 w 43462"/>
                <a:gd name="connsiteY14" fmla="*/ 7451 h 27940"/>
                <a:gd name="connsiteX15" fmla="*/ 0 w 43462"/>
                <a:gd name="connsiteY15" fmla="*/ 12728 h 27940"/>
                <a:gd name="connsiteX16" fmla="*/ 0 w 43462"/>
                <a:gd name="connsiteY16" fmla="*/ 18006 h 27940"/>
                <a:gd name="connsiteX17" fmla="*/ 1863 w 43462"/>
                <a:gd name="connsiteY17" fmla="*/ 22042 h 27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3462" h="27940">
                  <a:moveTo>
                    <a:pt x="4036" y="25146"/>
                  </a:moveTo>
                  <a:lnTo>
                    <a:pt x="7140" y="29492"/>
                  </a:lnTo>
                  <a:lnTo>
                    <a:pt x="13349" y="30734"/>
                  </a:lnTo>
                  <a:lnTo>
                    <a:pt x="16454" y="30734"/>
                  </a:lnTo>
                  <a:lnTo>
                    <a:pt x="21731" y="29492"/>
                  </a:lnTo>
                  <a:lnTo>
                    <a:pt x="27940" y="25146"/>
                  </a:lnTo>
                  <a:lnTo>
                    <a:pt x="33218" y="19869"/>
                  </a:lnTo>
                  <a:lnTo>
                    <a:pt x="36322" y="15833"/>
                  </a:lnTo>
                  <a:lnTo>
                    <a:pt x="40668" y="10555"/>
                  </a:lnTo>
                  <a:lnTo>
                    <a:pt x="43773" y="5278"/>
                  </a:lnTo>
                  <a:lnTo>
                    <a:pt x="38495" y="3104"/>
                  </a:lnTo>
                  <a:lnTo>
                    <a:pt x="31045" y="931"/>
                  </a:lnTo>
                  <a:lnTo>
                    <a:pt x="23904" y="931"/>
                  </a:lnTo>
                  <a:lnTo>
                    <a:pt x="14591" y="0"/>
                  </a:lnTo>
                  <a:lnTo>
                    <a:pt x="7140" y="7451"/>
                  </a:lnTo>
                  <a:lnTo>
                    <a:pt x="0" y="12728"/>
                  </a:lnTo>
                  <a:lnTo>
                    <a:pt x="0" y="18006"/>
                  </a:lnTo>
                  <a:lnTo>
                    <a:pt x="1863" y="22042"/>
                  </a:lnTo>
                  <a:close/>
                </a:path>
              </a:pathLst>
            </a:custGeom>
            <a:solidFill>
              <a:srgbClr val="D9D9D9"/>
            </a:solidFill>
            <a:ln w="3104" cap="flat">
              <a:noFill/>
              <a:prstDash val="solid"/>
              <a:miter/>
            </a:ln>
          </p:spPr>
          <p:txBody>
            <a:bodyPr rtlCol="0" anchor="ctr"/>
            <a:lstStyle/>
            <a:p>
              <a:endParaRPr lang="en-US"/>
            </a:p>
          </p:txBody>
        </p:sp>
        <p:sp>
          <p:nvSpPr>
            <p:cNvPr id="154" name="Freeform: Shape 153">
              <a:extLst>
                <a:ext uri="{FF2B5EF4-FFF2-40B4-BE49-F238E27FC236}">
                  <a16:creationId xmlns:a16="http://schemas.microsoft.com/office/drawing/2014/main" id="{6A133815-8B76-4CB7-AC1C-800100F11AB5}"/>
                </a:ext>
              </a:extLst>
            </p:cNvPr>
            <p:cNvSpPr/>
            <p:nvPr/>
          </p:nvSpPr>
          <p:spPr>
            <a:xfrm>
              <a:off x="5862400" y="4041231"/>
              <a:ext cx="260774" cy="310446"/>
            </a:xfrm>
            <a:custGeom>
              <a:avLst/>
              <a:gdLst>
                <a:gd name="connsiteX0" fmla="*/ 16454 w 260774"/>
                <a:gd name="connsiteY0" fmla="*/ 264189 h 310445"/>
                <a:gd name="connsiteX1" fmla="*/ 24836 w 260774"/>
                <a:gd name="connsiteY1" fmla="*/ 273813 h 310445"/>
                <a:gd name="connsiteX2" fmla="*/ 34149 w 260774"/>
                <a:gd name="connsiteY2" fmla="*/ 286541 h 310445"/>
                <a:gd name="connsiteX3" fmla="*/ 39427 w 260774"/>
                <a:gd name="connsiteY3" fmla="*/ 301443 h 310445"/>
                <a:gd name="connsiteX4" fmla="*/ 56191 w 260774"/>
                <a:gd name="connsiteY4" fmla="*/ 304547 h 310445"/>
                <a:gd name="connsiteX5" fmla="*/ 70782 w 260774"/>
                <a:gd name="connsiteY5" fmla="*/ 310756 h 310445"/>
                <a:gd name="connsiteX6" fmla="*/ 74818 w 260774"/>
                <a:gd name="connsiteY6" fmla="*/ 301443 h 310445"/>
                <a:gd name="connsiteX7" fmla="*/ 80095 w 260774"/>
                <a:gd name="connsiteY7" fmla="*/ 301443 h 310445"/>
                <a:gd name="connsiteX8" fmla="*/ 80095 w 260774"/>
                <a:gd name="connsiteY8" fmla="*/ 297097 h 310445"/>
                <a:gd name="connsiteX9" fmla="*/ 68609 w 260774"/>
                <a:gd name="connsiteY9" fmla="*/ 288715 h 310445"/>
                <a:gd name="connsiteX10" fmla="*/ 60226 w 260774"/>
                <a:gd name="connsiteY10" fmla="*/ 276918 h 310445"/>
                <a:gd name="connsiteX11" fmla="*/ 53086 w 260774"/>
                <a:gd name="connsiteY11" fmla="*/ 266362 h 310445"/>
                <a:gd name="connsiteX12" fmla="*/ 50913 w 260774"/>
                <a:gd name="connsiteY12" fmla="*/ 257049 h 310445"/>
                <a:gd name="connsiteX13" fmla="*/ 56191 w 260774"/>
                <a:gd name="connsiteY13" fmla="*/ 229419 h 310445"/>
                <a:gd name="connsiteX14" fmla="*/ 67677 w 260774"/>
                <a:gd name="connsiteY14" fmla="*/ 199927 h 310445"/>
                <a:gd name="connsiteX15" fmla="*/ 83199 w 260774"/>
                <a:gd name="connsiteY15" fmla="*/ 170124 h 310445"/>
                <a:gd name="connsiteX16" fmla="*/ 104000 w 260774"/>
                <a:gd name="connsiteY16" fmla="*/ 140632 h 310445"/>
                <a:gd name="connsiteX17" fmla="*/ 124799 w 260774"/>
                <a:gd name="connsiteY17" fmla="*/ 115175 h 310445"/>
                <a:gd name="connsiteX18" fmla="*/ 145599 w 260774"/>
                <a:gd name="connsiteY18" fmla="*/ 92823 h 310445"/>
                <a:gd name="connsiteX19" fmla="*/ 163295 w 260774"/>
                <a:gd name="connsiteY19" fmla="*/ 78232 h 310445"/>
                <a:gd name="connsiteX20" fmla="*/ 180059 w 260774"/>
                <a:gd name="connsiteY20" fmla="*/ 70782 h 310445"/>
                <a:gd name="connsiteX21" fmla="*/ 197754 w 260774"/>
                <a:gd name="connsiteY21" fmla="*/ 63331 h 310445"/>
                <a:gd name="connsiteX22" fmla="*/ 217623 w 260774"/>
                <a:gd name="connsiteY22" fmla="*/ 55880 h 310445"/>
                <a:gd name="connsiteX23" fmla="*/ 234076 w 260774"/>
                <a:gd name="connsiteY23" fmla="*/ 46256 h 310445"/>
                <a:gd name="connsiteX24" fmla="*/ 248667 w 260774"/>
                <a:gd name="connsiteY24" fmla="*/ 35701 h 310445"/>
                <a:gd name="connsiteX25" fmla="*/ 260154 w 260774"/>
                <a:gd name="connsiteY25" fmla="*/ 21110 h 310445"/>
                <a:gd name="connsiteX26" fmla="*/ 261395 w 260774"/>
                <a:gd name="connsiteY26" fmla="*/ 18937 h 310445"/>
                <a:gd name="connsiteX27" fmla="*/ 261395 w 260774"/>
                <a:gd name="connsiteY27" fmla="*/ 16764 h 310445"/>
                <a:gd name="connsiteX28" fmla="*/ 263258 w 260774"/>
                <a:gd name="connsiteY28" fmla="*/ 13660 h 310445"/>
                <a:gd name="connsiteX29" fmla="*/ 260154 w 260774"/>
                <a:gd name="connsiteY29" fmla="*/ 9313 h 310445"/>
                <a:gd name="connsiteX30" fmla="*/ 258291 w 260774"/>
                <a:gd name="connsiteY30" fmla="*/ 6209 h 310445"/>
                <a:gd name="connsiteX31" fmla="*/ 253945 w 260774"/>
                <a:gd name="connsiteY31" fmla="*/ 1863 h 310445"/>
                <a:gd name="connsiteX32" fmla="*/ 236249 w 260774"/>
                <a:gd name="connsiteY32" fmla="*/ 0 h 310445"/>
                <a:gd name="connsiteX33" fmla="*/ 223832 w 260774"/>
                <a:gd name="connsiteY33" fmla="*/ 4036 h 310445"/>
                <a:gd name="connsiteX34" fmla="*/ 216381 w 260774"/>
                <a:gd name="connsiteY34" fmla="*/ 7140 h 310445"/>
                <a:gd name="connsiteX35" fmla="*/ 210172 w 260774"/>
                <a:gd name="connsiteY35" fmla="*/ 11486 h 310445"/>
                <a:gd name="connsiteX36" fmla="*/ 205205 w 260774"/>
                <a:gd name="connsiteY36" fmla="*/ 18937 h 310445"/>
                <a:gd name="connsiteX37" fmla="*/ 197754 w 260774"/>
                <a:gd name="connsiteY37" fmla="*/ 24215 h 310445"/>
                <a:gd name="connsiteX38" fmla="*/ 187199 w 260774"/>
                <a:gd name="connsiteY38" fmla="*/ 29492 h 310445"/>
                <a:gd name="connsiteX39" fmla="*/ 153981 w 260774"/>
                <a:gd name="connsiteY39" fmla="*/ 29492 h 310445"/>
                <a:gd name="connsiteX40" fmla="*/ 134113 w 260774"/>
                <a:gd name="connsiteY40" fmla="*/ 39116 h 310445"/>
                <a:gd name="connsiteX41" fmla="*/ 110208 w 260774"/>
                <a:gd name="connsiteY41" fmla="*/ 51844 h 310445"/>
                <a:gd name="connsiteX42" fmla="*/ 87235 w 260774"/>
                <a:gd name="connsiteY42" fmla="*/ 68609 h 310445"/>
                <a:gd name="connsiteX43" fmla="*/ 68609 w 260774"/>
                <a:gd name="connsiteY43" fmla="*/ 85683 h 310445"/>
                <a:gd name="connsiteX44" fmla="*/ 54017 w 260774"/>
                <a:gd name="connsiteY44" fmla="*/ 101516 h 310445"/>
                <a:gd name="connsiteX45" fmla="*/ 53086 w 260774"/>
                <a:gd name="connsiteY45" fmla="*/ 107725 h 310445"/>
                <a:gd name="connsiteX46" fmla="*/ 53086 w 260774"/>
                <a:gd name="connsiteY46" fmla="*/ 110829 h 310445"/>
                <a:gd name="connsiteX47" fmla="*/ 53086 w 260774"/>
                <a:gd name="connsiteY47" fmla="*/ 116107 h 310445"/>
                <a:gd name="connsiteX48" fmla="*/ 54017 w 260774"/>
                <a:gd name="connsiteY48" fmla="*/ 118280 h 310445"/>
                <a:gd name="connsiteX49" fmla="*/ 54017 w 260774"/>
                <a:gd name="connsiteY49" fmla="*/ 122626 h 310445"/>
                <a:gd name="connsiteX50" fmla="*/ 56191 w 260774"/>
                <a:gd name="connsiteY50" fmla="*/ 127904 h 310445"/>
                <a:gd name="connsiteX51" fmla="*/ 54017 w 260774"/>
                <a:gd name="connsiteY51" fmla="*/ 131008 h 310445"/>
                <a:gd name="connsiteX52" fmla="*/ 48740 w 260774"/>
                <a:gd name="connsiteY52" fmla="*/ 144668 h 310445"/>
                <a:gd name="connsiteX53" fmla="*/ 39427 w 260774"/>
                <a:gd name="connsiteY53" fmla="*/ 153360 h 310445"/>
                <a:gd name="connsiteX54" fmla="*/ 31045 w 260774"/>
                <a:gd name="connsiteY54" fmla="*/ 162674 h 310445"/>
                <a:gd name="connsiteX55" fmla="*/ 31045 w 260774"/>
                <a:gd name="connsiteY55" fmla="*/ 164847 h 310445"/>
                <a:gd name="connsiteX56" fmla="*/ 31045 w 260774"/>
                <a:gd name="connsiteY56" fmla="*/ 167020 h 310445"/>
                <a:gd name="connsiteX57" fmla="*/ 32286 w 260774"/>
                <a:gd name="connsiteY57" fmla="*/ 167020 h 310445"/>
                <a:gd name="connsiteX58" fmla="*/ 32286 w 260774"/>
                <a:gd name="connsiteY58" fmla="*/ 167951 h 310445"/>
                <a:gd name="connsiteX59" fmla="*/ 36322 w 260774"/>
                <a:gd name="connsiteY59" fmla="*/ 170124 h 310445"/>
                <a:gd name="connsiteX60" fmla="*/ 39427 w 260774"/>
                <a:gd name="connsiteY60" fmla="*/ 172297 h 310445"/>
                <a:gd name="connsiteX61" fmla="*/ 34149 w 260774"/>
                <a:gd name="connsiteY61" fmla="*/ 182853 h 310445"/>
                <a:gd name="connsiteX62" fmla="*/ 27009 w 260774"/>
                <a:gd name="connsiteY62" fmla="*/ 190303 h 310445"/>
                <a:gd name="connsiteX63" fmla="*/ 19558 w 260774"/>
                <a:gd name="connsiteY63" fmla="*/ 195581 h 310445"/>
                <a:gd name="connsiteX64" fmla="*/ 14591 w 260774"/>
                <a:gd name="connsiteY64" fmla="*/ 205205 h 310445"/>
                <a:gd name="connsiteX65" fmla="*/ 12418 w 260774"/>
                <a:gd name="connsiteY65" fmla="*/ 212345 h 310445"/>
                <a:gd name="connsiteX66" fmla="*/ 14591 w 260774"/>
                <a:gd name="connsiteY66" fmla="*/ 219796 h 310445"/>
                <a:gd name="connsiteX67" fmla="*/ 16454 w 260774"/>
                <a:gd name="connsiteY67" fmla="*/ 224142 h 310445"/>
                <a:gd name="connsiteX68" fmla="*/ 16454 w 260774"/>
                <a:gd name="connsiteY68" fmla="*/ 229419 h 310445"/>
                <a:gd name="connsiteX69" fmla="*/ 10245 w 260774"/>
                <a:gd name="connsiteY69" fmla="*/ 232524 h 310445"/>
                <a:gd name="connsiteX70" fmla="*/ 0 w 260774"/>
                <a:gd name="connsiteY70" fmla="*/ 239975 h 310445"/>
                <a:gd name="connsiteX71" fmla="*/ 7140 w 260774"/>
                <a:gd name="connsiteY71" fmla="*/ 254876 h 310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260774" h="310445">
                  <a:moveTo>
                    <a:pt x="16454" y="264189"/>
                  </a:moveTo>
                  <a:lnTo>
                    <a:pt x="24836" y="273813"/>
                  </a:lnTo>
                  <a:lnTo>
                    <a:pt x="34149" y="286541"/>
                  </a:lnTo>
                  <a:lnTo>
                    <a:pt x="39427" y="301443"/>
                  </a:lnTo>
                  <a:lnTo>
                    <a:pt x="56191" y="304547"/>
                  </a:lnTo>
                  <a:lnTo>
                    <a:pt x="70782" y="310756"/>
                  </a:lnTo>
                  <a:lnTo>
                    <a:pt x="74818" y="301443"/>
                  </a:lnTo>
                  <a:lnTo>
                    <a:pt x="80095" y="301443"/>
                  </a:lnTo>
                  <a:lnTo>
                    <a:pt x="80095" y="297097"/>
                  </a:lnTo>
                  <a:lnTo>
                    <a:pt x="68609" y="288715"/>
                  </a:lnTo>
                  <a:lnTo>
                    <a:pt x="60226" y="276918"/>
                  </a:lnTo>
                  <a:lnTo>
                    <a:pt x="53086" y="266362"/>
                  </a:lnTo>
                  <a:lnTo>
                    <a:pt x="50913" y="257049"/>
                  </a:lnTo>
                  <a:lnTo>
                    <a:pt x="56191" y="229419"/>
                  </a:lnTo>
                  <a:lnTo>
                    <a:pt x="67677" y="199927"/>
                  </a:lnTo>
                  <a:lnTo>
                    <a:pt x="83199" y="170124"/>
                  </a:lnTo>
                  <a:lnTo>
                    <a:pt x="104000" y="140632"/>
                  </a:lnTo>
                  <a:lnTo>
                    <a:pt x="124799" y="115175"/>
                  </a:lnTo>
                  <a:lnTo>
                    <a:pt x="145599" y="92823"/>
                  </a:lnTo>
                  <a:lnTo>
                    <a:pt x="163295" y="78232"/>
                  </a:lnTo>
                  <a:lnTo>
                    <a:pt x="180059" y="70782"/>
                  </a:lnTo>
                  <a:lnTo>
                    <a:pt x="197754" y="63331"/>
                  </a:lnTo>
                  <a:lnTo>
                    <a:pt x="217623" y="55880"/>
                  </a:lnTo>
                  <a:lnTo>
                    <a:pt x="234076" y="46256"/>
                  </a:lnTo>
                  <a:lnTo>
                    <a:pt x="248667" y="35701"/>
                  </a:lnTo>
                  <a:lnTo>
                    <a:pt x="260154" y="21110"/>
                  </a:lnTo>
                  <a:lnTo>
                    <a:pt x="261395" y="18937"/>
                  </a:lnTo>
                  <a:lnTo>
                    <a:pt x="261395" y="16764"/>
                  </a:lnTo>
                  <a:lnTo>
                    <a:pt x="263258" y="13660"/>
                  </a:lnTo>
                  <a:lnTo>
                    <a:pt x="260154" y="9313"/>
                  </a:lnTo>
                  <a:lnTo>
                    <a:pt x="258291" y="6209"/>
                  </a:lnTo>
                  <a:lnTo>
                    <a:pt x="253945" y="1863"/>
                  </a:lnTo>
                  <a:lnTo>
                    <a:pt x="236249" y="0"/>
                  </a:lnTo>
                  <a:lnTo>
                    <a:pt x="223832" y="4036"/>
                  </a:lnTo>
                  <a:lnTo>
                    <a:pt x="216381" y="7140"/>
                  </a:lnTo>
                  <a:lnTo>
                    <a:pt x="210172" y="11486"/>
                  </a:lnTo>
                  <a:lnTo>
                    <a:pt x="205205" y="18937"/>
                  </a:lnTo>
                  <a:lnTo>
                    <a:pt x="197754" y="24215"/>
                  </a:lnTo>
                  <a:lnTo>
                    <a:pt x="187199" y="29492"/>
                  </a:lnTo>
                  <a:lnTo>
                    <a:pt x="153981" y="29492"/>
                  </a:lnTo>
                  <a:lnTo>
                    <a:pt x="134113" y="39116"/>
                  </a:lnTo>
                  <a:lnTo>
                    <a:pt x="110208" y="51844"/>
                  </a:lnTo>
                  <a:lnTo>
                    <a:pt x="87235" y="68609"/>
                  </a:lnTo>
                  <a:lnTo>
                    <a:pt x="68609" y="85683"/>
                  </a:lnTo>
                  <a:lnTo>
                    <a:pt x="54017" y="101516"/>
                  </a:lnTo>
                  <a:lnTo>
                    <a:pt x="53086" y="107725"/>
                  </a:lnTo>
                  <a:lnTo>
                    <a:pt x="53086" y="110829"/>
                  </a:lnTo>
                  <a:lnTo>
                    <a:pt x="53086" y="116107"/>
                  </a:lnTo>
                  <a:lnTo>
                    <a:pt x="54017" y="118280"/>
                  </a:lnTo>
                  <a:lnTo>
                    <a:pt x="54017" y="122626"/>
                  </a:lnTo>
                  <a:lnTo>
                    <a:pt x="56191" y="127904"/>
                  </a:lnTo>
                  <a:lnTo>
                    <a:pt x="54017" y="131008"/>
                  </a:lnTo>
                  <a:lnTo>
                    <a:pt x="48740" y="144668"/>
                  </a:lnTo>
                  <a:lnTo>
                    <a:pt x="39427" y="153360"/>
                  </a:lnTo>
                  <a:lnTo>
                    <a:pt x="31045" y="162674"/>
                  </a:lnTo>
                  <a:lnTo>
                    <a:pt x="31045" y="164847"/>
                  </a:lnTo>
                  <a:lnTo>
                    <a:pt x="31045" y="167020"/>
                  </a:lnTo>
                  <a:lnTo>
                    <a:pt x="32286" y="167020"/>
                  </a:lnTo>
                  <a:lnTo>
                    <a:pt x="32286" y="167951"/>
                  </a:lnTo>
                  <a:lnTo>
                    <a:pt x="36322" y="170124"/>
                  </a:lnTo>
                  <a:lnTo>
                    <a:pt x="39427" y="172297"/>
                  </a:lnTo>
                  <a:lnTo>
                    <a:pt x="34149" y="182853"/>
                  </a:lnTo>
                  <a:lnTo>
                    <a:pt x="27009" y="190303"/>
                  </a:lnTo>
                  <a:lnTo>
                    <a:pt x="19558" y="195581"/>
                  </a:lnTo>
                  <a:lnTo>
                    <a:pt x="14591" y="205205"/>
                  </a:lnTo>
                  <a:lnTo>
                    <a:pt x="12418" y="212345"/>
                  </a:lnTo>
                  <a:lnTo>
                    <a:pt x="14591" y="219796"/>
                  </a:lnTo>
                  <a:lnTo>
                    <a:pt x="16454" y="224142"/>
                  </a:lnTo>
                  <a:lnTo>
                    <a:pt x="16454" y="229419"/>
                  </a:lnTo>
                  <a:lnTo>
                    <a:pt x="10245" y="232524"/>
                  </a:lnTo>
                  <a:lnTo>
                    <a:pt x="0" y="239975"/>
                  </a:lnTo>
                  <a:lnTo>
                    <a:pt x="7140" y="254876"/>
                  </a:lnTo>
                  <a:close/>
                </a:path>
              </a:pathLst>
            </a:custGeom>
            <a:solidFill>
              <a:srgbClr val="D9D9D9"/>
            </a:solidFill>
            <a:ln w="3104" cap="flat">
              <a:noFill/>
              <a:prstDash val="solid"/>
              <a:miter/>
            </a:ln>
          </p:spPr>
          <p:txBody>
            <a:bodyPr rtlCol="0" anchor="ctr"/>
            <a:lstStyle/>
            <a:p>
              <a:endParaRPr lang="en-US"/>
            </a:p>
          </p:txBody>
        </p:sp>
        <p:sp>
          <p:nvSpPr>
            <p:cNvPr id="155" name="Freeform: Shape 154">
              <a:extLst>
                <a:ext uri="{FF2B5EF4-FFF2-40B4-BE49-F238E27FC236}">
                  <a16:creationId xmlns:a16="http://schemas.microsoft.com/office/drawing/2014/main" id="{36F69A6B-01AB-4746-B7CC-1A9E56075FE7}"/>
                </a:ext>
              </a:extLst>
            </p:cNvPr>
            <p:cNvSpPr/>
            <p:nvPr/>
          </p:nvSpPr>
          <p:spPr>
            <a:xfrm>
              <a:off x="7125604" y="4179690"/>
              <a:ext cx="15522" cy="12418"/>
            </a:xfrm>
            <a:custGeom>
              <a:avLst/>
              <a:gdLst>
                <a:gd name="connsiteX0" fmla="*/ 0 w 15522"/>
                <a:gd name="connsiteY0" fmla="*/ 13660 h 12417"/>
                <a:gd name="connsiteX1" fmla="*/ 16454 w 15522"/>
                <a:gd name="connsiteY1" fmla="*/ 13660 h 12417"/>
                <a:gd name="connsiteX2" fmla="*/ 16454 w 15522"/>
                <a:gd name="connsiteY2" fmla="*/ 6209 h 12417"/>
                <a:gd name="connsiteX3" fmla="*/ 4036 w 15522"/>
                <a:gd name="connsiteY3" fmla="*/ 0 h 12417"/>
              </a:gdLst>
              <a:ahLst/>
              <a:cxnLst>
                <a:cxn ang="0">
                  <a:pos x="connsiteX0" y="connsiteY0"/>
                </a:cxn>
                <a:cxn ang="0">
                  <a:pos x="connsiteX1" y="connsiteY1"/>
                </a:cxn>
                <a:cxn ang="0">
                  <a:pos x="connsiteX2" y="connsiteY2"/>
                </a:cxn>
                <a:cxn ang="0">
                  <a:pos x="connsiteX3" y="connsiteY3"/>
                </a:cxn>
              </a:cxnLst>
              <a:rect l="l" t="t" r="r" b="b"/>
              <a:pathLst>
                <a:path w="15522" h="12417">
                  <a:moveTo>
                    <a:pt x="0" y="13660"/>
                  </a:moveTo>
                  <a:lnTo>
                    <a:pt x="16454" y="13660"/>
                  </a:lnTo>
                  <a:lnTo>
                    <a:pt x="16454" y="6209"/>
                  </a:lnTo>
                  <a:lnTo>
                    <a:pt x="4036" y="0"/>
                  </a:lnTo>
                  <a:close/>
                </a:path>
              </a:pathLst>
            </a:custGeom>
            <a:solidFill>
              <a:srgbClr val="D9D9D9"/>
            </a:solidFill>
            <a:ln w="3104" cap="flat">
              <a:noFill/>
              <a:prstDash val="solid"/>
              <a:miter/>
            </a:ln>
          </p:spPr>
          <p:txBody>
            <a:bodyPr rtlCol="0" anchor="ctr"/>
            <a:lstStyle/>
            <a:p>
              <a:endParaRPr lang="en-US"/>
            </a:p>
          </p:txBody>
        </p:sp>
        <p:sp>
          <p:nvSpPr>
            <p:cNvPr id="156" name="Freeform: Shape 155">
              <a:extLst>
                <a:ext uri="{FF2B5EF4-FFF2-40B4-BE49-F238E27FC236}">
                  <a16:creationId xmlns:a16="http://schemas.microsoft.com/office/drawing/2014/main" id="{50EB4D90-623F-4FF7-A2A6-DD63127D5599}"/>
                </a:ext>
              </a:extLst>
            </p:cNvPr>
            <p:cNvSpPr/>
            <p:nvPr/>
          </p:nvSpPr>
          <p:spPr>
            <a:xfrm>
              <a:off x="3826497" y="4062342"/>
              <a:ext cx="15522" cy="6209"/>
            </a:xfrm>
            <a:custGeom>
              <a:avLst/>
              <a:gdLst>
                <a:gd name="connsiteX0" fmla="*/ 0 w 15522"/>
                <a:gd name="connsiteY0" fmla="*/ 0 h 6208"/>
                <a:gd name="connsiteX1" fmla="*/ 16764 w 15522"/>
                <a:gd name="connsiteY1" fmla="*/ 0 h 6208"/>
                <a:gd name="connsiteX2" fmla="*/ 16764 w 15522"/>
                <a:gd name="connsiteY2" fmla="*/ 8382 h 6208"/>
                <a:gd name="connsiteX3" fmla="*/ 0 w 15522"/>
                <a:gd name="connsiteY3" fmla="*/ 8382 h 6208"/>
              </a:gdLst>
              <a:ahLst/>
              <a:cxnLst>
                <a:cxn ang="0">
                  <a:pos x="connsiteX0" y="connsiteY0"/>
                </a:cxn>
                <a:cxn ang="0">
                  <a:pos x="connsiteX1" y="connsiteY1"/>
                </a:cxn>
                <a:cxn ang="0">
                  <a:pos x="connsiteX2" y="connsiteY2"/>
                </a:cxn>
                <a:cxn ang="0">
                  <a:pos x="connsiteX3" y="connsiteY3"/>
                </a:cxn>
              </a:cxnLst>
              <a:rect l="l" t="t" r="r" b="b"/>
              <a:pathLst>
                <a:path w="15522" h="6208">
                  <a:moveTo>
                    <a:pt x="0" y="0"/>
                  </a:moveTo>
                  <a:lnTo>
                    <a:pt x="16764" y="0"/>
                  </a:lnTo>
                  <a:lnTo>
                    <a:pt x="16764" y="8382"/>
                  </a:lnTo>
                  <a:lnTo>
                    <a:pt x="0" y="8382"/>
                  </a:lnTo>
                  <a:close/>
                </a:path>
              </a:pathLst>
            </a:custGeom>
            <a:solidFill>
              <a:srgbClr val="D9D9D9"/>
            </a:solidFill>
            <a:ln w="3104" cap="flat">
              <a:noFill/>
              <a:prstDash val="solid"/>
              <a:miter/>
            </a:ln>
          </p:spPr>
          <p:txBody>
            <a:bodyPr rtlCol="0" anchor="ctr"/>
            <a:lstStyle/>
            <a:p>
              <a:endParaRPr lang="en-US"/>
            </a:p>
          </p:txBody>
        </p:sp>
        <p:sp>
          <p:nvSpPr>
            <p:cNvPr id="157" name="Freeform: Shape 156">
              <a:extLst>
                <a:ext uri="{FF2B5EF4-FFF2-40B4-BE49-F238E27FC236}">
                  <a16:creationId xmlns:a16="http://schemas.microsoft.com/office/drawing/2014/main" id="{73C19356-2C70-43DE-B49F-26EC479C5B3F}"/>
                </a:ext>
              </a:extLst>
            </p:cNvPr>
            <p:cNvSpPr/>
            <p:nvPr/>
          </p:nvSpPr>
          <p:spPr>
            <a:xfrm>
              <a:off x="7212839" y="4119464"/>
              <a:ext cx="71403" cy="49671"/>
            </a:xfrm>
            <a:custGeom>
              <a:avLst/>
              <a:gdLst>
                <a:gd name="connsiteX0" fmla="*/ 27009 w 71402"/>
                <a:gd name="connsiteY0" fmla="*/ 37874 h 49671"/>
                <a:gd name="connsiteX1" fmla="*/ 49050 w 71402"/>
                <a:gd name="connsiteY1" fmla="*/ 45325 h 49671"/>
                <a:gd name="connsiteX2" fmla="*/ 72955 w 71402"/>
                <a:gd name="connsiteY2" fmla="*/ 49671 h 49671"/>
                <a:gd name="connsiteX3" fmla="*/ 68919 w 71402"/>
                <a:gd name="connsiteY3" fmla="*/ 32597 h 49671"/>
                <a:gd name="connsiteX4" fmla="*/ 61468 w 71402"/>
                <a:gd name="connsiteY4" fmla="*/ 19869 h 49671"/>
                <a:gd name="connsiteX5" fmla="*/ 51224 w 71402"/>
                <a:gd name="connsiteY5" fmla="*/ 10555 h 49671"/>
                <a:gd name="connsiteX6" fmla="*/ 36632 w 71402"/>
                <a:gd name="connsiteY6" fmla="*/ 5278 h 49671"/>
                <a:gd name="connsiteX7" fmla="*/ 19868 w 71402"/>
                <a:gd name="connsiteY7" fmla="*/ 2173 h 49671"/>
                <a:gd name="connsiteX8" fmla="*/ 3104 w 71402"/>
                <a:gd name="connsiteY8" fmla="*/ 0 h 49671"/>
                <a:gd name="connsiteX9" fmla="*/ 3104 w 71402"/>
                <a:gd name="connsiteY9" fmla="*/ 3104 h 49671"/>
                <a:gd name="connsiteX10" fmla="*/ 3104 w 71402"/>
                <a:gd name="connsiteY10" fmla="*/ 7451 h 49671"/>
                <a:gd name="connsiteX11" fmla="*/ 2173 w 71402"/>
                <a:gd name="connsiteY11" fmla="*/ 8382 h 49671"/>
                <a:gd name="connsiteX12" fmla="*/ 2173 w 71402"/>
                <a:gd name="connsiteY12" fmla="*/ 10555 h 49671"/>
                <a:gd name="connsiteX13" fmla="*/ 0 w 71402"/>
                <a:gd name="connsiteY13" fmla="*/ 12728 h 49671"/>
                <a:gd name="connsiteX14" fmla="*/ 10555 w 71402"/>
                <a:gd name="connsiteY14" fmla="*/ 27319 h 4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1402" h="49671">
                  <a:moveTo>
                    <a:pt x="27009" y="37874"/>
                  </a:moveTo>
                  <a:lnTo>
                    <a:pt x="49050" y="45325"/>
                  </a:lnTo>
                  <a:lnTo>
                    <a:pt x="72955" y="49671"/>
                  </a:lnTo>
                  <a:lnTo>
                    <a:pt x="68919" y="32597"/>
                  </a:lnTo>
                  <a:lnTo>
                    <a:pt x="61468" y="19869"/>
                  </a:lnTo>
                  <a:lnTo>
                    <a:pt x="51224" y="10555"/>
                  </a:lnTo>
                  <a:lnTo>
                    <a:pt x="36632" y="5278"/>
                  </a:lnTo>
                  <a:lnTo>
                    <a:pt x="19868" y="2173"/>
                  </a:lnTo>
                  <a:lnTo>
                    <a:pt x="3104" y="0"/>
                  </a:lnTo>
                  <a:lnTo>
                    <a:pt x="3104" y="3104"/>
                  </a:lnTo>
                  <a:lnTo>
                    <a:pt x="3104" y="7451"/>
                  </a:lnTo>
                  <a:lnTo>
                    <a:pt x="2173" y="8382"/>
                  </a:lnTo>
                  <a:lnTo>
                    <a:pt x="2173" y="10555"/>
                  </a:lnTo>
                  <a:lnTo>
                    <a:pt x="0" y="12728"/>
                  </a:lnTo>
                  <a:lnTo>
                    <a:pt x="10555" y="27319"/>
                  </a:lnTo>
                  <a:close/>
                </a:path>
              </a:pathLst>
            </a:custGeom>
            <a:solidFill>
              <a:srgbClr val="D9D9D9"/>
            </a:solidFill>
            <a:ln w="3104" cap="flat">
              <a:noFill/>
              <a:prstDash val="solid"/>
              <a:miter/>
            </a:ln>
          </p:spPr>
          <p:txBody>
            <a:bodyPr rtlCol="0" anchor="ctr"/>
            <a:lstStyle/>
            <a:p>
              <a:endParaRPr lang="en-US"/>
            </a:p>
          </p:txBody>
        </p:sp>
        <p:sp>
          <p:nvSpPr>
            <p:cNvPr id="158" name="Freeform: Shape 157">
              <a:extLst>
                <a:ext uri="{FF2B5EF4-FFF2-40B4-BE49-F238E27FC236}">
                  <a16:creationId xmlns:a16="http://schemas.microsoft.com/office/drawing/2014/main" id="{7B0FCBDC-2265-412C-A843-50CBA6BE5434}"/>
                </a:ext>
              </a:extLst>
            </p:cNvPr>
            <p:cNvSpPr/>
            <p:nvPr/>
          </p:nvSpPr>
          <p:spPr>
            <a:xfrm>
              <a:off x="7085867" y="4082210"/>
              <a:ext cx="108656" cy="80716"/>
            </a:xfrm>
            <a:custGeom>
              <a:avLst/>
              <a:gdLst>
                <a:gd name="connsiteX0" fmla="*/ 14591 w 108656"/>
                <a:gd name="connsiteY0" fmla="*/ 72023 h 80715"/>
                <a:gd name="connsiteX1" fmla="*/ 27009 w 108656"/>
                <a:gd name="connsiteY1" fmla="*/ 82579 h 80715"/>
                <a:gd name="connsiteX2" fmla="*/ 32286 w 108656"/>
                <a:gd name="connsiteY2" fmla="*/ 81647 h 80715"/>
                <a:gd name="connsiteX3" fmla="*/ 43773 w 108656"/>
                <a:gd name="connsiteY3" fmla="*/ 79474 h 80715"/>
                <a:gd name="connsiteX4" fmla="*/ 58364 w 108656"/>
                <a:gd name="connsiteY4" fmla="*/ 77301 h 80715"/>
                <a:gd name="connsiteX5" fmla="*/ 76059 w 108656"/>
                <a:gd name="connsiteY5" fmla="*/ 75128 h 80715"/>
                <a:gd name="connsiteX6" fmla="*/ 93754 w 108656"/>
                <a:gd name="connsiteY6" fmla="*/ 74197 h 80715"/>
                <a:gd name="connsiteX7" fmla="*/ 107414 w 108656"/>
                <a:gd name="connsiteY7" fmla="*/ 74197 h 80715"/>
                <a:gd name="connsiteX8" fmla="*/ 108346 w 108656"/>
                <a:gd name="connsiteY8" fmla="*/ 72023 h 80715"/>
                <a:gd name="connsiteX9" fmla="*/ 110519 w 108656"/>
                <a:gd name="connsiteY9" fmla="*/ 72023 h 80715"/>
                <a:gd name="connsiteX10" fmla="*/ 110519 w 108656"/>
                <a:gd name="connsiteY10" fmla="*/ 69850 h 80715"/>
                <a:gd name="connsiteX11" fmla="*/ 110519 w 108656"/>
                <a:gd name="connsiteY11" fmla="*/ 12728 h 80715"/>
                <a:gd name="connsiteX12" fmla="*/ 95928 w 108656"/>
                <a:gd name="connsiteY12" fmla="*/ 20179 h 80715"/>
                <a:gd name="connsiteX13" fmla="*/ 83199 w 108656"/>
                <a:gd name="connsiteY13" fmla="*/ 27630 h 80715"/>
                <a:gd name="connsiteX14" fmla="*/ 66746 w 108656"/>
                <a:gd name="connsiteY14" fmla="*/ 32907 h 80715"/>
                <a:gd name="connsiteX15" fmla="*/ 66746 w 108656"/>
                <a:gd name="connsiteY15" fmla="*/ 20179 h 80715"/>
                <a:gd name="connsiteX16" fmla="*/ 66746 w 108656"/>
                <a:gd name="connsiteY16" fmla="*/ 9624 h 80715"/>
                <a:gd name="connsiteX17" fmla="*/ 63641 w 108656"/>
                <a:gd name="connsiteY17" fmla="*/ 0 h 80715"/>
                <a:gd name="connsiteX18" fmla="*/ 54018 w 108656"/>
                <a:gd name="connsiteY18" fmla="*/ 0 h 80715"/>
                <a:gd name="connsiteX19" fmla="*/ 39737 w 108656"/>
                <a:gd name="connsiteY19" fmla="*/ 2173 h 80715"/>
                <a:gd name="connsiteX20" fmla="*/ 25146 w 108656"/>
                <a:gd name="connsiteY20" fmla="*/ 7451 h 80715"/>
                <a:gd name="connsiteX21" fmla="*/ 15522 w 108656"/>
                <a:gd name="connsiteY21" fmla="*/ 12728 h 80715"/>
                <a:gd name="connsiteX22" fmla="*/ 8382 w 108656"/>
                <a:gd name="connsiteY22" fmla="*/ 17075 h 80715"/>
                <a:gd name="connsiteX23" fmla="*/ 7451 w 108656"/>
                <a:gd name="connsiteY23" fmla="*/ 20179 h 80715"/>
                <a:gd name="connsiteX24" fmla="*/ 5277 w 108656"/>
                <a:gd name="connsiteY24" fmla="*/ 24525 h 80715"/>
                <a:gd name="connsiteX25" fmla="*/ 3104 w 108656"/>
                <a:gd name="connsiteY25" fmla="*/ 27630 h 80715"/>
                <a:gd name="connsiteX26" fmla="*/ 931 w 108656"/>
                <a:gd name="connsiteY26" fmla="*/ 31976 h 80715"/>
                <a:gd name="connsiteX27" fmla="*/ 0 w 108656"/>
                <a:gd name="connsiteY27" fmla="*/ 37253 h 80715"/>
                <a:gd name="connsiteX28" fmla="*/ 5277 w 108656"/>
                <a:gd name="connsiteY28" fmla="*/ 57122 h 80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8656" h="80715">
                  <a:moveTo>
                    <a:pt x="14591" y="72023"/>
                  </a:moveTo>
                  <a:lnTo>
                    <a:pt x="27009" y="82579"/>
                  </a:lnTo>
                  <a:lnTo>
                    <a:pt x="32286" y="81647"/>
                  </a:lnTo>
                  <a:lnTo>
                    <a:pt x="43773" y="79474"/>
                  </a:lnTo>
                  <a:lnTo>
                    <a:pt x="58364" y="77301"/>
                  </a:lnTo>
                  <a:lnTo>
                    <a:pt x="76059" y="75128"/>
                  </a:lnTo>
                  <a:lnTo>
                    <a:pt x="93754" y="74197"/>
                  </a:lnTo>
                  <a:lnTo>
                    <a:pt x="107414" y="74197"/>
                  </a:lnTo>
                  <a:lnTo>
                    <a:pt x="108346" y="72023"/>
                  </a:lnTo>
                  <a:lnTo>
                    <a:pt x="110519" y="72023"/>
                  </a:lnTo>
                  <a:lnTo>
                    <a:pt x="110519" y="69850"/>
                  </a:lnTo>
                  <a:lnTo>
                    <a:pt x="110519" y="12728"/>
                  </a:lnTo>
                  <a:lnTo>
                    <a:pt x="95928" y="20179"/>
                  </a:lnTo>
                  <a:lnTo>
                    <a:pt x="83199" y="27630"/>
                  </a:lnTo>
                  <a:lnTo>
                    <a:pt x="66746" y="32907"/>
                  </a:lnTo>
                  <a:lnTo>
                    <a:pt x="66746" y="20179"/>
                  </a:lnTo>
                  <a:lnTo>
                    <a:pt x="66746" y="9624"/>
                  </a:lnTo>
                  <a:lnTo>
                    <a:pt x="63641" y="0"/>
                  </a:lnTo>
                  <a:lnTo>
                    <a:pt x="54018" y="0"/>
                  </a:lnTo>
                  <a:lnTo>
                    <a:pt x="39737" y="2173"/>
                  </a:lnTo>
                  <a:lnTo>
                    <a:pt x="25146" y="7451"/>
                  </a:lnTo>
                  <a:lnTo>
                    <a:pt x="15522" y="12728"/>
                  </a:lnTo>
                  <a:lnTo>
                    <a:pt x="8382" y="17075"/>
                  </a:lnTo>
                  <a:lnTo>
                    <a:pt x="7451" y="20179"/>
                  </a:lnTo>
                  <a:lnTo>
                    <a:pt x="5277" y="24525"/>
                  </a:lnTo>
                  <a:lnTo>
                    <a:pt x="3104" y="27630"/>
                  </a:lnTo>
                  <a:lnTo>
                    <a:pt x="931" y="31976"/>
                  </a:lnTo>
                  <a:lnTo>
                    <a:pt x="0" y="37253"/>
                  </a:lnTo>
                  <a:lnTo>
                    <a:pt x="5277" y="57122"/>
                  </a:lnTo>
                  <a:close/>
                </a:path>
              </a:pathLst>
            </a:custGeom>
            <a:solidFill>
              <a:srgbClr val="D9D9D9"/>
            </a:solidFill>
            <a:ln w="3104" cap="flat">
              <a:noFill/>
              <a:prstDash val="solid"/>
              <a:miter/>
            </a:ln>
          </p:spPr>
          <p:txBody>
            <a:bodyPr rtlCol="0" anchor="ctr"/>
            <a:lstStyle/>
            <a:p>
              <a:endParaRPr lang="en-US"/>
            </a:p>
          </p:txBody>
        </p:sp>
        <p:sp>
          <p:nvSpPr>
            <p:cNvPr id="159" name="Freeform: Shape 158">
              <a:extLst>
                <a:ext uri="{FF2B5EF4-FFF2-40B4-BE49-F238E27FC236}">
                  <a16:creationId xmlns:a16="http://schemas.microsoft.com/office/drawing/2014/main" id="{ACAB90B9-EF84-40F6-B6CD-8076ECA76A23}"/>
                </a:ext>
              </a:extLst>
            </p:cNvPr>
            <p:cNvSpPr/>
            <p:nvPr/>
          </p:nvSpPr>
          <p:spPr>
            <a:xfrm>
              <a:off x="4090065" y="4082210"/>
              <a:ext cx="12418" cy="9313"/>
            </a:xfrm>
            <a:custGeom>
              <a:avLst/>
              <a:gdLst>
                <a:gd name="connsiteX0" fmla="*/ 4036 w 12417"/>
                <a:gd name="connsiteY0" fmla="*/ 9624 h 9313"/>
                <a:gd name="connsiteX1" fmla="*/ 7140 w 12417"/>
                <a:gd name="connsiteY1" fmla="*/ 9624 h 9313"/>
                <a:gd name="connsiteX2" fmla="*/ 12418 w 12417"/>
                <a:gd name="connsiteY2" fmla="*/ 9624 h 9313"/>
                <a:gd name="connsiteX3" fmla="*/ 12418 w 12417"/>
                <a:gd name="connsiteY3" fmla="*/ 5278 h 9313"/>
                <a:gd name="connsiteX4" fmla="*/ 0 w 12417"/>
                <a:gd name="connsiteY4" fmla="*/ 0 h 9313"/>
                <a:gd name="connsiteX5" fmla="*/ 0 w 12417"/>
                <a:gd name="connsiteY5" fmla="*/ 5278 h 9313"/>
                <a:gd name="connsiteX6" fmla="*/ 0 w 12417"/>
                <a:gd name="connsiteY6" fmla="*/ 7451 h 9313"/>
                <a:gd name="connsiteX7" fmla="*/ 1863 w 12417"/>
                <a:gd name="connsiteY7" fmla="*/ 9624 h 9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417" h="9313">
                  <a:moveTo>
                    <a:pt x="4036" y="9624"/>
                  </a:moveTo>
                  <a:lnTo>
                    <a:pt x="7140" y="9624"/>
                  </a:lnTo>
                  <a:lnTo>
                    <a:pt x="12418" y="9624"/>
                  </a:lnTo>
                  <a:lnTo>
                    <a:pt x="12418" y="5278"/>
                  </a:lnTo>
                  <a:lnTo>
                    <a:pt x="0" y="0"/>
                  </a:lnTo>
                  <a:lnTo>
                    <a:pt x="0" y="5278"/>
                  </a:lnTo>
                  <a:lnTo>
                    <a:pt x="0" y="7451"/>
                  </a:lnTo>
                  <a:lnTo>
                    <a:pt x="1863" y="9624"/>
                  </a:lnTo>
                  <a:close/>
                </a:path>
              </a:pathLst>
            </a:custGeom>
            <a:solidFill>
              <a:srgbClr val="D9D9D9"/>
            </a:solidFill>
            <a:ln w="3104" cap="flat">
              <a:noFill/>
              <a:prstDash val="solid"/>
              <a:miter/>
            </a:ln>
          </p:spPr>
          <p:txBody>
            <a:bodyPr rtlCol="0" anchor="ctr"/>
            <a:lstStyle/>
            <a:p>
              <a:endParaRPr lang="en-US"/>
            </a:p>
          </p:txBody>
        </p:sp>
        <p:sp>
          <p:nvSpPr>
            <p:cNvPr id="160" name="Freeform: Shape 159">
              <a:extLst>
                <a:ext uri="{FF2B5EF4-FFF2-40B4-BE49-F238E27FC236}">
                  <a16:creationId xmlns:a16="http://schemas.microsoft.com/office/drawing/2014/main" id="{AFBD4AF0-E3AB-4CB1-AFCC-649A48FDC310}"/>
                </a:ext>
              </a:extLst>
            </p:cNvPr>
            <p:cNvSpPr/>
            <p:nvPr/>
          </p:nvSpPr>
          <p:spPr>
            <a:xfrm>
              <a:off x="6122554" y="4209183"/>
              <a:ext cx="12418" cy="12418"/>
            </a:xfrm>
            <a:custGeom>
              <a:avLst/>
              <a:gdLst>
                <a:gd name="connsiteX0" fmla="*/ 1242 w 12417"/>
                <a:gd name="connsiteY0" fmla="*/ 4346 h 12417"/>
                <a:gd name="connsiteX1" fmla="*/ 0 w 12417"/>
                <a:gd name="connsiteY1" fmla="*/ 6519 h 12417"/>
                <a:gd name="connsiteX2" fmla="*/ 0 w 12417"/>
                <a:gd name="connsiteY2" fmla="*/ 9624 h 12417"/>
                <a:gd name="connsiteX3" fmla="*/ 0 w 12417"/>
                <a:gd name="connsiteY3" fmla="*/ 14901 h 12417"/>
                <a:gd name="connsiteX4" fmla="*/ 3104 w 12417"/>
                <a:gd name="connsiteY4" fmla="*/ 14901 h 12417"/>
                <a:gd name="connsiteX5" fmla="*/ 5278 w 12417"/>
                <a:gd name="connsiteY5" fmla="*/ 14901 h 12417"/>
                <a:gd name="connsiteX6" fmla="*/ 7451 w 12417"/>
                <a:gd name="connsiteY6" fmla="*/ 14901 h 12417"/>
                <a:gd name="connsiteX7" fmla="*/ 8382 w 12417"/>
                <a:gd name="connsiteY7" fmla="*/ 13970 h 12417"/>
                <a:gd name="connsiteX8" fmla="*/ 10555 w 12417"/>
                <a:gd name="connsiteY8" fmla="*/ 11797 h 12417"/>
                <a:gd name="connsiteX9" fmla="*/ 14591 w 12417"/>
                <a:gd name="connsiteY9" fmla="*/ 11797 h 12417"/>
                <a:gd name="connsiteX10" fmla="*/ 14591 w 12417"/>
                <a:gd name="connsiteY10" fmla="*/ 4346 h 12417"/>
                <a:gd name="connsiteX11" fmla="*/ 3104 w 12417"/>
                <a:gd name="connsiteY11" fmla="*/ 0 h 1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417" h="12417">
                  <a:moveTo>
                    <a:pt x="1242" y="4346"/>
                  </a:moveTo>
                  <a:lnTo>
                    <a:pt x="0" y="6519"/>
                  </a:lnTo>
                  <a:lnTo>
                    <a:pt x="0" y="9624"/>
                  </a:lnTo>
                  <a:lnTo>
                    <a:pt x="0" y="14901"/>
                  </a:lnTo>
                  <a:lnTo>
                    <a:pt x="3104" y="14901"/>
                  </a:lnTo>
                  <a:lnTo>
                    <a:pt x="5278" y="14901"/>
                  </a:lnTo>
                  <a:lnTo>
                    <a:pt x="7451" y="14901"/>
                  </a:lnTo>
                  <a:lnTo>
                    <a:pt x="8382" y="13970"/>
                  </a:lnTo>
                  <a:lnTo>
                    <a:pt x="10555" y="11797"/>
                  </a:lnTo>
                  <a:lnTo>
                    <a:pt x="14591" y="11797"/>
                  </a:lnTo>
                  <a:lnTo>
                    <a:pt x="14591" y="4346"/>
                  </a:lnTo>
                  <a:lnTo>
                    <a:pt x="3104" y="0"/>
                  </a:lnTo>
                  <a:close/>
                </a:path>
              </a:pathLst>
            </a:custGeom>
            <a:solidFill>
              <a:srgbClr val="D9D9D9"/>
            </a:solidFill>
            <a:ln w="3104" cap="flat">
              <a:noFill/>
              <a:prstDash val="solid"/>
              <a:miter/>
            </a:ln>
          </p:spPr>
          <p:txBody>
            <a:bodyPr rtlCol="0" anchor="ctr"/>
            <a:lstStyle/>
            <a:p>
              <a:endParaRPr lang="en-US"/>
            </a:p>
          </p:txBody>
        </p:sp>
        <p:sp>
          <p:nvSpPr>
            <p:cNvPr id="161" name="Freeform: Shape 160">
              <a:extLst>
                <a:ext uri="{FF2B5EF4-FFF2-40B4-BE49-F238E27FC236}">
                  <a16:creationId xmlns:a16="http://schemas.microsoft.com/office/drawing/2014/main" id="{0E012DBD-1979-478B-A0C8-219411EB084C}"/>
                </a:ext>
              </a:extLst>
            </p:cNvPr>
            <p:cNvSpPr/>
            <p:nvPr/>
          </p:nvSpPr>
          <p:spPr>
            <a:xfrm>
              <a:off x="4937582" y="4135296"/>
              <a:ext cx="15522" cy="6209"/>
            </a:xfrm>
            <a:custGeom>
              <a:avLst/>
              <a:gdLst>
                <a:gd name="connsiteX0" fmla="*/ 5277 w 15522"/>
                <a:gd name="connsiteY0" fmla="*/ 6209 h 6208"/>
                <a:gd name="connsiteX1" fmla="*/ 7451 w 15522"/>
                <a:gd name="connsiteY1" fmla="*/ 6209 h 6208"/>
                <a:gd name="connsiteX2" fmla="*/ 8382 w 15522"/>
                <a:gd name="connsiteY2" fmla="*/ 6209 h 6208"/>
                <a:gd name="connsiteX3" fmla="*/ 12418 w 15522"/>
                <a:gd name="connsiteY3" fmla="*/ 4036 h 6208"/>
                <a:gd name="connsiteX4" fmla="*/ 15522 w 15522"/>
                <a:gd name="connsiteY4" fmla="*/ 4036 h 6208"/>
                <a:gd name="connsiteX5" fmla="*/ 15522 w 15522"/>
                <a:gd name="connsiteY5" fmla="*/ 0 h 6208"/>
                <a:gd name="connsiteX6" fmla="*/ 0 w 15522"/>
                <a:gd name="connsiteY6" fmla="*/ 0 h 6208"/>
                <a:gd name="connsiteX7" fmla="*/ 3104 w 15522"/>
                <a:gd name="connsiteY7" fmla="*/ 4036 h 6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522" h="6208">
                  <a:moveTo>
                    <a:pt x="5277" y="6209"/>
                  </a:moveTo>
                  <a:lnTo>
                    <a:pt x="7451" y="6209"/>
                  </a:lnTo>
                  <a:lnTo>
                    <a:pt x="8382" y="6209"/>
                  </a:lnTo>
                  <a:lnTo>
                    <a:pt x="12418" y="4036"/>
                  </a:lnTo>
                  <a:lnTo>
                    <a:pt x="15522" y="4036"/>
                  </a:lnTo>
                  <a:lnTo>
                    <a:pt x="15522" y="0"/>
                  </a:lnTo>
                  <a:lnTo>
                    <a:pt x="0" y="0"/>
                  </a:lnTo>
                  <a:lnTo>
                    <a:pt x="3104" y="4036"/>
                  </a:lnTo>
                  <a:close/>
                </a:path>
              </a:pathLst>
            </a:custGeom>
            <a:solidFill>
              <a:srgbClr val="D9D9D9"/>
            </a:solidFill>
            <a:ln w="3104" cap="flat">
              <a:noFill/>
              <a:prstDash val="solid"/>
              <a:miter/>
            </a:ln>
          </p:spPr>
          <p:txBody>
            <a:bodyPr rtlCol="0" anchor="ctr"/>
            <a:lstStyle/>
            <a:p>
              <a:endParaRPr lang="en-US"/>
            </a:p>
          </p:txBody>
        </p:sp>
        <p:sp>
          <p:nvSpPr>
            <p:cNvPr id="162" name="Freeform: Shape 161">
              <a:extLst>
                <a:ext uri="{FF2B5EF4-FFF2-40B4-BE49-F238E27FC236}">
                  <a16:creationId xmlns:a16="http://schemas.microsoft.com/office/drawing/2014/main" id="{79C0B5BF-E506-4EED-8684-E01C906A08A8}"/>
                </a:ext>
              </a:extLst>
            </p:cNvPr>
            <p:cNvSpPr/>
            <p:nvPr/>
          </p:nvSpPr>
          <p:spPr>
            <a:xfrm>
              <a:off x="5256410" y="5105129"/>
              <a:ext cx="12418" cy="24836"/>
            </a:xfrm>
            <a:custGeom>
              <a:avLst/>
              <a:gdLst>
                <a:gd name="connsiteX0" fmla="*/ 9313 w 12417"/>
                <a:gd name="connsiteY0" fmla="*/ 22352 h 24835"/>
                <a:gd name="connsiteX1" fmla="*/ 10245 w 12417"/>
                <a:gd name="connsiteY1" fmla="*/ 18006 h 24835"/>
                <a:gd name="connsiteX2" fmla="*/ 10245 w 12417"/>
                <a:gd name="connsiteY2" fmla="*/ 12728 h 24835"/>
                <a:gd name="connsiteX3" fmla="*/ 10245 w 12417"/>
                <a:gd name="connsiteY3" fmla="*/ 7451 h 24835"/>
                <a:gd name="connsiteX4" fmla="*/ 12418 w 12417"/>
                <a:gd name="connsiteY4" fmla="*/ 0 h 24835"/>
                <a:gd name="connsiteX5" fmla="*/ 3104 w 12417"/>
                <a:gd name="connsiteY5" fmla="*/ 0 h 24835"/>
                <a:gd name="connsiteX6" fmla="*/ 2173 w 12417"/>
                <a:gd name="connsiteY6" fmla="*/ 5588 h 24835"/>
                <a:gd name="connsiteX7" fmla="*/ 2173 w 12417"/>
                <a:gd name="connsiteY7" fmla="*/ 12728 h 24835"/>
                <a:gd name="connsiteX8" fmla="*/ 0 w 12417"/>
                <a:gd name="connsiteY8" fmla="*/ 20179 h 24835"/>
                <a:gd name="connsiteX9" fmla="*/ 0 w 12417"/>
                <a:gd name="connsiteY9" fmla="*/ 27630 h 24835"/>
                <a:gd name="connsiteX10" fmla="*/ 7140 w 12417"/>
                <a:gd name="connsiteY10" fmla="*/ 27630 h 24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417" h="24835">
                  <a:moveTo>
                    <a:pt x="9313" y="22352"/>
                  </a:moveTo>
                  <a:lnTo>
                    <a:pt x="10245" y="18006"/>
                  </a:lnTo>
                  <a:lnTo>
                    <a:pt x="10245" y="12728"/>
                  </a:lnTo>
                  <a:lnTo>
                    <a:pt x="10245" y="7451"/>
                  </a:lnTo>
                  <a:lnTo>
                    <a:pt x="12418" y="0"/>
                  </a:lnTo>
                  <a:lnTo>
                    <a:pt x="3104" y="0"/>
                  </a:lnTo>
                  <a:lnTo>
                    <a:pt x="2173" y="5588"/>
                  </a:lnTo>
                  <a:lnTo>
                    <a:pt x="2173" y="12728"/>
                  </a:lnTo>
                  <a:lnTo>
                    <a:pt x="0" y="20179"/>
                  </a:lnTo>
                  <a:lnTo>
                    <a:pt x="0" y="27630"/>
                  </a:lnTo>
                  <a:lnTo>
                    <a:pt x="7140" y="27630"/>
                  </a:lnTo>
                  <a:close/>
                </a:path>
              </a:pathLst>
            </a:custGeom>
            <a:solidFill>
              <a:srgbClr val="D9D9D9"/>
            </a:solidFill>
            <a:ln w="3104" cap="flat">
              <a:noFill/>
              <a:prstDash val="solid"/>
              <a:miter/>
            </a:ln>
          </p:spPr>
          <p:txBody>
            <a:bodyPr rtlCol="0" anchor="ctr"/>
            <a:lstStyle/>
            <a:p>
              <a:endParaRPr lang="en-US"/>
            </a:p>
          </p:txBody>
        </p:sp>
        <p:sp>
          <p:nvSpPr>
            <p:cNvPr id="163" name="Freeform: Shape 162">
              <a:extLst>
                <a:ext uri="{FF2B5EF4-FFF2-40B4-BE49-F238E27FC236}">
                  <a16:creationId xmlns:a16="http://schemas.microsoft.com/office/drawing/2014/main" id="{F5FA2523-592F-4E0C-8AAE-8425DA30DCA4}"/>
                </a:ext>
              </a:extLst>
            </p:cNvPr>
            <p:cNvSpPr/>
            <p:nvPr/>
          </p:nvSpPr>
          <p:spPr>
            <a:xfrm>
              <a:off x="3850401" y="4200801"/>
              <a:ext cx="406684" cy="447042"/>
            </a:xfrm>
            <a:custGeom>
              <a:avLst/>
              <a:gdLst>
                <a:gd name="connsiteX0" fmla="*/ 395818 w 406683"/>
                <a:gd name="connsiteY0" fmla="*/ 287783 h 447041"/>
                <a:gd name="connsiteX1" fmla="*/ 392714 w 406683"/>
                <a:gd name="connsiteY1" fmla="*/ 285610 h 447041"/>
                <a:gd name="connsiteX2" fmla="*/ 387436 w 406683"/>
                <a:gd name="connsiteY2" fmla="*/ 283437 h 447041"/>
                <a:gd name="connsiteX3" fmla="*/ 383401 w 406683"/>
                <a:gd name="connsiteY3" fmla="*/ 282506 h 447041"/>
                <a:gd name="connsiteX4" fmla="*/ 381227 w 406683"/>
                <a:gd name="connsiteY4" fmla="*/ 280333 h 447041"/>
                <a:gd name="connsiteX5" fmla="*/ 381227 w 406683"/>
                <a:gd name="connsiteY5" fmla="*/ 278159 h 447041"/>
                <a:gd name="connsiteX6" fmla="*/ 381227 w 406683"/>
                <a:gd name="connsiteY6" fmla="*/ 275986 h 447041"/>
                <a:gd name="connsiteX7" fmla="*/ 383401 w 406683"/>
                <a:gd name="connsiteY7" fmla="*/ 275055 h 447041"/>
                <a:gd name="connsiteX8" fmla="*/ 381227 w 406683"/>
                <a:gd name="connsiteY8" fmla="*/ 270709 h 447041"/>
                <a:gd name="connsiteX9" fmla="*/ 379986 w 406683"/>
                <a:gd name="connsiteY9" fmla="*/ 268846 h 447041"/>
                <a:gd name="connsiteX10" fmla="*/ 375950 w 406683"/>
                <a:gd name="connsiteY10" fmla="*/ 265431 h 447041"/>
                <a:gd name="connsiteX11" fmla="*/ 372845 w 406683"/>
                <a:gd name="connsiteY11" fmla="*/ 263568 h 447041"/>
                <a:gd name="connsiteX12" fmla="*/ 366636 w 406683"/>
                <a:gd name="connsiteY12" fmla="*/ 261395 h 447041"/>
                <a:gd name="connsiteX13" fmla="*/ 363532 w 406683"/>
                <a:gd name="connsiteY13" fmla="*/ 258291 h 447041"/>
                <a:gd name="connsiteX14" fmla="*/ 359186 w 406683"/>
                <a:gd name="connsiteY14" fmla="*/ 256118 h 447041"/>
                <a:gd name="connsiteX15" fmla="*/ 358254 w 406683"/>
                <a:gd name="connsiteY15" fmla="*/ 253945 h 447041"/>
                <a:gd name="connsiteX16" fmla="*/ 358254 w 406683"/>
                <a:gd name="connsiteY16" fmla="*/ 252703 h 447041"/>
                <a:gd name="connsiteX17" fmla="*/ 356081 w 406683"/>
                <a:gd name="connsiteY17" fmla="*/ 250840 h 447041"/>
                <a:gd name="connsiteX18" fmla="*/ 356081 w 406683"/>
                <a:gd name="connsiteY18" fmla="*/ 248667 h 447041"/>
                <a:gd name="connsiteX19" fmla="*/ 356081 w 406683"/>
                <a:gd name="connsiteY19" fmla="*/ 243389 h 447041"/>
                <a:gd name="connsiteX20" fmla="*/ 341490 w 406683"/>
                <a:gd name="connsiteY20" fmla="*/ 238112 h 447041"/>
                <a:gd name="connsiteX21" fmla="*/ 330004 w 406683"/>
                <a:gd name="connsiteY21" fmla="*/ 228488 h 447041"/>
                <a:gd name="connsiteX22" fmla="*/ 322864 w 406683"/>
                <a:gd name="connsiteY22" fmla="*/ 215760 h 447041"/>
                <a:gd name="connsiteX23" fmla="*/ 325037 w 406683"/>
                <a:gd name="connsiteY23" fmla="*/ 211724 h 447041"/>
                <a:gd name="connsiteX24" fmla="*/ 326899 w 406683"/>
                <a:gd name="connsiteY24" fmla="*/ 206446 h 447041"/>
                <a:gd name="connsiteX25" fmla="*/ 330004 w 406683"/>
                <a:gd name="connsiteY25" fmla="*/ 203032 h 447041"/>
                <a:gd name="connsiteX26" fmla="*/ 336523 w 406683"/>
                <a:gd name="connsiteY26" fmla="*/ 195581 h 447041"/>
                <a:gd name="connsiteX27" fmla="*/ 326899 w 406683"/>
                <a:gd name="connsiteY27" fmla="*/ 184094 h 447041"/>
                <a:gd name="connsiteX28" fmla="*/ 319759 w 406683"/>
                <a:gd name="connsiteY28" fmla="*/ 171366 h 447041"/>
                <a:gd name="connsiteX29" fmla="*/ 310446 w 406683"/>
                <a:gd name="connsiteY29" fmla="*/ 158638 h 447041"/>
                <a:gd name="connsiteX30" fmla="*/ 302995 w 406683"/>
                <a:gd name="connsiteY30" fmla="*/ 147151 h 447041"/>
                <a:gd name="connsiteX31" fmla="*/ 290577 w 406683"/>
                <a:gd name="connsiteY31" fmla="*/ 139701 h 447041"/>
                <a:gd name="connsiteX32" fmla="*/ 275986 w 406683"/>
                <a:gd name="connsiteY32" fmla="*/ 134423 h 447041"/>
                <a:gd name="connsiteX33" fmla="*/ 275986 w 406683"/>
                <a:gd name="connsiteY33" fmla="*/ 121695 h 447041"/>
                <a:gd name="connsiteX34" fmla="*/ 259222 w 406683"/>
                <a:gd name="connsiteY34" fmla="*/ 106793 h 447041"/>
                <a:gd name="connsiteX35" fmla="*/ 244631 w 406683"/>
                <a:gd name="connsiteY35" fmla="*/ 90029 h 447041"/>
                <a:gd name="connsiteX36" fmla="*/ 226936 w 406683"/>
                <a:gd name="connsiteY36" fmla="*/ 77301 h 447041"/>
                <a:gd name="connsiteX37" fmla="*/ 222900 w 406683"/>
                <a:gd name="connsiteY37" fmla="*/ 75128 h 447041"/>
                <a:gd name="connsiteX38" fmla="*/ 219796 w 406683"/>
                <a:gd name="connsiteY38" fmla="*/ 75128 h 447041"/>
                <a:gd name="connsiteX39" fmla="*/ 214518 w 406683"/>
                <a:gd name="connsiteY39" fmla="*/ 75128 h 447041"/>
                <a:gd name="connsiteX40" fmla="*/ 209240 w 406683"/>
                <a:gd name="connsiteY40" fmla="*/ 75128 h 447041"/>
                <a:gd name="connsiteX41" fmla="*/ 203032 w 406683"/>
                <a:gd name="connsiteY41" fmla="*/ 75128 h 447041"/>
                <a:gd name="connsiteX42" fmla="*/ 199927 w 406683"/>
                <a:gd name="connsiteY42" fmla="*/ 72955 h 447041"/>
                <a:gd name="connsiteX43" fmla="*/ 192787 w 406683"/>
                <a:gd name="connsiteY43" fmla="*/ 64573 h 447041"/>
                <a:gd name="connsiteX44" fmla="*/ 187509 w 406683"/>
                <a:gd name="connsiteY44" fmla="*/ 50913 h 447041"/>
                <a:gd name="connsiteX45" fmla="*/ 180059 w 406683"/>
                <a:gd name="connsiteY45" fmla="*/ 36012 h 447041"/>
                <a:gd name="connsiteX46" fmla="*/ 172918 w 406683"/>
                <a:gd name="connsiteY46" fmla="*/ 23283 h 447041"/>
                <a:gd name="connsiteX47" fmla="*/ 166709 w 406683"/>
                <a:gd name="connsiteY47" fmla="*/ 22352 h 447041"/>
                <a:gd name="connsiteX48" fmla="*/ 161432 w 406683"/>
                <a:gd name="connsiteY48" fmla="*/ 20179 h 447041"/>
                <a:gd name="connsiteX49" fmla="*/ 156154 w 406683"/>
                <a:gd name="connsiteY49" fmla="*/ 18006 h 447041"/>
                <a:gd name="connsiteX50" fmla="*/ 152118 w 406683"/>
                <a:gd name="connsiteY50" fmla="*/ 15833 h 447041"/>
                <a:gd name="connsiteX51" fmla="*/ 146841 w 406683"/>
                <a:gd name="connsiteY51" fmla="*/ 12728 h 447041"/>
                <a:gd name="connsiteX52" fmla="*/ 141563 w 406683"/>
                <a:gd name="connsiteY52" fmla="*/ 12728 h 447041"/>
                <a:gd name="connsiteX53" fmla="*/ 137527 w 406683"/>
                <a:gd name="connsiteY53" fmla="*/ 14901 h 447041"/>
                <a:gd name="connsiteX54" fmla="*/ 136596 w 406683"/>
                <a:gd name="connsiteY54" fmla="*/ 14901 h 447041"/>
                <a:gd name="connsiteX55" fmla="*/ 132250 w 406683"/>
                <a:gd name="connsiteY55" fmla="*/ 15833 h 447041"/>
                <a:gd name="connsiteX56" fmla="*/ 136596 w 406683"/>
                <a:gd name="connsiteY56" fmla="*/ 28561 h 447041"/>
                <a:gd name="connsiteX57" fmla="*/ 139701 w 406683"/>
                <a:gd name="connsiteY57" fmla="*/ 38185 h 447041"/>
                <a:gd name="connsiteX58" fmla="*/ 141563 w 406683"/>
                <a:gd name="connsiteY58" fmla="*/ 49671 h 447041"/>
                <a:gd name="connsiteX59" fmla="*/ 143736 w 406683"/>
                <a:gd name="connsiteY59" fmla="*/ 65504 h 447041"/>
                <a:gd name="connsiteX60" fmla="*/ 154291 w 406683"/>
                <a:gd name="connsiteY60" fmla="*/ 62400 h 447041"/>
                <a:gd name="connsiteX61" fmla="*/ 161432 w 406683"/>
                <a:gd name="connsiteY61" fmla="*/ 57122 h 447041"/>
                <a:gd name="connsiteX62" fmla="*/ 166709 w 406683"/>
                <a:gd name="connsiteY62" fmla="*/ 52776 h 447041"/>
                <a:gd name="connsiteX63" fmla="*/ 176023 w 406683"/>
                <a:gd name="connsiteY63" fmla="*/ 49671 h 447041"/>
                <a:gd name="connsiteX64" fmla="*/ 176023 w 406683"/>
                <a:gd name="connsiteY64" fmla="*/ 52776 h 447041"/>
                <a:gd name="connsiteX65" fmla="*/ 180059 w 406683"/>
                <a:gd name="connsiteY65" fmla="*/ 52776 h 447041"/>
                <a:gd name="connsiteX66" fmla="*/ 176023 w 406683"/>
                <a:gd name="connsiteY66" fmla="*/ 54949 h 447041"/>
                <a:gd name="connsiteX67" fmla="*/ 172918 w 406683"/>
                <a:gd name="connsiteY67" fmla="*/ 58053 h 447041"/>
                <a:gd name="connsiteX68" fmla="*/ 166709 w 406683"/>
                <a:gd name="connsiteY68" fmla="*/ 60226 h 447041"/>
                <a:gd name="connsiteX69" fmla="*/ 163605 w 406683"/>
                <a:gd name="connsiteY69" fmla="*/ 62400 h 447041"/>
                <a:gd name="connsiteX70" fmla="*/ 159259 w 406683"/>
                <a:gd name="connsiteY70" fmla="*/ 65504 h 447041"/>
                <a:gd name="connsiteX71" fmla="*/ 158327 w 406683"/>
                <a:gd name="connsiteY71" fmla="*/ 69850 h 447041"/>
                <a:gd name="connsiteX72" fmla="*/ 156154 w 406683"/>
                <a:gd name="connsiteY72" fmla="*/ 75128 h 447041"/>
                <a:gd name="connsiteX73" fmla="*/ 154291 w 406683"/>
                <a:gd name="connsiteY73" fmla="*/ 80405 h 447041"/>
                <a:gd name="connsiteX74" fmla="*/ 152118 w 406683"/>
                <a:gd name="connsiteY74" fmla="*/ 84752 h 447041"/>
                <a:gd name="connsiteX75" fmla="*/ 150877 w 406683"/>
                <a:gd name="connsiteY75" fmla="*/ 86614 h 447041"/>
                <a:gd name="connsiteX76" fmla="*/ 149014 w 406683"/>
                <a:gd name="connsiteY76" fmla="*/ 87856 h 447041"/>
                <a:gd name="connsiteX77" fmla="*/ 146841 w 406683"/>
                <a:gd name="connsiteY77" fmla="*/ 87856 h 447041"/>
                <a:gd name="connsiteX78" fmla="*/ 143736 w 406683"/>
                <a:gd name="connsiteY78" fmla="*/ 90029 h 447041"/>
                <a:gd name="connsiteX79" fmla="*/ 143736 w 406683"/>
                <a:gd name="connsiteY79" fmla="*/ 82579 h 447041"/>
                <a:gd name="connsiteX80" fmla="*/ 141563 w 406683"/>
                <a:gd name="connsiteY80" fmla="*/ 69850 h 447041"/>
                <a:gd name="connsiteX81" fmla="*/ 139701 w 406683"/>
                <a:gd name="connsiteY81" fmla="*/ 58053 h 447041"/>
                <a:gd name="connsiteX82" fmla="*/ 139701 w 406683"/>
                <a:gd name="connsiteY82" fmla="*/ 52776 h 447041"/>
                <a:gd name="connsiteX83" fmla="*/ 126972 w 406683"/>
                <a:gd name="connsiteY83" fmla="*/ 49671 h 447041"/>
                <a:gd name="connsiteX84" fmla="*/ 119832 w 406683"/>
                <a:gd name="connsiteY84" fmla="*/ 38185 h 447041"/>
                <a:gd name="connsiteX85" fmla="*/ 112381 w 406683"/>
                <a:gd name="connsiteY85" fmla="*/ 25457 h 447041"/>
                <a:gd name="connsiteX86" fmla="*/ 107414 w 406683"/>
                <a:gd name="connsiteY86" fmla="*/ 12728 h 447041"/>
                <a:gd name="connsiteX87" fmla="*/ 80095 w 406683"/>
                <a:gd name="connsiteY87" fmla="*/ 12728 h 447041"/>
                <a:gd name="connsiteX88" fmla="*/ 80095 w 406683"/>
                <a:gd name="connsiteY88" fmla="*/ 57122 h 447041"/>
                <a:gd name="connsiteX89" fmla="*/ 73886 w 406683"/>
                <a:gd name="connsiteY89" fmla="*/ 57122 h 447041"/>
                <a:gd name="connsiteX90" fmla="*/ 70782 w 406683"/>
                <a:gd name="connsiteY90" fmla="*/ 54949 h 447041"/>
                <a:gd name="connsiteX91" fmla="*/ 66746 w 406683"/>
                <a:gd name="connsiteY91" fmla="*/ 54949 h 447041"/>
                <a:gd name="connsiteX92" fmla="*/ 63641 w 406683"/>
                <a:gd name="connsiteY92" fmla="*/ 52776 h 447041"/>
                <a:gd name="connsiteX93" fmla="*/ 56191 w 406683"/>
                <a:gd name="connsiteY93" fmla="*/ 38185 h 447041"/>
                <a:gd name="connsiteX94" fmla="*/ 54328 w 406683"/>
                <a:gd name="connsiteY94" fmla="*/ 22352 h 447041"/>
                <a:gd name="connsiteX95" fmla="*/ 56191 w 406683"/>
                <a:gd name="connsiteY95" fmla="*/ 3104 h 447041"/>
                <a:gd name="connsiteX96" fmla="*/ 52155 w 406683"/>
                <a:gd name="connsiteY96" fmla="*/ 3104 h 447041"/>
                <a:gd name="connsiteX97" fmla="*/ 52155 w 406683"/>
                <a:gd name="connsiteY97" fmla="*/ 0 h 447041"/>
                <a:gd name="connsiteX98" fmla="*/ 22973 w 406683"/>
                <a:gd name="connsiteY98" fmla="*/ 3104 h 447041"/>
                <a:gd name="connsiteX99" fmla="*/ 19869 w 406683"/>
                <a:gd name="connsiteY99" fmla="*/ 28561 h 447041"/>
                <a:gd name="connsiteX100" fmla="*/ 16764 w 406683"/>
                <a:gd name="connsiteY100" fmla="*/ 54949 h 447041"/>
                <a:gd name="connsiteX101" fmla="*/ 9313 w 406683"/>
                <a:gd name="connsiteY101" fmla="*/ 79474 h 447041"/>
                <a:gd name="connsiteX102" fmla="*/ 0 w 406683"/>
                <a:gd name="connsiteY102" fmla="*/ 97480 h 447041"/>
                <a:gd name="connsiteX103" fmla="*/ 3104 w 406683"/>
                <a:gd name="connsiteY103" fmla="*/ 104620 h 447041"/>
                <a:gd name="connsiteX104" fmla="*/ 7451 w 406683"/>
                <a:gd name="connsiteY104" fmla="*/ 109898 h 447041"/>
                <a:gd name="connsiteX105" fmla="*/ 12418 w 406683"/>
                <a:gd name="connsiteY105" fmla="*/ 114244 h 447041"/>
                <a:gd name="connsiteX106" fmla="*/ 19869 w 406683"/>
                <a:gd name="connsiteY106" fmla="*/ 116417 h 447041"/>
                <a:gd name="connsiteX107" fmla="*/ 27009 w 406683"/>
                <a:gd name="connsiteY107" fmla="*/ 117349 h 447041"/>
                <a:gd name="connsiteX108" fmla="*/ 27009 w 406683"/>
                <a:gd name="connsiteY108" fmla="*/ 121695 h 447041"/>
                <a:gd name="connsiteX109" fmla="*/ 27009 w 406683"/>
                <a:gd name="connsiteY109" fmla="*/ 123868 h 447041"/>
                <a:gd name="connsiteX110" fmla="*/ 25146 w 406683"/>
                <a:gd name="connsiteY110" fmla="*/ 123868 h 447041"/>
                <a:gd name="connsiteX111" fmla="*/ 25146 w 406683"/>
                <a:gd name="connsiteY111" fmla="*/ 124799 h 447041"/>
                <a:gd name="connsiteX112" fmla="*/ 22973 w 406683"/>
                <a:gd name="connsiteY112" fmla="*/ 126972 h 447041"/>
                <a:gd name="connsiteX113" fmla="*/ 30113 w 406683"/>
                <a:gd name="connsiteY113" fmla="*/ 141874 h 447041"/>
                <a:gd name="connsiteX114" fmla="*/ 41600 w 406683"/>
                <a:gd name="connsiteY114" fmla="*/ 151187 h 447041"/>
                <a:gd name="connsiteX115" fmla="*/ 56191 w 406683"/>
                <a:gd name="connsiteY115" fmla="*/ 156465 h 447041"/>
                <a:gd name="connsiteX116" fmla="*/ 72955 w 406683"/>
                <a:gd name="connsiteY116" fmla="*/ 161742 h 447041"/>
                <a:gd name="connsiteX117" fmla="*/ 90650 w 406683"/>
                <a:gd name="connsiteY117" fmla="*/ 166089 h 447041"/>
                <a:gd name="connsiteX118" fmla="*/ 107414 w 406683"/>
                <a:gd name="connsiteY118" fmla="*/ 171366 h 447041"/>
                <a:gd name="connsiteX119" fmla="*/ 119832 w 406683"/>
                <a:gd name="connsiteY119" fmla="*/ 178817 h 447041"/>
                <a:gd name="connsiteX120" fmla="*/ 132250 w 406683"/>
                <a:gd name="connsiteY120" fmla="*/ 174471 h 447041"/>
                <a:gd name="connsiteX121" fmla="*/ 139701 w 406683"/>
                <a:gd name="connsiteY121" fmla="*/ 169193 h 447041"/>
                <a:gd name="connsiteX122" fmla="*/ 144668 w 406683"/>
                <a:gd name="connsiteY122" fmla="*/ 163915 h 447041"/>
                <a:gd name="connsiteX123" fmla="*/ 150877 w 406683"/>
                <a:gd name="connsiteY123" fmla="*/ 158638 h 447041"/>
                <a:gd name="connsiteX124" fmla="*/ 159259 w 406683"/>
                <a:gd name="connsiteY124" fmla="*/ 154602 h 447041"/>
                <a:gd name="connsiteX125" fmla="*/ 168882 w 406683"/>
                <a:gd name="connsiteY125" fmla="*/ 156465 h 447041"/>
                <a:gd name="connsiteX126" fmla="*/ 178196 w 406683"/>
                <a:gd name="connsiteY126" fmla="*/ 163915 h 447041"/>
                <a:gd name="connsiteX127" fmla="*/ 188441 w 406683"/>
                <a:gd name="connsiteY127" fmla="*/ 171366 h 447041"/>
                <a:gd name="connsiteX128" fmla="*/ 203032 w 406683"/>
                <a:gd name="connsiteY128" fmla="*/ 174471 h 447041"/>
                <a:gd name="connsiteX129" fmla="*/ 212345 w 406683"/>
                <a:gd name="connsiteY129" fmla="*/ 218864 h 447041"/>
                <a:gd name="connsiteX130" fmla="*/ 219796 w 406683"/>
                <a:gd name="connsiteY130" fmla="*/ 228488 h 447041"/>
                <a:gd name="connsiteX131" fmla="*/ 230040 w 406683"/>
                <a:gd name="connsiteY131" fmla="*/ 235939 h 447041"/>
                <a:gd name="connsiteX132" fmla="*/ 239664 w 406683"/>
                <a:gd name="connsiteY132" fmla="*/ 243389 h 447041"/>
                <a:gd name="connsiteX133" fmla="*/ 246804 w 406683"/>
                <a:gd name="connsiteY133" fmla="*/ 256118 h 447041"/>
                <a:gd name="connsiteX134" fmla="*/ 248977 w 406683"/>
                <a:gd name="connsiteY134" fmla="*/ 265431 h 447041"/>
                <a:gd name="connsiteX135" fmla="*/ 246804 w 406683"/>
                <a:gd name="connsiteY135" fmla="*/ 278159 h 447041"/>
                <a:gd name="connsiteX136" fmla="*/ 243700 w 406683"/>
                <a:gd name="connsiteY136" fmla="*/ 295234 h 447041"/>
                <a:gd name="connsiteX137" fmla="*/ 237491 w 406683"/>
                <a:gd name="connsiteY137" fmla="*/ 311998 h 447041"/>
                <a:gd name="connsiteX138" fmla="*/ 232213 w 406683"/>
                <a:gd name="connsiteY138" fmla="*/ 326899 h 447041"/>
                <a:gd name="connsiteX139" fmla="*/ 226936 w 406683"/>
                <a:gd name="connsiteY139" fmla="*/ 337455 h 447041"/>
                <a:gd name="connsiteX140" fmla="*/ 209240 w 406683"/>
                <a:gd name="connsiteY140" fmla="*/ 342732 h 447041"/>
                <a:gd name="connsiteX141" fmla="*/ 188441 w 406683"/>
                <a:gd name="connsiteY141" fmla="*/ 348010 h 447041"/>
                <a:gd name="connsiteX142" fmla="*/ 172918 w 406683"/>
                <a:gd name="connsiteY142" fmla="*/ 354529 h 447041"/>
                <a:gd name="connsiteX143" fmla="*/ 172918 w 406683"/>
                <a:gd name="connsiteY143" fmla="*/ 361669 h 447041"/>
                <a:gd name="connsiteX144" fmla="*/ 172918 w 406683"/>
                <a:gd name="connsiteY144" fmla="*/ 367257 h 447041"/>
                <a:gd name="connsiteX145" fmla="*/ 173850 w 406683"/>
                <a:gd name="connsiteY145" fmla="*/ 372535 h 447041"/>
                <a:gd name="connsiteX146" fmla="*/ 176023 w 406683"/>
                <a:gd name="connsiteY146" fmla="*/ 377813 h 447041"/>
                <a:gd name="connsiteX147" fmla="*/ 197754 w 406683"/>
                <a:gd name="connsiteY147" fmla="*/ 376571 h 447041"/>
                <a:gd name="connsiteX148" fmla="*/ 216691 w 406683"/>
                <a:gd name="connsiteY148" fmla="*/ 370362 h 447041"/>
                <a:gd name="connsiteX149" fmla="*/ 232213 w 406683"/>
                <a:gd name="connsiteY149" fmla="*/ 361669 h 447041"/>
                <a:gd name="connsiteX150" fmla="*/ 243700 w 406683"/>
                <a:gd name="connsiteY150" fmla="*/ 372535 h 447041"/>
                <a:gd name="connsiteX151" fmla="*/ 254255 w 406683"/>
                <a:gd name="connsiteY151" fmla="*/ 387126 h 447041"/>
                <a:gd name="connsiteX152" fmla="*/ 261395 w 406683"/>
                <a:gd name="connsiteY152" fmla="*/ 402027 h 447041"/>
                <a:gd name="connsiteX153" fmla="*/ 268846 w 406683"/>
                <a:gd name="connsiteY153" fmla="*/ 418791 h 447041"/>
                <a:gd name="connsiteX154" fmla="*/ 280022 w 406683"/>
                <a:gd name="connsiteY154" fmla="*/ 429657 h 447041"/>
                <a:gd name="connsiteX155" fmla="*/ 292750 w 406683"/>
                <a:gd name="connsiteY155" fmla="*/ 436797 h 447041"/>
                <a:gd name="connsiteX156" fmla="*/ 310446 w 406683"/>
                <a:gd name="connsiteY156" fmla="*/ 441143 h 447041"/>
                <a:gd name="connsiteX157" fmla="*/ 326899 w 406683"/>
                <a:gd name="connsiteY157" fmla="*/ 444248 h 447041"/>
                <a:gd name="connsiteX158" fmla="*/ 339628 w 406683"/>
                <a:gd name="connsiteY158" fmla="*/ 449526 h 447041"/>
                <a:gd name="connsiteX159" fmla="*/ 343663 w 406683"/>
                <a:gd name="connsiteY159" fmla="*/ 449526 h 447041"/>
                <a:gd name="connsiteX160" fmla="*/ 336523 w 406683"/>
                <a:gd name="connsiteY160" fmla="*/ 433693 h 447041"/>
                <a:gd name="connsiteX161" fmla="*/ 326899 w 406683"/>
                <a:gd name="connsiteY161" fmla="*/ 420964 h 447041"/>
                <a:gd name="connsiteX162" fmla="*/ 316655 w 406683"/>
                <a:gd name="connsiteY162" fmla="*/ 406374 h 447041"/>
                <a:gd name="connsiteX163" fmla="*/ 319759 w 406683"/>
                <a:gd name="connsiteY163" fmla="*/ 406374 h 447041"/>
                <a:gd name="connsiteX164" fmla="*/ 322864 w 406683"/>
                <a:gd name="connsiteY164" fmla="*/ 407305 h 447041"/>
                <a:gd name="connsiteX165" fmla="*/ 330004 w 406683"/>
                <a:gd name="connsiteY165" fmla="*/ 411651 h 447041"/>
                <a:gd name="connsiteX166" fmla="*/ 339628 w 406683"/>
                <a:gd name="connsiteY166" fmla="*/ 416929 h 447041"/>
                <a:gd name="connsiteX167" fmla="*/ 348941 w 406683"/>
                <a:gd name="connsiteY167" fmla="*/ 422206 h 447041"/>
                <a:gd name="connsiteX168" fmla="*/ 356081 w 406683"/>
                <a:gd name="connsiteY168" fmla="*/ 426242 h 447041"/>
                <a:gd name="connsiteX169" fmla="*/ 359186 w 406683"/>
                <a:gd name="connsiteY169" fmla="*/ 424379 h 447041"/>
                <a:gd name="connsiteX170" fmla="*/ 361359 w 406683"/>
                <a:gd name="connsiteY170" fmla="*/ 422206 h 447041"/>
                <a:gd name="connsiteX171" fmla="*/ 363532 w 406683"/>
                <a:gd name="connsiteY171" fmla="*/ 420964 h 447041"/>
                <a:gd name="connsiteX172" fmla="*/ 363532 w 406683"/>
                <a:gd name="connsiteY172" fmla="*/ 418791 h 447041"/>
                <a:gd name="connsiteX173" fmla="*/ 365395 w 406683"/>
                <a:gd name="connsiteY173" fmla="*/ 416929 h 447041"/>
                <a:gd name="connsiteX174" fmla="*/ 366636 w 406683"/>
                <a:gd name="connsiteY174" fmla="*/ 414756 h 447041"/>
                <a:gd name="connsiteX175" fmla="*/ 365395 w 406683"/>
                <a:gd name="connsiteY175" fmla="*/ 394577 h 447041"/>
                <a:gd name="connsiteX176" fmla="*/ 359186 w 406683"/>
                <a:gd name="connsiteY176" fmla="*/ 379675 h 447041"/>
                <a:gd name="connsiteX177" fmla="*/ 352045 w 406683"/>
                <a:gd name="connsiteY177" fmla="*/ 365084 h 447041"/>
                <a:gd name="connsiteX178" fmla="*/ 339628 w 406683"/>
                <a:gd name="connsiteY178" fmla="*/ 365084 h 447041"/>
                <a:gd name="connsiteX179" fmla="*/ 332177 w 406683"/>
                <a:gd name="connsiteY179" fmla="*/ 333108 h 447041"/>
                <a:gd name="connsiteX180" fmla="*/ 322864 w 406683"/>
                <a:gd name="connsiteY180" fmla="*/ 304547 h 447041"/>
                <a:gd name="connsiteX181" fmla="*/ 329073 w 406683"/>
                <a:gd name="connsiteY181" fmla="*/ 302685 h 447041"/>
                <a:gd name="connsiteX182" fmla="*/ 334350 w 406683"/>
                <a:gd name="connsiteY182" fmla="*/ 302685 h 447041"/>
                <a:gd name="connsiteX183" fmla="*/ 339628 w 406683"/>
                <a:gd name="connsiteY183" fmla="*/ 300512 h 447041"/>
                <a:gd name="connsiteX184" fmla="*/ 346768 w 406683"/>
                <a:gd name="connsiteY184" fmla="*/ 300512 h 447041"/>
                <a:gd name="connsiteX185" fmla="*/ 352045 w 406683"/>
                <a:gd name="connsiteY185" fmla="*/ 313240 h 447041"/>
                <a:gd name="connsiteX186" fmla="*/ 359186 w 406683"/>
                <a:gd name="connsiteY186" fmla="*/ 322553 h 447041"/>
                <a:gd name="connsiteX187" fmla="*/ 368810 w 406683"/>
                <a:gd name="connsiteY187" fmla="*/ 332177 h 447041"/>
                <a:gd name="connsiteX188" fmla="*/ 375950 w 406683"/>
                <a:gd name="connsiteY188" fmla="*/ 340559 h 447041"/>
                <a:gd name="connsiteX189" fmla="*/ 383401 w 406683"/>
                <a:gd name="connsiteY189" fmla="*/ 340559 h 447041"/>
                <a:gd name="connsiteX190" fmla="*/ 388368 w 406683"/>
                <a:gd name="connsiteY190" fmla="*/ 339628 h 447041"/>
                <a:gd name="connsiteX191" fmla="*/ 394577 w 406683"/>
                <a:gd name="connsiteY191" fmla="*/ 339628 h 447041"/>
                <a:gd name="connsiteX192" fmla="*/ 399854 w 406683"/>
                <a:gd name="connsiteY192" fmla="*/ 337455 h 447041"/>
                <a:gd name="connsiteX193" fmla="*/ 407305 w 406683"/>
                <a:gd name="connsiteY193" fmla="*/ 287783 h 447041"/>
                <a:gd name="connsiteX194" fmla="*/ 402027 w 406683"/>
                <a:gd name="connsiteY194" fmla="*/ 287783 h 447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Lst>
              <a:rect l="l" t="t" r="r" b="b"/>
              <a:pathLst>
                <a:path w="406683" h="447041">
                  <a:moveTo>
                    <a:pt x="395818" y="287783"/>
                  </a:moveTo>
                  <a:lnTo>
                    <a:pt x="392714" y="285610"/>
                  </a:lnTo>
                  <a:lnTo>
                    <a:pt x="387436" y="283437"/>
                  </a:lnTo>
                  <a:lnTo>
                    <a:pt x="383401" y="282506"/>
                  </a:lnTo>
                  <a:lnTo>
                    <a:pt x="381227" y="280333"/>
                  </a:lnTo>
                  <a:lnTo>
                    <a:pt x="381227" y="278159"/>
                  </a:lnTo>
                  <a:lnTo>
                    <a:pt x="381227" y="275986"/>
                  </a:lnTo>
                  <a:lnTo>
                    <a:pt x="383401" y="275055"/>
                  </a:lnTo>
                  <a:lnTo>
                    <a:pt x="381227" y="270709"/>
                  </a:lnTo>
                  <a:lnTo>
                    <a:pt x="379986" y="268846"/>
                  </a:lnTo>
                  <a:lnTo>
                    <a:pt x="375950" y="265431"/>
                  </a:lnTo>
                  <a:lnTo>
                    <a:pt x="372845" y="263568"/>
                  </a:lnTo>
                  <a:lnTo>
                    <a:pt x="366636" y="261395"/>
                  </a:lnTo>
                  <a:lnTo>
                    <a:pt x="363532" y="258291"/>
                  </a:lnTo>
                  <a:lnTo>
                    <a:pt x="359186" y="256118"/>
                  </a:lnTo>
                  <a:lnTo>
                    <a:pt x="358254" y="253945"/>
                  </a:lnTo>
                  <a:lnTo>
                    <a:pt x="358254" y="252703"/>
                  </a:lnTo>
                  <a:lnTo>
                    <a:pt x="356081" y="250840"/>
                  </a:lnTo>
                  <a:lnTo>
                    <a:pt x="356081" y="248667"/>
                  </a:lnTo>
                  <a:lnTo>
                    <a:pt x="356081" y="243389"/>
                  </a:lnTo>
                  <a:lnTo>
                    <a:pt x="341490" y="238112"/>
                  </a:lnTo>
                  <a:lnTo>
                    <a:pt x="330004" y="228488"/>
                  </a:lnTo>
                  <a:lnTo>
                    <a:pt x="322864" y="215760"/>
                  </a:lnTo>
                  <a:lnTo>
                    <a:pt x="325037" y="211724"/>
                  </a:lnTo>
                  <a:lnTo>
                    <a:pt x="326899" y="206446"/>
                  </a:lnTo>
                  <a:lnTo>
                    <a:pt x="330004" y="203032"/>
                  </a:lnTo>
                  <a:lnTo>
                    <a:pt x="336523" y="195581"/>
                  </a:lnTo>
                  <a:lnTo>
                    <a:pt x="326899" y="184094"/>
                  </a:lnTo>
                  <a:lnTo>
                    <a:pt x="319759" y="171366"/>
                  </a:lnTo>
                  <a:lnTo>
                    <a:pt x="310446" y="158638"/>
                  </a:lnTo>
                  <a:lnTo>
                    <a:pt x="302995" y="147151"/>
                  </a:lnTo>
                  <a:lnTo>
                    <a:pt x="290577" y="139701"/>
                  </a:lnTo>
                  <a:lnTo>
                    <a:pt x="275986" y="134423"/>
                  </a:lnTo>
                  <a:lnTo>
                    <a:pt x="275986" y="121695"/>
                  </a:lnTo>
                  <a:lnTo>
                    <a:pt x="259222" y="106793"/>
                  </a:lnTo>
                  <a:lnTo>
                    <a:pt x="244631" y="90029"/>
                  </a:lnTo>
                  <a:lnTo>
                    <a:pt x="226936" y="77301"/>
                  </a:lnTo>
                  <a:lnTo>
                    <a:pt x="222900" y="75128"/>
                  </a:lnTo>
                  <a:lnTo>
                    <a:pt x="219796" y="75128"/>
                  </a:lnTo>
                  <a:lnTo>
                    <a:pt x="214518" y="75128"/>
                  </a:lnTo>
                  <a:lnTo>
                    <a:pt x="209240" y="75128"/>
                  </a:lnTo>
                  <a:lnTo>
                    <a:pt x="203032" y="75128"/>
                  </a:lnTo>
                  <a:lnTo>
                    <a:pt x="199927" y="72955"/>
                  </a:lnTo>
                  <a:lnTo>
                    <a:pt x="192787" y="64573"/>
                  </a:lnTo>
                  <a:lnTo>
                    <a:pt x="187509" y="50913"/>
                  </a:lnTo>
                  <a:lnTo>
                    <a:pt x="180059" y="36012"/>
                  </a:lnTo>
                  <a:lnTo>
                    <a:pt x="172918" y="23283"/>
                  </a:lnTo>
                  <a:lnTo>
                    <a:pt x="166709" y="22352"/>
                  </a:lnTo>
                  <a:lnTo>
                    <a:pt x="161432" y="20179"/>
                  </a:lnTo>
                  <a:lnTo>
                    <a:pt x="156154" y="18006"/>
                  </a:lnTo>
                  <a:lnTo>
                    <a:pt x="152118" y="15833"/>
                  </a:lnTo>
                  <a:lnTo>
                    <a:pt x="146841" y="12728"/>
                  </a:lnTo>
                  <a:lnTo>
                    <a:pt x="141563" y="12728"/>
                  </a:lnTo>
                  <a:lnTo>
                    <a:pt x="137527" y="14901"/>
                  </a:lnTo>
                  <a:lnTo>
                    <a:pt x="136596" y="14901"/>
                  </a:lnTo>
                  <a:lnTo>
                    <a:pt x="132250" y="15833"/>
                  </a:lnTo>
                  <a:lnTo>
                    <a:pt x="136596" y="28561"/>
                  </a:lnTo>
                  <a:lnTo>
                    <a:pt x="139701" y="38185"/>
                  </a:lnTo>
                  <a:lnTo>
                    <a:pt x="141563" y="49671"/>
                  </a:lnTo>
                  <a:lnTo>
                    <a:pt x="143736" y="65504"/>
                  </a:lnTo>
                  <a:lnTo>
                    <a:pt x="154291" y="62400"/>
                  </a:lnTo>
                  <a:lnTo>
                    <a:pt x="161432" y="57122"/>
                  </a:lnTo>
                  <a:lnTo>
                    <a:pt x="166709" y="52776"/>
                  </a:lnTo>
                  <a:lnTo>
                    <a:pt x="176023" y="49671"/>
                  </a:lnTo>
                  <a:lnTo>
                    <a:pt x="176023" y="52776"/>
                  </a:lnTo>
                  <a:lnTo>
                    <a:pt x="180059" y="52776"/>
                  </a:lnTo>
                  <a:lnTo>
                    <a:pt x="176023" y="54949"/>
                  </a:lnTo>
                  <a:lnTo>
                    <a:pt x="172918" y="58053"/>
                  </a:lnTo>
                  <a:lnTo>
                    <a:pt x="166709" y="60226"/>
                  </a:lnTo>
                  <a:lnTo>
                    <a:pt x="163605" y="62400"/>
                  </a:lnTo>
                  <a:lnTo>
                    <a:pt x="159259" y="65504"/>
                  </a:lnTo>
                  <a:lnTo>
                    <a:pt x="158327" y="69850"/>
                  </a:lnTo>
                  <a:lnTo>
                    <a:pt x="156154" y="75128"/>
                  </a:lnTo>
                  <a:lnTo>
                    <a:pt x="154291" y="80405"/>
                  </a:lnTo>
                  <a:lnTo>
                    <a:pt x="152118" y="84752"/>
                  </a:lnTo>
                  <a:lnTo>
                    <a:pt x="150877" y="86614"/>
                  </a:lnTo>
                  <a:lnTo>
                    <a:pt x="149014" y="87856"/>
                  </a:lnTo>
                  <a:lnTo>
                    <a:pt x="146841" y="87856"/>
                  </a:lnTo>
                  <a:lnTo>
                    <a:pt x="143736" y="90029"/>
                  </a:lnTo>
                  <a:lnTo>
                    <a:pt x="143736" y="82579"/>
                  </a:lnTo>
                  <a:lnTo>
                    <a:pt x="141563" y="69850"/>
                  </a:lnTo>
                  <a:lnTo>
                    <a:pt x="139701" y="58053"/>
                  </a:lnTo>
                  <a:lnTo>
                    <a:pt x="139701" y="52776"/>
                  </a:lnTo>
                  <a:lnTo>
                    <a:pt x="126972" y="49671"/>
                  </a:lnTo>
                  <a:lnTo>
                    <a:pt x="119832" y="38185"/>
                  </a:lnTo>
                  <a:lnTo>
                    <a:pt x="112381" y="25457"/>
                  </a:lnTo>
                  <a:lnTo>
                    <a:pt x="107414" y="12728"/>
                  </a:lnTo>
                  <a:lnTo>
                    <a:pt x="80095" y="12728"/>
                  </a:lnTo>
                  <a:lnTo>
                    <a:pt x="80095" y="57122"/>
                  </a:lnTo>
                  <a:lnTo>
                    <a:pt x="73886" y="57122"/>
                  </a:lnTo>
                  <a:lnTo>
                    <a:pt x="70782" y="54949"/>
                  </a:lnTo>
                  <a:lnTo>
                    <a:pt x="66746" y="54949"/>
                  </a:lnTo>
                  <a:lnTo>
                    <a:pt x="63641" y="52776"/>
                  </a:lnTo>
                  <a:lnTo>
                    <a:pt x="56191" y="38185"/>
                  </a:lnTo>
                  <a:lnTo>
                    <a:pt x="54328" y="22352"/>
                  </a:lnTo>
                  <a:lnTo>
                    <a:pt x="56191" y="3104"/>
                  </a:lnTo>
                  <a:lnTo>
                    <a:pt x="52155" y="3104"/>
                  </a:lnTo>
                  <a:lnTo>
                    <a:pt x="52155" y="0"/>
                  </a:lnTo>
                  <a:lnTo>
                    <a:pt x="22973" y="3104"/>
                  </a:lnTo>
                  <a:lnTo>
                    <a:pt x="19869" y="28561"/>
                  </a:lnTo>
                  <a:lnTo>
                    <a:pt x="16764" y="54949"/>
                  </a:lnTo>
                  <a:lnTo>
                    <a:pt x="9313" y="79474"/>
                  </a:lnTo>
                  <a:lnTo>
                    <a:pt x="0" y="97480"/>
                  </a:lnTo>
                  <a:lnTo>
                    <a:pt x="3104" y="104620"/>
                  </a:lnTo>
                  <a:lnTo>
                    <a:pt x="7451" y="109898"/>
                  </a:lnTo>
                  <a:lnTo>
                    <a:pt x="12418" y="114244"/>
                  </a:lnTo>
                  <a:lnTo>
                    <a:pt x="19869" y="116417"/>
                  </a:lnTo>
                  <a:lnTo>
                    <a:pt x="27009" y="117349"/>
                  </a:lnTo>
                  <a:lnTo>
                    <a:pt x="27009" y="121695"/>
                  </a:lnTo>
                  <a:lnTo>
                    <a:pt x="27009" y="123868"/>
                  </a:lnTo>
                  <a:lnTo>
                    <a:pt x="25146" y="123868"/>
                  </a:lnTo>
                  <a:lnTo>
                    <a:pt x="25146" y="124799"/>
                  </a:lnTo>
                  <a:lnTo>
                    <a:pt x="22973" y="126972"/>
                  </a:lnTo>
                  <a:lnTo>
                    <a:pt x="30113" y="141874"/>
                  </a:lnTo>
                  <a:lnTo>
                    <a:pt x="41600" y="151187"/>
                  </a:lnTo>
                  <a:lnTo>
                    <a:pt x="56191" y="156465"/>
                  </a:lnTo>
                  <a:lnTo>
                    <a:pt x="72955" y="161742"/>
                  </a:lnTo>
                  <a:lnTo>
                    <a:pt x="90650" y="166089"/>
                  </a:lnTo>
                  <a:lnTo>
                    <a:pt x="107414" y="171366"/>
                  </a:lnTo>
                  <a:lnTo>
                    <a:pt x="119832" y="178817"/>
                  </a:lnTo>
                  <a:lnTo>
                    <a:pt x="132250" y="174471"/>
                  </a:lnTo>
                  <a:lnTo>
                    <a:pt x="139701" y="169193"/>
                  </a:lnTo>
                  <a:lnTo>
                    <a:pt x="144668" y="163915"/>
                  </a:lnTo>
                  <a:lnTo>
                    <a:pt x="150877" y="158638"/>
                  </a:lnTo>
                  <a:lnTo>
                    <a:pt x="159259" y="154602"/>
                  </a:lnTo>
                  <a:lnTo>
                    <a:pt x="168882" y="156465"/>
                  </a:lnTo>
                  <a:lnTo>
                    <a:pt x="178196" y="163915"/>
                  </a:lnTo>
                  <a:lnTo>
                    <a:pt x="188441" y="171366"/>
                  </a:lnTo>
                  <a:lnTo>
                    <a:pt x="203032" y="174471"/>
                  </a:lnTo>
                  <a:lnTo>
                    <a:pt x="212345" y="218864"/>
                  </a:lnTo>
                  <a:lnTo>
                    <a:pt x="219796" y="228488"/>
                  </a:lnTo>
                  <a:lnTo>
                    <a:pt x="230040" y="235939"/>
                  </a:lnTo>
                  <a:lnTo>
                    <a:pt x="239664" y="243389"/>
                  </a:lnTo>
                  <a:lnTo>
                    <a:pt x="246804" y="256118"/>
                  </a:lnTo>
                  <a:lnTo>
                    <a:pt x="248977" y="265431"/>
                  </a:lnTo>
                  <a:lnTo>
                    <a:pt x="246804" y="278159"/>
                  </a:lnTo>
                  <a:lnTo>
                    <a:pt x="243700" y="295234"/>
                  </a:lnTo>
                  <a:lnTo>
                    <a:pt x="237491" y="311998"/>
                  </a:lnTo>
                  <a:lnTo>
                    <a:pt x="232213" y="326899"/>
                  </a:lnTo>
                  <a:lnTo>
                    <a:pt x="226936" y="337455"/>
                  </a:lnTo>
                  <a:lnTo>
                    <a:pt x="209240" y="342732"/>
                  </a:lnTo>
                  <a:lnTo>
                    <a:pt x="188441" y="348010"/>
                  </a:lnTo>
                  <a:lnTo>
                    <a:pt x="172918" y="354529"/>
                  </a:lnTo>
                  <a:lnTo>
                    <a:pt x="172918" y="361669"/>
                  </a:lnTo>
                  <a:lnTo>
                    <a:pt x="172918" y="367257"/>
                  </a:lnTo>
                  <a:lnTo>
                    <a:pt x="173850" y="372535"/>
                  </a:lnTo>
                  <a:lnTo>
                    <a:pt x="176023" y="377813"/>
                  </a:lnTo>
                  <a:lnTo>
                    <a:pt x="197754" y="376571"/>
                  </a:lnTo>
                  <a:lnTo>
                    <a:pt x="216691" y="370362"/>
                  </a:lnTo>
                  <a:lnTo>
                    <a:pt x="232213" y="361669"/>
                  </a:lnTo>
                  <a:lnTo>
                    <a:pt x="243700" y="372535"/>
                  </a:lnTo>
                  <a:lnTo>
                    <a:pt x="254255" y="387126"/>
                  </a:lnTo>
                  <a:lnTo>
                    <a:pt x="261395" y="402027"/>
                  </a:lnTo>
                  <a:lnTo>
                    <a:pt x="268846" y="418791"/>
                  </a:lnTo>
                  <a:lnTo>
                    <a:pt x="280022" y="429657"/>
                  </a:lnTo>
                  <a:lnTo>
                    <a:pt x="292750" y="436797"/>
                  </a:lnTo>
                  <a:lnTo>
                    <a:pt x="310446" y="441143"/>
                  </a:lnTo>
                  <a:lnTo>
                    <a:pt x="326899" y="444248"/>
                  </a:lnTo>
                  <a:lnTo>
                    <a:pt x="339628" y="449526"/>
                  </a:lnTo>
                  <a:lnTo>
                    <a:pt x="343663" y="449526"/>
                  </a:lnTo>
                  <a:lnTo>
                    <a:pt x="336523" y="433693"/>
                  </a:lnTo>
                  <a:lnTo>
                    <a:pt x="326899" y="420964"/>
                  </a:lnTo>
                  <a:lnTo>
                    <a:pt x="316655" y="406374"/>
                  </a:lnTo>
                  <a:lnTo>
                    <a:pt x="319759" y="406374"/>
                  </a:lnTo>
                  <a:lnTo>
                    <a:pt x="322864" y="407305"/>
                  </a:lnTo>
                  <a:lnTo>
                    <a:pt x="330004" y="411651"/>
                  </a:lnTo>
                  <a:lnTo>
                    <a:pt x="339628" y="416929"/>
                  </a:lnTo>
                  <a:lnTo>
                    <a:pt x="348941" y="422206"/>
                  </a:lnTo>
                  <a:lnTo>
                    <a:pt x="356081" y="426242"/>
                  </a:lnTo>
                  <a:lnTo>
                    <a:pt x="359186" y="424379"/>
                  </a:lnTo>
                  <a:lnTo>
                    <a:pt x="361359" y="422206"/>
                  </a:lnTo>
                  <a:lnTo>
                    <a:pt x="363532" y="420964"/>
                  </a:lnTo>
                  <a:lnTo>
                    <a:pt x="363532" y="418791"/>
                  </a:lnTo>
                  <a:lnTo>
                    <a:pt x="365395" y="416929"/>
                  </a:lnTo>
                  <a:lnTo>
                    <a:pt x="366636" y="414756"/>
                  </a:lnTo>
                  <a:lnTo>
                    <a:pt x="365395" y="394577"/>
                  </a:lnTo>
                  <a:lnTo>
                    <a:pt x="359186" y="379675"/>
                  </a:lnTo>
                  <a:lnTo>
                    <a:pt x="352045" y="365084"/>
                  </a:lnTo>
                  <a:lnTo>
                    <a:pt x="339628" y="365084"/>
                  </a:lnTo>
                  <a:lnTo>
                    <a:pt x="332177" y="333108"/>
                  </a:lnTo>
                  <a:lnTo>
                    <a:pt x="322864" y="304547"/>
                  </a:lnTo>
                  <a:lnTo>
                    <a:pt x="329073" y="302685"/>
                  </a:lnTo>
                  <a:lnTo>
                    <a:pt x="334350" y="302685"/>
                  </a:lnTo>
                  <a:lnTo>
                    <a:pt x="339628" y="300512"/>
                  </a:lnTo>
                  <a:lnTo>
                    <a:pt x="346768" y="300512"/>
                  </a:lnTo>
                  <a:lnTo>
                    <a:pt x="352045" y="313240"/>
                  </a:lnTo>
                  <a:lnTo>
                    <a:pt x="359186" y="322553"/>
                  </a:lnTo>
                  <a:lnTo>
                    <a:pt x="368810" y="332177"/>
                  </a:lnTo>
                  <a:lnTo>
                    <a:pt x="375950" y="340559"/>
                  </a:lnTo>
                  <a:lnTo>
                    <a:pt x="383401" y="340559"/>
                  </a:lnTo>
                  <a:lnTo>
                    <a:pt x="388368" y="339628"/>
                  </a:lnTo>
                  <a:lnTo>
                    <a:pt x="394577" y="339628"/>
                  </a:lnTo>
                  <a:lnTo>
                    <a:pt x="399854" y="337455"/>
                  </a:lnTo>
                  <a:lnTo>
                    <a:pt x="407305" y="287783"/>
                  </a:lnTo>
                  <a:lnTo>
                    <a:pt x="402027" y="287783"/>
                  </a:lnTo>
                  <a:close/>
                </a:path>
              </a:pathLst>
            </a:custGeom>
            <a:solidFill>
              <a:srgbClr val="D9D9D9"/>
            </a:solidFill>
            <a:ln w="3104" cap="flat">
              <a:noFill/>
              <a:prstDash val="solid"/>
              <a:miter/>
            </a:ln>
          </p:spPr>
          <p:txBody>
            <a:bodyPr rtlCol="0" anchor="ctr"/>
            <a:lstStyle/>
            <a:p>
              <a:endParaRPr lang="en-US"/>
            </a:p>
          </p:txBody>
        </p:sp>
        <p:sp>
          <p:nvSpPr>
            <p:cNvPr id="164" name="Freeform: Shape 163">
              <a:extLst>
                <a:ext uri="{FF2B5EF4-FFF2-40B4-BE49-F238E27FC236}">
                  <a16:creationId xmlns:a16="http://schemas.microsoft.com/office/drawing/2014/main" id="{56A09EE6-E2E4-4AF1-84E6-2F5621953E5E}"/>
                </a:ext>
              </a:extLst>
            </p:cNvPr>
            <p:cNvSpPr/>
            <p:nvPr/>
          </p:nvSpPr>
          <p:spPr>
            <a:xfrm>
              <a:off x="5463788" y="5234275"/>
              <a:ext cx="43462" cy="15522"/>
            </a:xfrm>
            <a:custGeom>
              <a:avLst/>
              <a:gdLst>
                <a:gd name="connsiteX0" fmla="*/ 24836 w 43462"/>
                <a:gd name="connsiteY0" fmla="*/ 7451 h 15522"/>
                <a:gd name="connsiteX1" fmla="*/ 14591 w 43462"/>
                <a:gd name="connsiteY1" fmla="*/ 3415 h 15522"/>
                <a:gd name="connsiteX2" fmla="*/ 4967 w 43462"/>
                <a:gd name="connsiteY2" fmla="*/ 0 h 15522"/>
                <a:gd name="connsiteX3" fmla="*/ 3104 w 43462"/>
                <a:gd name="connsiteY3" fmla="*/ 3415 h 15522"/>
                <a:gd name="connsiteX4" fmla="*/ 3104 w 43462"/>
                <a:gd name="connsiteY4" fmla="*/ 5278 h 15522"/>
                <a:gd name="connsiteX5" fmla="*/ 1863 w 43462"/>
                <a:gd name="connsiteY5" fmla="*/ 7451 h 15522"/>
                <a:gd name="connsiteX6" fmla="*/ 0 w 43462"/>
                <a:gd name="connsiteY6" fmla="*/ 8692 h 15522"/>
                <a:gd name="connsiteX7" fmla="*/ 0 w 43462"/>
                <a:gd name="connsiteY7" fmla="*/ 12728 h 15522"/>
                <a:gd name="connsiteX8" fmla="*/ 7140 w 43462"/>
                <a:gd name="connsiteY8" fmla="*/ 12728 h 15522"/>
                <a:gd name="connsiteX9" fmla="*/ 10245 w 43462"/>
                <a:gd name="connsiteY9" fmla="*/ 14901 h 15522"/>
                <a:gd name="connsiteX10" fmla="*/ 12418 w 43462"/>
                <a:gd name="connsiteY10" fmla="*/ 14901 h 15522"/>
                <a:gd name="connsiteX11" fmla="*/ 15522 w 43462"/>
                <a:gd name="connsiteY11" fmla="*/ 15833 h 15522"/>
                <a:gd name="connsiteX12" fmla="*/ 44704 w 43462"/>
                <a:gd name="connsiteY12" fmla="*/ 15833 h 15522"/>
                <a:gd name="connsiteX13" fmla="*/ 37253 w 43462"/>
                <a:gd name="connsiteY13" fmla="*/ 10555 h 1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462" h="15522">
                  <a:moveTo>
                    <a:pt x="24836" y="7451"/>
                  </a:moveTo>
                  <a:lnTo>
                    <a:pt x="14591" y="3415"/>
                  </a:lnTo>
                  <a:lnTo>
                    <a:pt x="4967" y="0"/>
                  </a:lnTo>
                  <a:lnTo>
                    <a:pt x="3104" y="3415"/>
                  </a:lnTo>
                  <a:lnTo>
                    <a:pt x="3104" y="5278"/>
                  </a:lnTo>
                  <a:lnTo>
                    <a:pt x="1863" y="7451"/>
                  </a:lnTo>
                  <a:lnTo>
                    <a:pt x="0" y="8692"/>
                  </a:lnTo>
                  <a:lnTo>
                    <a:pt x="0" y="12728"/>
                  </a:lnTo>
                  <a:lnTo>
                    <a:pt x="7140" y="12728"/>
                  </a:lnTo>
                  <a:lnTo>
                    <a:pt x="10245" y="14901"/>
                  </a:lnTo>
                  <a:lnTo>
                    <a:pt x="12418" y="14901"/>
                  </a:lnTo>
                  <a:lnTo>
                    <a:pt x="15522" y="15833"/>
                  </a:lnTo>
                  <a:lnTo>
                    <a:pt x="44704" y="15833"/>
                  </a:lnTo>
                  <a:lnTo>
                    <a:pt x="37253" y="10555"/>
                  </a:lnTo>
                  <a:close/>
                </a:path>
              </a:pathLst>
            </a:custGeom>
            <a:solidFill>
              <a:srgbClr val="D9D9D9"/>
            </a:solidFill>
            <a:ln w="3104" cap="flat">
              <a:noFill/>
              <a:prstDash val="solid"/>
              <a:miter/>
            </a:ln>
          </p:spPr>
          <p:txBody>
            <a:bodyPr rtlCol="0" anchor="ctr"/>
            <a:lstStyle/>
            <a:p>
              <a:endParaRPr lang="en-US"/>
            </a:p>
          </p:txBody>
        </p:sp>
        <p:sp>
          <p:nvSpPr>
            <p:cNvPr id="165" name="Freeform: Shape 164">
              <a:extLst>
                <a:ext uri="{FF2B5EF4-FFF2-40B4-BE49-F238E27FC236}">
                  <a16:creationId xmlns:a16="http://schemas.microsoft.com/office/drawing/2014/main" id="{425912DA-C622-4460-B975-DA958AF478F6}"/>
                </a:ext>
              </a:extLst>
            </p:cNvPr>
            <p:cNvSpPr/>
            <p:nvPr/>
          </p:nvSpPr>
          <p:spPr>
            <a:xfrm>
              <a:off x="5144029" y="5162562"/>
              <a:ext cx="24836" cy="9313"/>
            </a:xfrm>
            <a:custGeom>
              <a:avLst/>
              <a:gdLst>
                <a:gd name="connsiteX0" fmla="*/ 4967 w 24835"/>
                <a:gd name="connsiteY0" fmla="*/ 10555 h 9313"/>
                <a:gd name="connsiteX1" fmla="*/ 10245 w 24835"/>
                <a:gd name="connsiteY1" fmla="*/ 10555 h 9313"/>
                <a:gd name="connsiteX2" fmla="*/ 14280 w 24835"/>
                <a:gd name="connsiteY2" fmla="*/ 8382 h 9313"/>
                <a:gd name="connsiteX3" fmla="*/ 17695 w 24835"/>
                <a:gd name="connsiteY3" fmla="*/ 7140 h 9313"/>
                <a:gd name="connsiteX4" fmla="*/ 19558 w 24835"/>
                <a:gd name="connsiteY4" fmla="*/ 5278 h 9313"/>
                <a:gd name="connsiteX5" fmla="*/ 24836 w 24835"/>
                <a:gd name="connsiteY5" fmla="*/ 3104 h 9313"/>
                <a:gd name="connsiteX6" fmla="*/ 24836 w 24835"/>
                <a:gd name="connsiteY6" fmla="*/ 0 h 9313"/>
                <a:gd name="connsiteX7" fmla="*/ 0 w 24835"/>
                <a:gd name="connsiteY7" fmla="*/ 0 h 9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835" h="9313">
                  <a:moveTo>
                    <a:pt x="4967" y="10555"/>
                  </a:moveTo>
                  <a:lnTo>
                    <a:pt x="10245" y="10555"/>
                  </a:lnTo>
                  <a:lnTo>
                    <a:pt x="14280" y="8382"/>
                  </a:lnTo>
                  <a:lnTo>
                    <a:pt x="17695" y="7140"/>
                  </a:lnTo>
                  <a:lnTo>
                    <a:pt x="19558" y="5278"/>
                  </a:lnTo>
                  <a:lnTo>
                    <a:pt x="24836" y="3104"/>
                  </a:lnTo>
                  <a:lnTo>
                    <a:pt x="24836" y="0"/>
                  </a:lnTo>
                  <a:lnTo>
                    <a:pt x="0" y="0"/>
                  </a:lnTo>
                  <a:close/>
                </a:path>
              </a:pathLst>
            </a:custGeom>
            <a:solidFill>
              <a:srgbClr val="D9D9D9"/>
            </a:solidFill>
            <a:ln w="3104" cap="flat">
              <a:noFill/>
              <a:prstDash val="solid"/>
              <a:miter/>
            </a:ln>
          </p:spPr>
          <p:txBody>
            <a:bodyPr rtlCol="0" anchor="ctr"/>
            <a:lstStyle/>
            <a:p>
              <a:endParaRPr lang="en-US"/>
            </a:p>
          </p:txBody>
        </p:sp>
        <p:sp>
          <p:nvSpPr>
            <p:cNvPr id="166" name="Freeform: Shape 165">
              <a:extLst>
                <a:ext uri="{FF2B5EF4-FFF2-40B4-BE49-F238E27FC236}">
                  <a16:creationId xmlns:a16="http://schemas.microsoft.com/office/drawing/2014/main" id="{F4CA342F-89A4-4497-901B-679B00BD24A0}"/>
                </a:ext>
              </a:extLst>
            </p:cNvPr>
            <p:cNvSpPr/>
            <p:nvPr/>
          </p:nvSpPr>
          <p:spPr>
            <a:xfrm>
              <a:off x="5247097" y="5141141"/>
              <a:ext cx="24836" cy="40358"/>
            </a:xfrm>
            <a:custGeom>
              <a:avLst/>
              <a:gdLst>
                <a:gd name="connsiteX0" fmla="*/ 21731 w 24835"/>
                <a:gd name="connsiteY0" fmla="*/ 0 h 40357"/>
                <a:gd name="connsiteX1" fmla="*/ 14591 w 24835"/>
                <a:gd name="connsiteY1" fmla="*/ 0 h 40357"/>
                <a:gd name="connsiteX2" fmla="*/ 9313 w 24835"/>
                <a:gd name="connsiteY2" fmla="*/ 0 h 40357"/>
                <a:gd name="connsiteX3" fmla="*/ 4967 w 24835"/>
                <a:gd name="connsiteY3" fmla="*/ 2173 h 40357"/>
                <a:gd name="connsiteX4" fmla="*/ 1863 w 24835"/>
                <a:gd name="connsiteY4" fmla="*/ 4346 h 40357"/>
                <a:gd name="connsiteX5" fmla="*/ 0 w 24835"/>
                <a:gd name="connsiteY5" fmla="*/ 11797 h 40357"/>
                <a:gd name="connsiteX6" fmla="*/ 0 w 24835"/>
                <a:gd name="connsiteY6" fmla="*/ 26698 h 40357"/>
                <a:gd name="connsiteX7" fmla="*/ 1863 w 24835"/>
                <a:gd name="connsiteY7" fmla="*/ 41289 h 40357"/>
                <a:gd name="connsiteX8" fmla="*/ 7140 w 24835"/>
                <a:gd name="connsiteY8" fmla="*/ 39116 h 40357"/>
                <a:gd name="connsiteX9" fmla="*/ 11487 w 24835"/>
                <a:gd name="connsiteY9" fmla="*/ 39116 h 40357"/>
                <a:gd name="connsiteX10" fmla="*/ 14591 w 24835"/>
                <a:gd name="connsiteY10" fmla="*/ 39116 h 40357"/>
                <a:gd name="connsiteX11" fmla="*/ 16454 w 24835"/>
                <a:gd name="connsiteY11" fmla="*/ 37253 h 40357"/>
                <a:gd name="connsiteX12" fmla="*/ 26078 w 24835"/>
                <a:gd name="connsiteY12" fmla="*/ 37253 h 40357"/>
                <a:gd name="connsiteX13" fmla="*/ 23904 w 24835"/>
                <a:gd name="connsiteY13" fmla="*/ 17075 h 40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835" h="40357">
                  <a:moveTo>
                    <a:pt x="21731" y="0"/>
                  </a:moveTo>
                  <a:lnTo>
                    <a:pt x="14591" y="0"/>
                  </a:lnTo>
                  <a:lnTo>
                    <a:pt x="9313" y="0"/>
                  </a:lnTo>
                  <a:lnTo>
                    <a:pt x="4967" y="2173"/>
                  </a:lnTo>
                  <a:lnTo>
                    <a:pt x="1863" y="4346"/>
                  </a:lnTo>
                  <a:lnTo>
                    <a:pt x="0" y="11797"/>
                  </a:lnTo>
                  <a:lnTo>
                    <a:pt x="0" y="26698"/>
                  </a:lnTo>
                  <a:lnTo>
                    <a:pt x="1863" y="41289"/>
                  </a:lnTo>
                  <a:lnTo>
                    <a:pt x="7140" y="39116"/>
                  </a:lnTo>
                  <a:lnTo>
                    <a:pt x="11487" y="39116"/>
                  </a:lnTo>
                  <a:lnTo>
                    <a:pt x="14591" y="39116"/>
                  </a:lnTo>
                  <a:lnTo>
                    <a:pt x="16454" y="37253"/>
                  </a:lnTo>
                  <a:lnTo>
                    <a:pt x="26078" y="37253"/>
                  </a:lnTo>
                  <a:lnTo>
                    <a:pt x="23904" y="17075"/>
                  </a:lnTo>
                  <a:close/>
                </a:path>
              </a:pathLst>
            </a:custGeom>
            <a:solidFill>
              <a:srgbClr val="D9D9D9"/>
            </a:solidFill>
            <a:ln w="3104" cap="flat">
              <a:noFill/>
              <a:prstDash val="solid"/>
              <a:miter/>
            </a:ln>
          </p:spPr>
          <p:txBody>
            <a:bodyPr rtlCol="0" anchor="ctr"/>
            <a:lstStyle/>
            <a:p>
              <a:endParaRPr lang="en-US"/>
            </a:p>
          </p:txBody>
        </p:sp>
        <p:sp>
          <p:nvSpPr>
            <p:cNvPr id="167" name="Freeform: Shape 166">
              <a:extLst>
                <a:ext uri="{FF2B5EF4-FFF2-40B4-BE49-F238E27FC236}">
                  <a16:creationId xmlns:a16="http://schemas.microsoft.com/office/drawing/2014/main" id="{DFB84A59-0667-4AAA-98C2-5C5213E9E33C}"/>
                </a:ext>
              </a:extLst>
            </p:cNvPr>
            <p:cNvSpPr/>
            <p:nvPr/>
          </p:nvSpPr>
          <p:spPr>
            <a:xfrm>
              <a:off x="5592933" y="5239552"/>
              <a:ext cx="34149" cy="21731"/>
            </a:xfrm>
            <a:custGeom>
              <a:avLst/>
              <a:gdLst>
                <a:gd name="connsiteX0" fmla="*/ 21731 w 34149"/>
                <a:gd name="connsiteY0" fmla="*/ 3415 h 21731"/>
                <a:gd name="connsiteX1" fmla="*/ 14591 w 34149"/>
                <a:gd name="connsiteY1" fmla="*/ 5278 h 21731"/>
                <a:gd name="connsiteX2" fmla="*/ 7140 w 34149"/>
                <a:gd name="connsiteY2" fmla="*/ 9624 h 21731"/>
                <a:gd name="connsiteX3" fmla="*/ 0 w 34149"/>
                <a:gd name="connsiteY3" fmla="*/ 10555 h 21731"/>
                <a:gd name="connsiteX4" fmla="*/ 3104 w 34149"/>
                <a:gd name="connsiteY4" fmla="*/ 24525 h 21731"/>
                <a:gd name="connsiteX5" fmla="*/ 7140 w 34149"/>
                <a:gd name="connsiteY5" fmla="*/ 22352 h 21731"/>
                <a:gd name="connsiteX6" fmla="*/ 10245 w 34149"/>
                <a:gd name="connsiteY6" fmla="*/ 22352 h 21731"/>
                <a:gd name="connsiteX7" fmla="*/ 12418 w 34149"/>
                <a:gd name="connsiteY7" fmla="*/ 22352 h 21731"/>
                <a:gd name="connsiteX8" fmla="*/ 12418 w 34149"/>
                <a:gd name="connsiteY8" fmla="*/ 20179 h 21731"/>
                <a:gd name="connsiteX9" fmla="*/ 15522 w 34149"/>
                <a:gd name="connsiteY9" fmla="*/ 20179 h 21731"/>
                <a:gd name="connsiteX10" fmla="*/ 21731 w 34149"/>
                <a:gd name="connsiteY10" fmla="*/ 17075 h 21731"/>
                <a:gd name="connsiteX11" fmla="*/ 24836 w 34149"/>
                <a:gd name="connsiteY11" fmla="*/ 12728 h 21731"/>
                <a:gd name="connsiteX12" fmla="*/ 29182 w 34149"/>
                <a:gd name="connsiteY12" fmla="*/ 9624 h 21731"/>
                <a:gd name="connsiteX13" fmla="*/ 32286 w 34149"/>
                <a:gd name="connsiteY13" fmla="*/ 5278 h 21731"/>
                <a:gd name="connsiteX14" fmla="*/ 36322 w 34149"/>
                <a:gd name="connsiteY14" fmla="*/ 0 h 21731"/>
                <a:gd name="connsiteX15" fmla="*/ 27009 w 34149"/>
                <a:gd name="connsiteY15" fmla="*/ 0 h 21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4149" h="21731">
                  <a:moveTo>
                    <a:pt x="21731" y="3415"/>
                  </a:moveTo>
                  <a:lnTo>
                    <a:pt x="14591" y="5278"/>
                  </a:lnTo>
                  <a:lnTo>
                    <a:pt x="7140" y="9624"/>
                  </a:lnTo>
                  <a:lnTo>
                    <a:pt x="0" y="10555"/>
                  </a:lnTo>
                  <a:lnTo>
                    <a:pt x="3104" y="24525"/>
                  </a:lnTo>
                  <a:lnTo>
                    <a:pt x="7140" y="22352"/>
                  </a:lnTo>
                  <a:lnTo>
                    <a:pt x="10245" y="22352"/>
                  </a:lnTo>
                  <a:lnTo>
                    <a:pt x="12418" y="22352"/>
                  </a:lnTo>
                  <a:lnTo>
                    <a:pt x="12418" y="20179"/>
                  </a:lnTo>
                  <a:lnTo>
                    <a:pt x="15522" y="20179"/>
                  </a:lnTo>
                  <a:lnTo>
                    <a:pt x="21731" y="17075"/>
                  </a:lnTo>
                  <a:lnTo>
                    <a:pt x="24836" y="12728"/>
                  </a:lnTo>
                  <a:lnTo>
                    <a:pt x="29182" y="9624"/>
                  </a:lnTo>
                  <a:lnTo>
                    <a:pt x="32286" y="5278"/>
                  </a:lnTo>
                  <a:lnTo>
                    <a:pt x="36322" y="0"/>
                  </a:lnTo>
                  <a:lnTo>
                    <a:pt x="27009" y="0"/>
                  </a:lnTo>
                  <a:close/>
                </a:path>
              </a:pathLst>
            </a:custGeom>
            <a:solidFill>
              <a:srgbClr val="D9D9D9"/>
            </a:solidFill>
            <a:ln w="3104" cap="flat">
              <a:noFill/>
              <a:prstDash val="solid"/>
              <a:miter/>
            </a:ln>
          </p:spPr>
          <p:txBody>
            <a:bodyPr rtlCol="0" anchor="ctr"/>
            <a:lstStyle/>
            <a:p>
              <a:endParaRPr lang="en-US"/>
            </a:p>
          </p:txBody>
        </p:sp>
        <p:sp>
          <p:nvSpPr>
            <p:cNvPr id="168" name="Freeform: Shape 167">
              <a:extLst>
                <a:ext uri="{FF2B5EF4-FFF2-40B4-BE49-F238E27FC236}">
                  <a16:creationId xmlns:a16="http://schemas.microsoft.com/office/drawing/2014/main" id="{E3903E97-F530-4721-9A00-F545E8ADABA7}"/>
                </a:ext>
              </a:extLst>
            </p:cNvPr>
            <p:cNvSpPr/>
            <p:nvPr/>
          </p:nvSpPr>
          <p:spPr>
            <a:xfrm>
              <a:off x="4877977" y="3996527"/>
              <a:ext cx="2967861" cy="2340761"/>
            </a:xfrm>
            <a:custGeom>
              <a:avLst/>
              <a:gdLst>
                <a:gd name="connsiteX0" fmla="*/ 2965999 w 2967861"/>
                <a:gd name="connsiteY0" fmla="*/ 516271 h 2340761"/>
                <a:gd name="connsiteX1" fmla="*/ 2956685 w 2967861"/>
                <a:gd name="connsiteY1" fmla="*/ 502612 h 2340761"/>
                <a:gd name="connsiteX2" fmla="*/ 2945199 w 2967861"/>
                <a:gd name="connsiteY2" fmla="*/ 489883 h 2340761"/>
                <a:gd name="connsiteX3" fmla="*/ 2934644 w 2967861"/>
                <a:gd name="connsiteY3" fmla="*/ 477155 h 2340761"/>
                <a:gd name="connsiteX4" fmla="*/ 2930608 w 2967861"/>
                <a:gd name="connsiteY4" fmla="*/ 477155 h 2340761"/>
                <a:gd name="connsiteX5" fmla="*/ 2929677 w 2967861"/>
                <a:gd name="connsiteY5" fmla="*/ 477155 h 2340761"/>
                <a:gd name="connsiteX6" fmla="*/ 2927503 w 2967861"/>
                <a:gd name="connsiteY6" fmla="*/ 479328 h 2340761"/>
                <a:gd name="connsiteX7" fmla="*/ 2925330 w 2967861"/>
                <a:gd name="connsiteY7" fmla="*/ 479328 h 2340761"/>
                <a:gd name="connsiteX8" fmla="*/ 2923158 w 2967861"/>
                <a:gd name="connsiteY8" fmla="*/ 480260 h 2340761"/>
                <a:gd name="connsiteX9" fmla="*/ 2905462 w 2967861"/>
                <a:gd name="connsiteY9" fmla="*/ 477155 h 2340761"/>
                <a:gd name="connsiteX10" fmla="*/ 2896149 w 2967861"/>
                <a:gd name="connsiteY10" fmla="*/ 469705 h 2340761"/>
                <a:gd name="connsiteX11" fmla="*/ 2889008 w 2967861"/>
                <a:gd name="connsiteY11" fmla="*/ 460081 h 2340761"/>
                <a:gd name="connsiteX12" fmla="*/ 2881868 w 2967861"/>
                <a:gd name="connsiteY12" fmla="*/ 449526 h 2340761"/>
                <a:gd name="connsiteX13" fmla="*/ 2871313 w 2967861"/>
                <a:gd name="connsiteY13" fmla="*/ 439902 h 2340761"/>
                <a:gd name="connsiteX14" fmla="*/ 2866035 w 2967861"/>
                <a:gd name="connsiteY14" fmla="*/ 435555 h 2340761"/>
                <a:gd name="connsiteX15" fmla="*/ 2859827 w 2967861"/>
                <a:gd name="connsiteY15" fmla="*/ 435555 h 2340761"/>
                <a:gd name="connsiteX16" fmla="*/ 2854549 w 2967861"/>
                <a:gd name="connsiteY16" fmla="*/ 434624 h 2340761"/>
                <a:gd name="connsiteX17" fmla="*/ 2849271 w 2967861"/>
                <a:gd name="connsiteY17" fmla="*/ 434624 h 2340761"/>
                <a:gd name="connsiteX18" fmla="*/ 2843994 w 2967861"/>
                <a:gd name="connsiteY18" fmla="*/ 430278 h 2340761"/>
                <a:gd name="connsiteX19" fmla="*/ 2810776 w 2967861"/>
                <a:gd name="connsiteY19" fmla="*/ 395508 h 2340761"/>
                <a:gd name="connsiteX20" fmla="*/ 2751481 w 2967861"/>
                <a:gd name="connsiteY20" fmla="*/ 370051 h 2340761"/>
                <a:gd name="connsiteX21" fmla="*/ 2747445 w 2967861"/>
                <a:gd name="connsiteY21" fmla="*/ 370983 h 2340761"/>
                <a:gd name="connsiteX22" fmla="*/ 2744340 w 2967861"/>
                <a:gd name="connsiteY22" fmla="*/ 373156 h 2340761"/>
                <a:gd name="connsiteX23" fmla="*/ 2740305 w 2967861"/>
                <a:gd name="connsiteY23" fmla="*/ 377502 h 2340761"/>
                <a:gd name="connsiteX24" fmla="*/ 2735027 w 2967861"/>
                <a:gd name="connsiteY24" fmla="*/ 378433 h 2340761"/>
                <a:gd name="connsiteX25" fmla="*/ 2729750 w 2967861"/>
                <a:gd name="connsiteY25" fmla="*/ 378433 h 2340761"/>
                <a:gd name="connsiteX26" fmla="*/ 2723541 w 2967861"/>
                <a:gd name="connsiteY26" fmla="*/ 378433 h 2340761"/>
                <a:gd name="connsiteX27" fmla="*/ 2708950 w 2967861"/>
                <a:gd name="connsiteY27" fmla="*/ 373156 h 2340761"/>
                <a:gd name="connsiteX28" fmla="*/ 2696532 w 2967861"/>
                <a:gd name="connsiteY28" fmla="*/ 365705 h 2340761"/>
                <a:gd name="connsiteX29" fmla="*/ 2678836 w 2967861"/>
                <a:gd name="connsiteY29" fmla="*/ 362601 h 2340761"/>
                <a:gd name="connsiteX30" fmla="*/ 2678836 w 2967861"/>
                <a:gd name="connsiteY30" fmla="*/ 367878 h 2340761"/>
                <a:gd name="connsiteX31" fmla="*/ 2678836 w 2967861"/>
                <a:gd name="connsiteY31" fmla="*/ 373156 h 2340761"/>
                <a:gd name="connsiteX32" fmla="*/ 2676664 w 2967861"/>
                <a:gd name="connsiteY32" fmla="*/ 377502 h 2340761"/>
                <a:gd name="connsiteX33" fmla="*/ 2676664 w 2967861"/>
                <a:gd name="connsiteY33" fmla="*/ 380607 h 2340761"/>
                <a:gd name="connsiteX34" fmla="*/ 2678836 w 2967861"/>
                <a:gd name="connsiteY34" fmla="*/ 382780 h 2340761"/>
                <a:gd name="connsiteX35" fmla="*/ 2681010 w 2967861"/>
                <a:gd name="connsiteY35" fmla="*/ 385884 h 2340761"/>
                <a:gd name="connsiteX36" fmla="*/ 2684114 w 2967861"/>
                <a:gd name="connsiteY36" fmla="*/ 392093 h 2340761"/>
                <a:gd name="connsiteX37" fmla="*/ 2681941 w 2967861"/>
                <a:gd name="connsiteY37" fmla="*/ 397371 h 2340761"/>
                <a:gd name="connsiteX38" fmla="*/ 2681941 w 2967861"/>
                <a:gd name="connsiteY38" fmla="*/ 400475 h 2340761"/>
                <a:gd name="connsiteX39" fmla="*/ 2681010 w 2967861"/>
                <a:gd name="connsiteY39" fmla="*/ 404821 h 2340761"/>
                <a:gd name="connsiteX40" fmla="*/ 2678836 w 2967861"/>
                <a:gd name="connsiteY40" fmla="*/ 406994 h 2340761"/>
                <a:gd name="connsiteX41" fmla="*/ 2678836 w 2967861"/>
                <a:gd name="connsiteY41" fmla="*/ 412272 h 2340761"/>
                <a:gd name="connsiteX42" fmla="*/ 2671696 w 2967861"/>
                <a:gd name="connsiteY42" fmla="*/ 406994 h 2340761"/>
                <a:gd name="connsiteX43" fmla="*/ 2666419 w 2967861"/>
                <a:gd name="connsiteY43" fmla="*/ 402648 h 2340761"/>
                <a:gd name="connsiteX44" fmla="*/ 2660210 w 2967861"/>
                <a:gd name="connsiteY44" fmla="*/ 395198 h 2340761"/>
                <a:gd name="connsiteX45" fmla="*/ 2654932 w 2967861"/>
                <a:gd name="connsiteY45" fmla="*/ 389920 h 2340761"/>
                <a:gd name="connsiteX46" fmla="*/ 2651828 w 2967861"/>
                <a:gd name="connsiteY46" fmla="*/ 382469 h 2340761"/>
                <a:gd name="connsiteX47" fmla="*/ 2616437 w 2967861"/>
                <a:gd name="connsiteY47" fmla="*/ 382469 h 2340761"/>
                <a:gd name="connsiteX48" fmla="*/ 2581978 w 2967861"/>
                <a:gd name="connsiteY48" fmla="*/ 382469 h 2340761"/>
                <a:gd name="connsiteX49" fmla="*/ 2547518 w 2967861"/>
                <a:gd name="connsiteY49" fmla="*/ 385574 h 2340761"/>
                <a:gd name="connsiteX50" fmla="*/ 2544414 w 2967861"/>
                <a:gd name="connsiteY50" fmla="*/ 384642 h 2340761"/>
                <a:gd name="connsiteX51" fmla="*/ 2542240 w 2967861"/>
                <a:gd name="connsiteY51" fmla="*/ 380296 h 2340761"/>
                <a:gd name="connsiteX52" fmla="*/ 2538205 w 2967861"/>
                <a:gd name="connsiteY52" fmla="*/ 378123 h 2340761"/>
                <a:gd name="connsiteX53" fmla="*/ 2535100 w 2967861"/>
                <a:gd name="connsiteY53" fmla="*/ 365395 h 2340761"/>
                <a:gd name="connsiteX54" fmla="*/ 2532927 w 2967861"/>
                <a:gd name="connsiteY54" fmla="*/ 350493 h 2340761"/>
                <a:gd name="connsiteX55" fmla="*/ 2527650 w 2967861"/>
                <a:gd name="connsiteY55" fmla="*/ 333419 h 2340761"/>
                <a:gd name="connsiteX56" fmla="*/ 2515232 w 2967861"/>
                <a:gd name="connsiteY56" fmla="*/ 330314 h 2340761"/>
                <a:gd name="connsiteX57" fmla="*/ 2498468 w 2967861"/>
                <a:gd name="connsiteY57" fmla="*/ 327210 h 2340761"/>
                <a:gd name="connsiteX58" fmla="*/ 2481703 w 2967861"/>
                <a:gd name="connsiteY58" fmla="*/ 325037 h 2340761"/>
                <a:gd name="connsiteX59" fmla="*/ 2464008 w 2967861"/>
                <a:gd name="connsiteY59" fmla="*/ 325037 h 2340761"/>
                <a:gd name="connsiteX60" fmla="*/ 2451590 w 2967861"/>
                <a:gd name="connsiteY60" fmla="*/ 330314 h 2340761"/>
                <a:gd name="connsiteX61" fmla="*/ 2437931 w 2967861"/>
                <a:gd name="connsiteY61" fmla="*/ 325037 h 2340761"/>
                <a:gd name="connsiteX62" fmla="*/ 2427375 w 2967861"/>
                <a:gd name="connsiteY62" fmla="*/ 315413 h 2340761"/>
                <a:gd name="connsiteX63" fmla="*/ 2420235 w 2967861"/>
                <a:gd name="connsiteY63" fmla="*/ 304858 h 2340761"/>
                <a:gd name="connsiteX64" fmla="*/ 2414958 w 2967861"/>
                <a:gd name="connsiteY64" fmla="*/ 293371 h 2340761"/>
                <a:gd name="connsiteX65" fmla="*/ 2401298 w 2967861"/>
                <a:gd name="connsiteY65" fmla="*/ 293371 h 2340761"/>
                <a:gd name="connsiteX66" fmla="*/ 2388880 w 2967861"/>
                <a:gd name="connsiteY66" fmla="*/ 293371 h 2340761"/>
                <a:gd name="connsiteX67" fmla="*/ 2378325 w 2967861"/>
                <a:gd name="connsiteY67" fmla="*/ 297718 h 2340761"/>
                <a:gd name="connsiteX68" fmla="*/ 2373047 w 2967861"/>
                <a:gd name="connsiteY68" fmla="*/ 295544 h 2340761"/>
                <a:gd name="connsiteX69" fmla="*/ 2369012 w 2967861"/>
                <a:gd name="connsiteY69" fmla="*/ 293371 h 2340761"/>
                <a:gd name="connsiteX70" fmla="*/ 2365907 w 2967861"/>
                <a:gd name="connsiteY70" fmla="*/ 291198 h 2340761"/>
                <a:gd name="connsiteX71" fmla="*/ 2365907 w 2967861"/>
                <a:gd name="connsiteY71" fmla="*/ 288094 h 2340761"/>
                <a:gd name="connsiteX72" fmla="*/ 2363734 w 2967861"/>
                <a:gd name="connsiteY72" fmla="*/ 285921 h 2340761"/>
                <a:gd name="connsiteX73" fmla="*/ 2363734 w 2967861"/>
                <a:gd name="connsiteY73" fmla="*/ 282816 h 2340761"/>
                <a:gd name="connsiteX74" fmla="*/ 2361561 w 2967861"/>
                <a:gd name="connsiteY74" fmla="*/ 276607 h 2340761"/>
                <a:gd name="connsiteX75" fmla="*/ 2358457 w 2967861"/>
                <a:gd name="connsiteY75" fmla="*/ 273503 h 2340761"/>
                <a:gd name="connsiteX76" fmla="*/ 2351316 w 2967861"/>
                <a:gd name="connsiteY76" fmla="*/ 268225 h 2340761"/>
                <a:gd name="connsiteX77" fmla="*/ 2334552 w 2967861"/>
                <a:gd name="connsiteY77" fmla="*/ 262016 h 2340761"/>
                <a:gd name="connsiteX78" fmla="*/ 2315925 w 2967861"/>
                <a:gd name="connsiteY78" fmla="*/ 256739 h 2340761"/>
                <a:gd name="connsiteX79" fmla="*/ 2296057 w 2967861"/>
                <a:gd name="connsiteY79" fmla="*/ 251461 h 2340761"/>
                <a:gd name="connsiteX80" fmla="*/ 2276188 w 2967861"/>
                <a:gd name="connsiteY80" fmla="*/ 249288 h 2340761"/>
                <a:gd name="connsiteX81" fmla="*/ 2258493 w 2967861"/>
                <a:gd name="connsiteY81" fmla="*/ 249288 h 2340761"/>
                <a:gd name="connsiteX82" fmla="*/ 2247007 w 2967861"/>
                <a:gd name="connsiteY82" fmla="*/ 253634 h 2340761"/>
                <a:gd name="connsiteX83" fmla="*/ 2234589 w 2967861"/>
                <a:gd name="connsiteY83" fmla="*/ 256739 h 2340761"/>
                <a:gd name="connsiteX84" fmla="*/ 2237693 w 2967861"/>
                <a:gd name="connsiteY84" fmla="*/ 273813 h 2340761"/>
                <a:gd name="connsiteX85" fmla="*/ 2241729 w 2967861"/>
                <a:gd name="connsiteY85" fmla="*/ 286541 h 2340761"/>
                <a:gd name="connsiteX86" fmla="*/ 2243902 w 2967861"/>
                <a:gd name="connsiteY86" fmla="*/ 305479 h 2340761"/>
                <a:gd name="connsiteX87" fmla="*/ 2236762 w 2967861"/>
                <a:gd name="connsiteY87" fmla="*/ 305479 h 2340761"/>
                <a:gd name="connsiteX88" fmla="*/ 2232726 w 2967861"/>
                <a:gd name="connsiteY88" fmla="*/ 303306 h 2340761"/>
                <a:gd name="connsiteX89" fmla="*/ 2227448 w 2967861"/>
                <a:gd name="connsiteY89" fmla="*/ 303306 h 2340761"/>
                <a:gd name="connsiteX90" fmla="*/ 2225275 w 2967861"/>
                <a:gd name="connsiteY90" fmla="*/ 303306 h 2340761"/>
                <a:gd name="connsiteX91" fmla="*/ 2222171 w 2967861"/>
                <a:gd name="connsiteY91" fmla="*/ 303306 h 2340761"/>
                <a:gd name="connsiteX92" fmla="*/ 2218135 w 2967861"/>
                <a:gd name="connsiteY92" fmla="*/ 306410 h 2340761"/>
                <a:gd name="connsiteX93" fmla="*/ 2215030 w 2967861"/>
                <a:gd name="connsiteY93" fmla="*/ 310756 h 2340761"/>
                <a:gd name="connsiteX94" fmla="*/ 2207890 w 2967861"/>
                <a:gd name="connsiteY94" fmla="*/ 306410 h 2340761"/>
                <a:gd name="connsiteX95" fmla="*/ 2201681 w 2967861"/>
                <a:gd name="connsiteY95" fmla="*/ 303306 h 2340761"/>
                <a:gd name="connsiteX96" fmla="*/ 2198577 w 2967861"/>
                <a:gd name="connsiteY96" fmla="*/ 298028 h 2340761"/>
                <a:gd name="connsiteX97" fmla="*/ 2193299 w 2967861"/>
                <a:gd name="connsiteY97" fmla="*/ 293682 h 2340761"/>
                <a:gd name="connsiteX98" fmla="*/ 2188022 w 2967861"/>
                <a:gd name="connsiteY98" fmla="*/ 288404 h 2340761"/>
                <a:gd name="connsiteX99" fmla="*/ 2174362 w 2967861"/>
                <a:gd name="connsiteY99" fmla="*/ 310756 h 2340761"/>
                <a:gd name="connsiteX100" fmla="*/ 2165980 w 2967861"/>
                <a:gd name="connsiteY100" fmla="*/ 308583 h 2340761"/>
                <a:gd name="connsiteX101" fmla="*/ 2158840 w 2967861"/>
                <a:gd name="connsiteY101" fmla="*/ 306410 h 2340761"/>
                <a:gd name="connsiteX102" fmla="*/ 2152631 w 2967861"/>
                <a:gd name="connsiteY102" fmla="*/ 303306 h 2340761"/>
                <a:gd name="connsiteX103" fmla="*/ 2149526 w 2967861"/>
                <a:gd name="connsiteY103" fmla="*/ 298028 h 2340761"/>
                <a:gd name="connsiteX104" fmla="*/ 2147353 w 2967861"/>
                <a:gd name="connsiteY104" fmla="*/ 290577 h 2340761"/>
                <a:gd name="connsiteX105" fmla="*/ 2147353 w 2967861"/>
                <a:gd name="connsiteY105" fmla="*/ 280953 h 2340761"/>
                <a:gd name="connsiteX106" fmla="*/ 2140213 w 2967861"/>
                <a:gd name="connsiteY106" fmla="*/ 290577 h 2340761"/>
                <a:gd name="connsiteX107" fmla="*/ 2137109 w 2967861"/>
                <a:gd name="connsiteY107" fmla="*/ 301132 h 2340761"/>
                <a:gd name="connsiteX108" fmla="*/ 2133073 w 2967861"/>
                <a:gd name="connsiteY108" fmla="*/ 312619 h 2340761"/>
                <a:gd name="connsiteX109" fmla="*/ 2127795 w 2967861"/>
                <a:gd name="connsiteY109" fmla="*/ 321001 h 2340761"/>
                <a:gd name="connsiteX110" fmla="*/ 2125622 w 2967861"/>
                <a:gd name="connsiteY110" fmla="*/ 323174 h 2340761"/>
                <a:gd name="connsiteX111" fmla="*/ 2123449 w 2967861"/>
                <a:gd name="connsiteY111" fmla="*/ 325347 h 2340761"/>
                <a:gd name="connsiteX112" fmla="*/ 2112894 w 2967861"/>
                <a:gd name="connsiteY112" fmla="*/ 317896 h 2340761"/>
                <a:gd name="connsiteX113" fmla="*/ 2100476 w 2967861"/>
                <a:gd name="connsiteY113" fmla="*/ 310446 h 2340761"/>
                <a:gd name="connsiteX114" fmla="*/ 2091163 w 2967861"/>
                <a:gd name="connsiteY114" fmla="*/ 300822 h 2340761"/>
                <a:gd name="connsiteX115" fmla="*/ 2088989 w 2967861"/>
                <a:gd name="connsiteY115" fmla="*/ 295544 h 2340761"/>
                <a:gd name="connsiteX116" fmla="*/ 2088058 w 2967861"/>
                <a:gd name="connsiteY116" fmla="*/ 291198 h 2340761"/>
                <a:gd name="connsiteX117" fmla="*/ 2088058 w 2967861"/>
                <a:gd name="connsiteY117" fmla="*/ 288094 h 2340761"/>
                <a:gd name="connsiteX118" fmla="*/ 2085885 w 2967861"/>
                <a:gd name="connsiteY118" fmla="*/ 283747 h 2340761"/>
                <a:gd name="connsiteX119" fmla="*/ 2083712 w 2967861"/>
                <a:gd name="connsiteY119" fmla="*/ 280643 h 2340761"/>
                <a:gd name="connsiteX120" fmla="*/ 2090852 w 2967861"/>
                <a:gd name="connsiteY120" fmla="*/ 261706 h 2340761"/>
                <a:gd name="connsiteX121" fmla="*/ 2103270 w 2967861"/>
                <a:gd name="connsiteY121" fmla="*/ 248978 h 2340761"/>
                <a:gd name="connsiteX122" fmla="*/ 2093957 w 2967861"/>
                <a:gd name="connsiteY122" fmla="*/ 212034 h 2340761"/>
                <a:gd name="connsiteX123" fmla="*/ 2090852 w 2967861"/>
                <a:gd name="connsiteY123" fmla="*/ 212034 h 2340761"/>
                <a:gd name="connsiteX124" fmla="*/ 2090852 w 2967861"/>
                <a:gd name="connsiteY124" fmla="*/ 206757 h 2340761"/>
                <a:gd name="connsiteX125" fmla="*/ 2070984 w 2967861"/>
                <a:gd name="connsiteY125" fmla="*/ 208930 h 2340761"/>
                <a:gd name="connsiteX126" fmla="*/ 2058566 w 2967861"/>
                <a:gd name="connsiteY126" fmla="*/ 214208 h 2340761"/>
                <a:gd name="connsiteX127" fmla="*/ 2047079 w 2967861"/>
                <a:gd name="connsiteY127" fmla="*/ 223831 h 2340761"/>
                <a:gd name="connsiteX128" fmla="*/ 2036524 w 2967861"/>
                <a:gd name="connsiteY128" fmla="*/ 218554 h 2340761"/>
                <a:gd name="connsiteX129" fmla="*/ 2025038 w 2967861"/>
                <a:gd name="connsiteY129" fmla="*/ 212345 h 2340761"/>
                <a:gd name="connsiteX130" fmla="*/ 2014482 w 2967861"/>
                <a:gd name="connsiteY130" fmla="*/ 207067 h 2340761"/>
                <a:gd name="connsiteX131" fmla="*/ 2012310 w 2967861"/>
                <a:gd name="connsiteY131" fmla="*/ 209240 h 2340761"/>
                <a:gd name="connsiteX132" fmla="*/ 2012310 w 2967861"/>
                <a:gd name="connsiteY132" fmla="*/ 211414 h 2340761"/>
                <a:gd name="connsiteX133" fmla="*/ 2010136 w 2967861"/>
                <a:gd name="connsiteY133" fmla="*/ 211414 h 2340761"/>
                <a:gd name="connsiteX134" fmla="*/ 2007032 w 2967861"/>
                <a:gd name="connsiteY134" fmla="*/ 212345 h 2340761"/>
                <a:gd name="connsiteX135" fmla="*/ 2007032 w 2967861"/>
                <a:gd name="connsiteY135" fmla="*/ 218554 h 2340761"/>
                <a:gd name="connsiteX136" fmla="*/ 2007032 w 2967861"/>
                <a:gd name="connsiteY136" fmla="*/ 223831 h 2340761"/>
                <a:gd name="connsiteX137" fmla="*/ 2007032 w 2967861"/>
                <a:gd name="connsiteY137" fmla="*/ 226936 h 2340761"/>
                <a:gd name="connsiteX138" fmla="*/ 2007032 w 2967861"/>
                <a:gd name="connsiteY138" fmla="*/ 229109 h 2340761"/>
                <a:gd name="connsiteX139" fmla="*/ 2007032 w 2967861"/>
                <a:gd name="connsiteY139" fmla="*/ 232213 h 2340761"/>
                <a:gd name="connsiteX140" fmla="*/ 2002996 w 2967861"/>
                <a:gd name="connsiteY140" fmla="*/ 243700 h 2340761"/>
                <a:gd name="connsiteX141" fmla="*/ 1950841 w 2967861"/>
                <a:gd name="connsiteY141" fmla="*/ 239354 h 2340761"/>
                <a:gd name="connsiteX142" fmla="*/ 1948668 w 2967861"/>
                <a:gd name="connsiteY142" fmla="*/ 234076 h 2340761"/>
                <a:gd name="connsiteX143" fmla="*/ 1948668 w 2967861"/>
                <a:gd name="connsiteY143" fmla="*/ 228799 h 2340761"/>
                <a:gd name="connsiteX144" fmla="*/ 1946495 w 2967861"/>
                <a:gd name="connsiteY144" fmla="*/ 223521 h 2340761"/>
                <a:gd name="connsiteX145" fmla="*/ 1946495 w 2967861"/>
                <a:gd name="connsiteY145" fmla="*/ 218243 h 2340761"/>
                <a:gd name="connsiteX146" fmla="*/ 1946495 w 2967861"/>
                <a:gd name="connsiteY146" fmla="*/ 216070 h 2340761"/>
                <a:gd name="connsiteX147" fmla="*/ 1934077 w 2967861"/>
                <a:gd name="connsiteY147" fmla="*/ 206446 h 2340761"/>
                <a:gd name="connsiteX148" fmla="*/ 1921659 w 2967861"/>
                <a:gd name="connsiteY148" fmla="*/ 204273 h 2340761"/>
                <a:gd name="connsiteX149" fmla="*/ 1904895 w 2967861"/>
                <a:gd name="connsiteY149" fmla="*/ 204273 h 2340761"/>
                <a:gd name="connsiteX150" fmla="*/ 1887200 w 2967861"/>
                <a:gd name="connsiteY150" fmla="*/ 206446 h 2340761"/>
                <a:gd name="connsiteX151" fmla="*/ 1887200 w 2967861"/>
                <a:gd name="connsiteY151" fmla="*/ 219175 h 2340761"/>
                <a:gd name="connsiteX152" fmla="*/ 1877886 w 2967861"/>
                <a:gd name="connsiteY152" fmla="*/ 219175 h 2340761"/>
                <a:gd name="connsiteX153" fmla="*/ 1877886 w 2967861"/>
                <a:gd name="connsiteY153" fmla="*/ 218243 h 2340761"/>
                <a:gd name="connsiteX154" fmla="*/ 1875713 w 2967861"/>
                <a:gd name="connsiteY154" fmla="*/ 218243 h 2340761"/>
                <a:gd name="connsiteX155" fmla="*/ 1873540 w 2967861"/>
                <a:gd name="connsiteY155" fmla="*/ 216070 h 2340761"/>
                <a:gd name="connsiteX156" fmla="*/ 1875713 w 2967861"/>
                <a:gd name="connsiteY156" fmla="*/ 206446 h 2340761"/>
                <a:gd name="connsiteX157" fmla="*/ 1877886 w 2967861"/>
                <a:gd name="connsiteY157" fmla="*/ 198996 h 2340761"/>
                <a:gd name="connsiteX158" fmla="*/ 1880060 w 2967861"/>
                <a:gd name="connsiteY158" fmla="*/ 193718 h 2340761"/>
                <a:gd name="connsiteX159" fmla="*/ 1883164 w 2967861"/>
                <a:gd name="connsiteY159" fmla="*/ 188441 h 2340761"/>
                <a:gd name="connsiteX160" fmla="*/ 1883164 w 2967861"/>
                <a:gd name="connsiteY160" fmla="*/ 182232 h 2340761"/>
                <a:gd name="connsiteX161" fmla="*/ 1873851 w 2967861"/>
                <a:gd name="connsiteY161" fmla="*/ 186578 h 2340761"/>
                <a:gd name="connsiteX162" fmla="*/ 1866710 w 2967861"/>
                <a:gd name="connsiteY162" fmla="*/ 191856 h 2340761"/>
                <a:gd name="connsiteX163" fmla="*/ 1859570 w 2967861"/>
                <a:gd name="connsiteY163" fmla="*/ 197133 h 2340761"/>
                <a:gd name="connsiteX164" fmla="*/ 1854293 w 2967861"/>
                <a:gd name="connsiteY164" fmla="*/ 203342 h 2340761"/>
                <a:gd name="connsiteX165" fmla="*/ 1851188 w 2967861"/>
                <a:gd name="connsiteY165" fmla="*/ 201169 h 2340761"/>
                <a:gd name="connsiteX166" fmla="*/ 1849015 w 2967861"/>
                <a:gd name="connsiteY166" fmla="*/ 201169 h 2340761"/>
                <a:gd name="connsiteX167" fmla="*/ 1849015 w 2967861"/>
                <a:gd name="connsiteY167" fmla="*/ 198996 h 2340761"/>
                <a:gd name="connsiteX168" fmla="*/ 1849015 w 2967861"/>
                <a:gd name="connsiteY168" fmla="*/ 196823 h 2340761"/>
                <a:gd name="connsiteX169" fmla="*/ 1849015 w 2967861"/>
                <a:gd name="connsiteY169" fmla="*/ 195891 h 2340761"/>
                <a:gd name="connsiteX170" fmla="*/ 1851188 w 2967861"/>
                <a:gd name="connsiteY170" fmla="*/ 191545 h 2340761"/>
                <a:gd name="connsiteX171" fmla="*/ 1851188 w 2967861"/>
                <a:gd name="connsiteY171" fmla="*/ 188441 h 2340761"/>
                <a:gd name="connsiteX172" fmla="*/ 1834424 w 2967861"/>
                <a:gd name="connsiteY172" fmla="*/ 186267 h 2340761"/>
                <a:gd name="connsiteX173" fmla="*/ 1819833 w 2967861"/>
                <a:gd name="connsiteY173" fmla="*/ 188441 h 2340761"/>
                <a:gd name="connsiteX174" fmla="*/ 1807415 w 2967861"/>
                <a:gd name="connsiteY174" fmla="*/ 195891 h 2340761"/>
                <a:gd name="connsiteX175" fmla="*/ 1803379 w 2967861"/>
                <a:gd name="connsiteY175" fmla="*/ 195891 h 2340761"/>
                <a:gd name="connsiteX176" fmla="*/ 1815797 w 2967861"/>
                <a:gd name="connsiteY176" fmla="*/ 180990 h 2340761"/>
                <a:gd name="connsiteX177" fmla="*/ 1832561 w 2967861"/>
                <a:gd name="connsiteY177" fmla="*/ 169503 h 2340761"/>
                <a:gd name="connsiteX178" fmla="*/ 1849325 w 2967861"/>
                <a:gd name="connsiteY178" fmla="*/ 159880 h 2340761"/>
                <a:gd name="connsiteX179" fmla="*/ 1863916 w 2967861"/>
                <a:gd name="connsiteY179" fmla="*/ 151498 h 2340761"/>
                <a:gd name="connsiteX180" fmla="*/ 1869194 w 2967861"/>
                <a:gd name="connsiteY180" fmla="*/ 141874 h 2340761"/>
                <a:gd name="connsiteX181" fmla="*/ 1873230 w 2967861"/>
                <a:gd name="connsiteY181" fmla="*/ 132250 h 2340761"/>
                <a:gd name="connsiteX182" fmla="*/ 1878507 w 2967861"/>
                <a:gd name="connsiteY182" fmla="*/ 123868 h 2340761"/>
                <a:gd name="connsiteX183" fmla="*/ 1890925 w 2967861"/>
                <a:gd name="connsiteY183" fmla="*/ 114244 h 2340761"/>
                <a:gd name="connsiteX184" fmla="*/ 1890925 w 2967861"/>
                <a:gd name="connsiteY184" fmla="*/ 90029 h 2340761"/>
                <a:gd name="connsiteX185" fmla="*/ 1881612 w 2967861"/>
                <a:gd name="connsiteY185" fmla="*/ 77301 h 2340761"/>
                <a:gd name="connsiteX186" fmla="*/ 1873230 w 2967861"/>
                <a:gd name="connsiteY186" fmla="*/ 65815 h 2340761"/>
                <a:gd name="connsiteX187" fmla="*/ 1861743 w 2967861"/>
                <a:gd name="connsiteY187" fmla="*/ 57432 h 2340761"/>
                <a:gd name="connsiteX188" fmla="*/ 1847152 w 2967861"/>
                <a:gd name="connsiteY188" fmla="*/ 49982 h 2340761"/>
                <a:gd name="connsiteX189" fmla="*/ 1847152 w 2967861"/>
                <a:gd name="connsiteY189" fmla="*/ 47809 h 2340761"/>
                <a:gd name="connsiteX190" fmla="*/ 1847152 w 2967861"/>
                <a:gd name="connsiteY190" fmla="*/ 45636 h 2340761"/>
                <a:gd name="connsiteX191" fmla="*/ 1844979 w 2967861"/>
                <a:gd name="connsiteY191" fmla="*/ 43462 h 2340761"/>
                <a:gd name="connsiteX192" fmla="*/ 1844048 w 2967861"/>
                <a:gd name="connsiteY192" fmla="*/ 45636 h 2340761"/>
                <a:gd name="connsiteX193" fmla="*/ 1827284 w 2967861"/>
                <a:gd name="connsiteY193" fmla="*/ 50913 h 2340761"/>
                <a:gd name="connsiteX194" fmla="*/ 1812693 w 2967861"/>
                <a:gd name="connsiteY194" fmla="*/ 53086 h 2340761"/>
                <a:gd name="connsiteX195" fmla="*/ 1800275 w 2967861"/>
                <a:gd name="connsiteY195" fmla="*/ 55259 h 2340761"/>
                <a:gd name="connsiteX196" fmla="*/ 1787857 w 2967861"/>
                <a:gd name="connsiteY196" fmla="*/ 60537 h 2340761"/>
                <a:gd name="connsiteX197" fmla="*/ 1780717 w 2967861"/>
                <a:gd name="connsiteY197" fmla="*/ 50913 h 2340761"/>
                <a:gd name="connsiteX198" fmla="*/ 1773577 w 2967861"/>
                <a:gd name="connsiteY198" fmla="*/ 43462 h 2340761"/>
                <a:gd name="connsiteX199" fmla="*/ 1766436 w 2967861"/>
                <a:gd name="connsiteY199" fmla="*/ 40358 h 2340761"/>
                <a:gd name="connsiteX200" fmla="*/ 1751845 w 2967861"/>
                <a:gd name="connsiteY200" fmla="*/ 36012 h 2340761"/>
                <a:gd name="connsiteX201" fmla="*/ 1752777 w 2967861"/>
                <a:gd name="connsiteY201" fmla="*/ 30734 h 2340761"/>
                <a:gd name="connsiteX202" fmla="*/ 1754950 w 2967861"/>
                <a:gd name="connsiteY202" fmla="*/ 28561 h 2340761"/>
                <a:gd name="connsiteX203" fmla="*/ 1757123 w 2967861"/>
                <a:gd name="connsiteY203" fmla="*/ 25457 h 2340761"/>
                <a:gd name="connsiteX204" fmla="*/ 1760227 w 2967861"/>
                <a:gd name="connsiteY204" fmla="*/ 23283 h 2340761"/>
                <a:gd name="connsiteX205" fmla="*/ 1762401 w 2967861"/>
                <a:gd name="connsiteY205" fmla="*/ 22352 h 2340761"/>
                <a:gd name="connsiteX206" fmla="*/ 1767678 w 2967861"/>
                <a:gd name="connsiteY206" fmla="*/ 20179 h 2340761"/>
                <a:gd name="connsiteX207" fmla="*/ 1766747 w 2967861"/>
                <a:gd name="connsiteY207" fmla="*/ 14901 h 2340761"/>
                <a:gd name="connsiteX208" fmla="*/ 1762711 w 2967861"/>
                <a:gd name="connsiteY208" fmla="*/ 10555 h 2340761"/>
                <a:gd name="connsiteX209" fmla="*/ 1760538 w 2967861"/>
                <a:gd name="connsiteY209" fmla="*/ 7451 h 2340761"/>
                <a:gd name="connsiteX210" fmla="*/ 1759607 w 2967861"/>
                <a:gd name="connsiteY210" fmla="*/ 5278 h 2340761"/>
                <a:gd name="connsiteX211" fmla="*/ 1755571 w 2967861"/>
                <a:gd name="connsiteY211" fmla="*/ 0 h 2340761"/>
                <a:gd name="connsiteX212" fmla="*/ 1735702 w 2967861"/>
                <a:gd name="connsiteY212" fmla="*/ 0 h 2340761"/>
                <a:gd name="connsiteX213" fmla="*/ 1731666 w 2967861"/>
                <a:gd name="connsiteY213" fmla="*/ 18006 h 2340761"/>
                <a:gd name="connsiteX214" fmla="*/ 1721111 w 2967861"/>
                <a:gd name="connsiteY214" fmla="*/ 28561 h 2340761"/>
                <a:gd name="connsiteX215" fmla="*/ 1708693 w 2967861"/>
                <a:gd name="connsiteY215" fmla="*/ 38185 h 2340761"/>
                <a:gd name="connsiteX216" fmla="*/ 1695034 w 2967861"/>
                <a:gd name="connsiteY216" fmla="*/ 45636 h 2340761"/>
                <a:gd name="connsiteX217" fmla="*/ 1679511 w 2967861"/>
                <a:gd name="connsiteY217" fmla="*/ 53086 h 2340761"/>
                <a:gd name="connsiteX218" fmla="*/ 1679511 w 2967861"/>
                <a:gd name="connsiteY218" fmla="*/ 73265 h 2340761"/>
                <a:gd name="connsiteX219" fmla="*/ 1674234 w 2967861"/>
                <a:gd name="connsiteY219" fmla="*/ 73265 h 2340761"/>
                <a:gd name="connsiteX220" fmla="*/ 1668025 w 2967861"/>
                <a:gd name="connsiteY220" fmla="*/ 72334 h 2340761"/>
                <a:gd name="connsiteX221" fmla="*/ 1664921 w 2967861"/>
                <a:gd name="connsiteY221" fmla="*/ 72334 h 2340761"/>
                <a:gd name="connsiteX222" fmla="*/ 1659643 w 2967861"/>
                <a:gd name="connsiteY222" fmla="*/ 70161 h 2340761"/>
                <a:gd name="connsiteX223" fmla="*/ 1653434 w 2967861"/>
                <a:gd name="connsiteY223" fmla="*/ 75438 h 2340761"/>
                <a:gd name="connsiteX224" fmla="*/ 1646294 w 2967861"/>
                <a:gd name="connsiteY224" fmla="*/ 82889 h 2340761"/>
                <a:gd name="connsiteX225" fmla="*/ 1639153 w 2967861"/>
                <a:gd name="connsiteY225" fmla="*/ 88167 h 2340761"/>
                <a:gd name="connsiteX226" fmla="*/ 1632013 w 2967861"/>
                <a:gd name="connsiteY226" fmla="*/ 94376 h 2340761"/>
                <a:gd name="connsiteX227" fmla="*/ 1626736 w 2967861"/>
                <a:gd name="connsiteY227" fmla="*/ 94376 h 2340761"/>
                <a:gd name="connsiteX228" fmla="*/ 1616181 w 2967861"/>
                <a:gd name="connsiteY228" fmla="*/ 94376 h 2340761"/>
                <a:gd name="connsiteX229" fmla="*/ 1601590 w 2967861"/>
                <a:gd name="connsiteY229" fmla="*/ 94376 h 2340761"/>
                <a:gd name="connsiteX230" fmla="*/ 1586999 w 2967861"/>
                <a:gd name="connsiteY230" fmla="*/ 94376 h 2340761"/>
                <a:gd name="connsiteX231" fmla="*/ 1575512 w 2967861"/>
                <a:gd name="connsiteY231" fmla="*/ 94376 h 2340761"/>
                <a:gd name="connsiteX232" fmla="*/ 1572408 w 2967861"/>
                <a:gd name="connsiteY232" fmla="*/ 99653 h 2340761"/>
                <a:gd name="connsiteX233" fmla="*/ 1570235 w 2967861"/>
                <a:gd name="connsiteY233" fmla="*/ 104931 h 2340761"/>
                <a:gd name="connsiteX234" fmla="*/ 1567130 w 2967861"/>
                <a:gd name="connsiteY234" fmla="*/ 110208 h 2340761"/>
                <a:gd name="connsiteX235" fmla="*/ 1564957 w 2967861"/>
                <a:gd name="connsiteY235" fmla="*/ 117659 h 2340761"/>
                <a:gd name="connsiteX236" fmla="*/ 1543226 w 2967861"/>
                <a:gd name="connsiteY236" fmla="*/ 117659 h 2340761"/>
                <a:gd name="connsiteX237" fmla="*/ 1526462 w 2967861"/>
                <a:gd name="connsiteY237" fmla="*/ 123868 h 2340761"/>
                <a:gd name="connsiteX238" fmla="*/ 1511871 w 2967861"/>
                <a:gd name="connsiteY238" fmla="*/ 130077 h 2340761"/>
                <a:gd name="connsiteX239" fmla="*/ 1497280 w 2967861"/>
                <a:gd name="connsiteY239" fmla="*/ 141563 h 2340761"/>
                <a:gd name="connsiteX240" fmla="*/ 1484862 w 2967861"/>
                <a:gd name="connsiteY240" fmla="*/ 152118 h 2340761"/>
                <a:gd name="connsiteX241" fmla="*/ 1468098 w 2967861"/>
                <a:gd name="connsiteY241" fmla="*/ 161742 h 2340761"/>
                <a:gd name="connsiteX242" fmla="*/ 1462821 w 2967861"/>
                <a:gd name="connsiteY242" fmla="*/ 180679 h 2340761"/>
                <a:gd name="connsiteX243" fmla="*/ 1459716 w 2967861"/>
                <a:gd name="connsiteY243" fmla="*/ 198685 h 2340761"/>
                <a:gd name="connsiteX244" fmla="*/ 1455680 w 2967861"/>
                <a:gd name="connsiteY244" fmla="*/ 215760 h 2340761"/>
                <a:gd name="connsiteX245" fmla="*/ 1452576 w 2967861"/>
                <a:gd name="connsiteY245" fmla="*/ 215760 h 2340761"/>
                <a:gd name="connsiteX246" fmla="*/ 1445436 w 2967861"/>
                <a:gd name="connsiteY246" fmla="*/ 198685 h 2340761"/>
                <a:gd name="connsiteX247" fmla="*/ 1419358 w 2967861"/>
                <a:gd name="connsiteY247" fmla="*/ 203963 h 2340761"/>
                <a:gd name="connsiteX248" fmla="*/ 1395454 w 2967861"/>
                <a:gd name="connsiteY248" fmla="*/ 211414 h 2340761"/>
                <a:gd name="connsiteX249" fmla="*/ 1399490 w 2967861"/>
                <a:gd name="connsiteY249" fmla="*/ 233766 h 2340761"/>
                <a:gd name="connsiteX250" fmla="*/ 1404767 w 2967861"/>
                <a:gd name="connsiteY250" fmla="*/ 253945 h 2340761"/>
                <a:gd name="connsiteX251" fmla="*/ 1410045 w 2967861"/>
                <a:gd name="connsiteY251" fmla="*/ 275055 h 2340761"/>
                <a:gd name="connsiteX252" fmla="*/ 1419358 w 2967861"/>
                <a:gd name="connsiteY252" fmla="*/ 290888 h 2340761"/>
                <a:gd name="connsiteX253" fmla="*/ 1431776 w 2967861"/>
                <a:gd name="connsiteY253" fmla="*/ 304547 h 2340761"/>
                <a:gd name="connsiteX254" fmla="*/ 1431776 w 2967861"/>
                <a:gd name="connsiteY254" fmla="*/ 312929 h 2340761"/>
                <a:gd name="connsiteX255" fmla="*/ 1416254 w 2967861"/>
                <a:gd name="connsiteY255" fmla="*/ 302374 h 2340761"/>
                <a:gd name="connsiteX256" fmla="*/ 1399490 w 2967861"/>
                <a:gd name="connsiteY256" fmla="*/ 287473 h 2340761"/>
                <a:gd name="connsiteX257" fmla="*/ 1388934 w 2967861"/>
                <a:gd name="connsiteY257" fmla="*/ 272571 h 2340761"/>
                <a:gd name="connsiteX258" fmla="*/ 1368135 w 2967861"/>
                <a:gd name="connsiteY258" fmla="*/ 272571 h 2340761"/>
                <a:gd name="connsiteX259" fmla="*/ 1352612 w 2967861"/>
                <a:gd name="connsiteY259" fmla="*/ 275676 h 2340761"/>
                <a:gd name="connsiteX260" fmla="*/ 1338953 w 2967861"/>
                <a:gd name="connsiteY260" fmla="*/ 283127 h 2340761"/>
                <a:gd name="connsiteX261" fmla="*/ 1331812 w 2967861"/>
                <a:gd name="connsiteY261" fmla="*/ 274745 h 2340761"/>
                <a:gd name="connsiteX262" fmla="*/ 1328708 w 2967861"/>
                <a:gd name="connsiteY262" fmla="*/ 263258 h 2340761"/>
                <a:gd name="connsiteX263" fmla="*/ 1324672 w 2967861"/>
                <a:gd name="connsiteY263" fmla="*/ 252703 h 2340761"/>
                <a:gd name="connsiteX264" fmla="*/ 1321568 w 2967861"/>
                <a:gd name="connsiteY264" fmla="*/ 250530 h 2340761"/>
                <a:gd name="connsiteX265" fmla="*/ 1321568 w 2967861"/>
                <a:gd name="connsiteY265" fmla="*/ 249909 h 2340761"/>
                <a:gd name="connsiteX266" fmla="*/ 1319394 w 2967861"/>
                <a:gd name="connsiteY266" fmla="*/ 249909 h 2340761"/>
                <a:gd name="connsiteX267" fmla="*/ 1316290 w 2967861"/>
                <a:gd name="connsiteY267" fmla="*/ 249909 h 2340761"/>
                <a:gd name="connsiteX268" fmla="*/ 1312254 w 2967861"/>
                <a:gd name="connsiteY268" fmla="*/ 249909 h 2340761"/>
                <a:gd name="connsiteX269" fmla="*/ 1312254 w 2967861"/>
                <a:gd name="connsiteY269" fmla="*/ 284679 h 2340761"/>
                <a:gd name="connsiteX270" fmla="*/ 1289281 w 2967861"/>
                <a:gd name="connsiteY270" fmla="*/ 305789 h 2340761"/>
                <a:gd name="connsiteX271" fmla="*/ 1294559 w 2967861"/>
                <a:gd name="connsiteY271" fmla="*/ 320691 h 2340761"/>
                <a:gd name="connsiteX272" fmla="*/ 1299837 w 2967861"/>
                <a:gd name="connsiteY272" fmla="*/ 331246 h 2340761"/>
                <a:gd name="connsiteX273" fmla="*/ 1305114 w 2967861"/>
                <a:gd name="connsiteY273" fmla="*/ 343974 h 2340761"/>
                <a:gd name="connsiteX274" fmla="*/ 1309150 w 2967861"/>
                <a:gd name="connsiteY274" fmla="*/ 362911 h 2340761"/>
                <a:gd name="connsiteX275" fmla="*/ 1329018 w 2967861"/>
                <a:gd name="connsiteY275" fmla="*/ 370362 h 2340761"/>
                <a:gd name="connsiteX276" fmla="*/ 1350750 w 2967861"/>
                <a:gd name="connsiteY276" fmla="*/ 378744 h 2340761"/>
                <a:gd name="connsiteX277" fmla="*/ 1368445 w 2967861"/>
                <a:gd name="connsiteY277" fmla="*/ 386195 h 2340761"/>
                <a:gd name="connsiteX278" fmla="*/ 1368445 w 2967861"/>
                <a:gd name="connsiteY278" fmla="*/ 392403 h 2340761"/>
                <a:gd name="connsiteX279" fmla="*/ 1350750 w 2967861"/>
                <a:gd name="connsiteY279" fmla="*/ 386195 h 2340761"/>
                <a:gd name="connsiteX280" fmla="*/ 1332123 w 2967861"/>
                <a:gd name="connsiteY280" fmla="*/ 386195 h 2340761"/>
                <a:gd name="connsiteX281" fmla="*/ 1312254 w 2967861"/>
                <a:gd name="connsiteY281" fmla="*/ 386195 h 2340761"/>
                <a:gd name="connsiteX282" fmla="*/ 1314427 w 2967861"/>
                <a:gd name="connsiteY282" fmla="*/ 401096 h 2340761"/>
                <a:gd name="connsiteX283" fmla="*/ 1316601 w 2967861"/>
                <a:gd name="connsiteY283" fmla="*/ 418170 h 2340761"/>
                <a:gd name="connsiteX284" fmla="*/ 1319705 w 2967861"/>
                <a:gd name="connsiteY284" fmla="*/ 435245 h 2340761"/>
                <a:gd name="connsiteX285" fmla="*/ 1316601 w 2967861"/>
                <a:gd name="connsiteY285" fmla="*/ 453251 h 2340761"/>
                <a:gd name="connsiteX286" fmla="*/ 1310392 w 2967861"/>
                <a:gd name="connsiteY286" fmla="*/ 464737 h 2340761"/>
                <a:gd name="connsiteX287" fmla="*/ 1303251 w 2967861"/>
                <a:gd name="connsiteY287" fmla="*/ 479639 h 2340761"/>
                <a:gd name="connsiteX288" fmla="*/ 1296111 w 2967861"/>
                <a:gd name="connsiteY288" fmla="*/ 492367 h 2340761"/>
                <a:gd name="connsiteX289" fmla="*/ 1293006 w 2967861"/>
                <a:gd name="connsiteY289" fmla="*/ 494540 h 2340761"/>
                <a:gd name="connsiteX290" fmla="*/ 1290833 w 2967861"/>
                <a:gd name="connsiteY290" fmla="*/ 495472 h 2340761"/>
                <a:gd name="connsiteX291" fmla="*/ 1289902 w 2967861"/>
                <a:gd name="connsiteY291" fmla="*/ 497645 h 2340761"/>
                <a:gd name="connsiteX292" fmla="*/ 1269102 w 2967861"/>
                <a:gd name="connsiteY292" fmla="*/ 497645 h 2340761"/>
                <a:gd name="connsiteX293" fmla="*/ 1269102 w 2967861"/>
                <a:gd name="connsiteY293" fmla="*/ 492057 h 2340761"/>
                <a:gd name="connsiteX294" fmla="*/ 1276243 w 2967861"/>
                <a:gd name="connsiteY294" fmla="*/ 489883 h 2340761"/>
                <a:gd name="connsiteX295" fmla="*/ 1282452 w 2967861"/>
                <a:gd name="connsiteY295" fmla="*/ 486779 h 2340761"/>
                <a:gd name="connsiteX296" fmla="*/ 1287729 w 2967861"/>
                <a:gd name="connsiteY296" fmla="*/ 484606 h 2340761"/>
                <a:gd name="connsiteX297" fmla="*/ 1290833 w 2967861"/>
                <a:gd name="connsiteY297" fmla="*/ 480260 h 2340761"/>
                <a:gd name="connsiteX298" fmla="*/ 1296111 w 2967861"/>
                <a:gd name="connsiteY298" fmla="*/ 477155 h 2340761"/>
                <a:gd name="connsiteX299" fmla="*/ 1296111 w 2967861"/>
                <a:gd name="connsiteY299" fmla="*/ 460081 h 2340761"/>
                <a:gd name="connsiteX300" fmla="*/ 1300147 w 2967861"/>
                <a:gd name="connsiteY300" fmla="*/ 447352 h 2340761"/>
                <a:gd name="connsiteX301" fmla="*/ 1305424 w 2967861"/>
                <a:gd name="connsiteY301" fmla="*/ 435866 h 2340761"/>
                <a:gd name="connsiteX302" fmla="*/ 1302320 w 2967861"/>
                <a:gd name="connsiteY302" fmla="*/ 429657 h 2340761"/>
                <a:gd name="connsiteX303" fmla="*/ 1300147 w 2967861"/>
                <a:gd name="connsiteY303" fmla="*/ 423448 h 2340761"/>
                <a:gd name="connsiteX304" fmla="*/ 1296111 w 2967861"/>
                <a:gd name="connsiteY304" fmla="*/ 420344 h 2340761"/>
                <a:gd name="connsiteX305" fmla="*/ 1293006 w 2967861"/>
                <a:gd name="connsiteY305" fmla="*/ 415997 h 2340761"/>
                <a:gd name="connsiteX306" fmla="*/ 1290833 w 2967861"/>
                <a:gd name="connsiteY306" fmla="*/ 412893 h 2340761"/>
                <a:gd name="connsiteX307" fmla="*/ 1289902 w 2967861"/>
                <a:gd name="connsiteY307" fmla="*/ 407615 h 2340761"/>
                <a:gd name="connsiteX308" fmla="*/ 1289902 w 2967861"/>
                <a:gd name="connsiteY308" fmla="*/ 400165 h 2340761"/>
                <a:gd name="connsiteX309" fmla="*/ 1293006 w 2967861"/>
                <a:gd name="connsiteY309" fmla="*/ 390541 h 2340761"/>
                <a:gd name="connsiteX310" fmla="*/ 1296111 w 2967861"/>
                <a:gd name="connsiteY310" fmla="*/ 379054 h 2340761"/>
                <a:gd name="connsiteX311" fmla="*/ 1296111 w 2967861"/>
                <a:gd name="connsiteY311" fmla="*/ 366326 h 2340761"/>
                <a:gd name="connsiteX312" fmla="*/ 1293006 w 2967861"/>
                <a:gd name="connsiteY312" fmla="*/ 355771 h 2340761"/>
                <a:gd name="connsiteX313" fmla="*/ 1289902 w 2967861"/>
                <a:gd name="connsiteY313" fmla="*/ 340870 h 2340761"/>
                <a:gd name="connsiteX314" fmla="*/ 1283693 w 2967861"/>
                <a:gd name="connsiteY314" fmla="*/ 328141 h 2340761"/>
                <a:gd name="connsiteX315" fmla="*/ 1280589 w 2967861"/>
                <a:gd name="connsiteY315" fmla="*/ 318517 h 2340761"/>
                <a:gd name="connsiteX316" fmla="*/ 1282762 w 2967861"/>
                <a:gd name="connsiteY316" fmla="*/ 311067 h 2340761"/>
                <a:gd name="connsiteX317" fmla="*/ 1283693 w 2967861"/>
                <a:gd name="connsiteY317" fmla="*/ 299580 h 2340761"/>
                <a:gd name="connsiteX318" fmla="*/ 1287729 w 2967861"/>
                <a:gd name="connsiteY318" fmla="*/ 286852 h 2340761"/>
                <a:gd name="connsiteX319" fmla="*/ 1290833 w 2967861"/>
                <a:gd name="connsiteY319" fmla="*/ 271951 h 2340761"/>
                <a:gd name="connsiteX320" fmla="*/ 1293006 w 2967861"/>
                <a:gd name="connsiteY320" fmla="*/ 257049 h 2340761"/>
                <a:gd name="connsiteX321" fmla="*/ 1285866 w 2967861"/>
                <a:gd name="connsiteY321" fmla="*/ 249598 h 2340761"/>
                <a:gd name="connsiteX322" fmla="*/ 1280589 w 2967861"/>
                <a:gd name="connsiteY322" fmla="*/ 239975 h 2340761"/>
                <a:gd name="connsiteX323" fmla="*/ 1260720 w 2967861"/>
                <a:gd name="connsiteY323" fmla="*/ 239043 h 2340761"/>
                <a:gd name="connsiteX324" fmla="*/ 1243956 w 2967861"/>
                <a:gd name="connsiteY324" fmla="*/ 239975 h 2340761"/>
                <a:gd name="connsiteX325" fmla="*/ 1234643 w 2967861"/>
                <a:gd name="connsiteY325" fmla="*/ 246184 h 2340761"/>
                <a:gd name="connsiteX326" fmla="*/ 1227502 w 2967861"/>
                <a:gd name="connsiteY326" fmla="*/ 254566 h 2340761"/>
                <a:gd name="connsiteX327" fmla="*/ 1222225 w 2967861"/>
                <a:gd name="connsiteY327" fmla="*/ 266052 h 2340761"/>
                <a:gd name="connsiteX328" fmla="*/ 1218189 w 2967861"/>
                <a:gd name="connsiteY328" fmla="*/ 276607 h 2340761"/>
                <a:gd name="connsiteX329" fmla="*/ 1215085 w 2967861"/>
                <a:gd name="connsiteY329" fmla="*/ 290267 h 2340761"/>
                <a:gd name="connsiteX330" fmla="*/ 1211049 w 2967861"/>
                <a:gd name="connsiteY330" fmla="*/ 300822 h 2340761"/>
                <a:gd name="connsiteX331" fmla="*/ 1203909 w 2967861"/>
                <a:gd name="connsiteY331" fmla="*/ 310446 h 2340761"/>
                <a:gd name="connsiteX332" fmla="*/ 1193353 w 2967861"/>
                <a:gd name="connsiteY332" fmla="*/ 317896 h 2340761"/>
                <a:gd name="connsiteX333" fmla="*/ 1196458 w 2967861"/>
                <a:gd name="connsiteY333" fmla="*/ 338075 h 2340761"/>
                <a:gd name="connsiteX334" fmla="*/ 1198631 w 2967861"/>
                <a:gd name="connsiteY334" fmla="*/ 352977 h 2340761"/>
                <a:gd name="connsiteX335" fmla="*/ 1202667 w 2967861"/>
                <a:gd name="connsiteY335" fmla="*/ 370051 h 2340761"/>
                <a:gd name="connsiteX336" fmla="*/ 1200494 w 2967861"/>
                <a:gd name="connsiteY336" fmla="*/ 392403 h 2340761"/>
                <a:gd name="connsiteX337" fmla="*/ 1217258 w 2967861"/>
                <a:gd name="connsiteY337" fmla="*/ 392403 h 2340761"/>
                <a:gd name="connsiteX338" fmla="*/ 1218189 w 2967861"/>
                <a:gd name="connsiteY338" fmla="*/ 399854 h 2340761"/>
                <a:gd name="connsiteX339" fmla="*/ 1222225 w 2967861"/>
                <a:gd name="connsiteY339" fmla="*/ 405132 h 2340761"/>
                <a:gd name="connsiteX340" fmla="*/ 1224398 w 2967861"/>
                <a:gd name="connsiteY340" fmla="*/ 410409 h 2340761"/>
                <a:gd name="connsiteX341" fmla="*/ 1227502 w 2967861"/>
                <a:gd name="connsiteY341" fmla="*/ 414756 h 2340761"/>
                <a:gd name="connsiteX342" fmla="*/ 1232780 w 2967861"/>
                <a:gd name="connsiteY342" fmla="*/ 420033 h 2340761"/>
                <a:gd name="connsiteX343" fmla="*/ 1231849 w 2967861"/>
                <a:gd name="connsiteY343" fmla="*/ 423138 h 2340761"/>
                <a:gd name="connsiteX344" fmla="*/ 1231849 w 2967861"/>
                <a:gd name="connsiteY344" fmla="*/ 425311 h 2340761"/>
                <a:gd name="connsiteX345" fmla="*/ 1229676 w 2967861"/>
                <a:gd name="connsiteY345" fmla="*/ 427484 h 2340761"/>
                <a:gd name="connsiteX346" fmla="*/ 1220362 w 2967861"/>
                <a:gd name="connsiteY346" fmla="*/ 423138 h 2340761"/>
                <a:gd name="connsiteX347" fmla="*/ 1205771 w 2967861"/>
                <a:gd name="connsiteY347" fmla="*/ 415687 h 2340761"/>
                <a:gd name="connsiteX348" fmla="*/ 1190249 w 2967861"/>
                <a:gd name="connsiteY348" fmla="*/ 402959 h 2340761"/>
                <a:gd name="connsiteX349" fmla="*/ 1171622 w 2967861"/>
                <a:gd name="connsiteY349" fmla="*/ 390230 h 2340761"/>
                <a:gd name="connsiteX350" fmla="*/ 1159204 w 2967861"/>
                <a:gd name="connsiteY350" fmla="*/ 377502 h 2340761"/>
                <a:gd name="connsiteX351" fmla="*/ 1149891 w 2967861"/>
                <a:gd name="connsiteY351" fmla="*/ 366016 h 2340761"/>
                <a:gd name="connsiteX352" fmla="*/ 1142751 w 2967861"/>
                <a:gd name="connsiteY352" fmla="*/ 366016 h 2340761"/>
                <a:gd name="connsiteX353" fmla="*/ 1135611 w 2967861"/>
                <a:gd name="connsiteY353" fmla="*/ 366016 h 2340761"/>
                <a:gd name="connsiteX354" fmla="*/ 1130333 w 2967861"/>
                <a:gd name="connsiteY354" fmla="*/ 363842 h 2340761"/>
                <a:gd name="connsiteX355" fmla="*/ 1126297 w 2967861"/>
                <a:gd name="connsiteY355" fmla="*/ 362911 h 2340761"/>
                <a:gd name="connsiteX356" fmla="*/ 1119157 w 2967861"/>
                <a:gd name="connsiteY356" fmla="*/ 366016 h 2340761"/>
                <a:gd name="connsiteX357" fmla="*/ 1116052 w 2967861"/>
                <a:gd name="connsiteY357" fmla="*/ 368189 h 2340761"/>
                <a:gd name="connsiteX358" fmla="*/ 1112017 w 2967861"/>
                <a:gd name="connsiteY358" fmla="*/ 371293 h 2340761"/>
                <a:gd name="connsiteX359" fmla="*/ 1106739 w 2967861"/>
                <a:gd name="connsiteY359" fmla="*/ 375639 h 2340761"/>
                <a:gd name="connsiteX360" fmla="*/ 1106739 w 2967861"/>
                <a:gd name="connsiteY360" fmla="*/ 383090 h 2340761"/>
                <a:gd name="connsiteX361" fmla="*/ 1106739 w 2967861"/>
                <a:gd name="connsiteY361" fmla="*/ 388368 h 2340761"/>
                <a:gd name="connsiteX362" fmla="*/ 1108912 w 2967861"/>
                <a:gd name="connsiteY362" fmla="*/ 392714 h 2340761"/>
                <a:gd name="connsiteX363" fmla="*/ 1111085 w 2967861"/>
                <a:gd name="connsiteY363" fmla="*/ 395818 h 2340761"/>
                <a:gd name="connsiteX364" fmla="*/ 1114190 w 2967861"/>
                <a:gd name="connsiteY364" fmla="*/ 400165 h 2340761"/>
                <a:gd name="connsiteX365" fmla="*/ 1114190 w 2967861"/>
                <a:gd name="connsiteY365" fmla="*/ 405442 h 2340761"/>
                <a:gd name="connsiteX366" fmla="*/ 1112017 w 2967861"/>
                <a:gd name="connsiteY366" fmla="*/ 410720 h 2340761"/>
                <a:gd name="connsiteX367" fmla="*/ 1112017 w 2967861"/>
                <a:gd name="connsiteY367" fmla="*/ 415066 h 2340761"/>
                <a:gd name="connsiteX368" fmla="*/ 1111085 w 2967861"/>
                <a:gd name="connsiteY368" fmla="*/ 415997 h 2340761"/>
                <a:gd name="connsiteX369" fmla="*/ 1108912 w 2967861"/>
                <a:gd name="connsiteY369" fmla="*/ 420344 h 2340761"/>
                <a:gd name="connsiteX370" fmla="*/ 1106739 w 2967861"/>
                <a:gd name="connsiteY370" fmla="*/ 423448 h 2340761"/>
                <a:gd name="connsiteX371" fmla="*/ 1099599 w 2967861"/>
                <a:gd name="connsiteY371" fmla="*/ 422517 h 2340761"/>
                <a:gd name="connsiteX372" fmla="*/ 1096495 w 2967861"/>
                <a:gd name="connsiteY372" fmla="*/ 422517 h 2340761"/>
                <a:gd name="connsiteX373" fmla="*/ 1094321 w 2967861"/>
                <a:gd name="connsiteY373" fmla="*/ 420344 h 2340761"/>
                <a:gd name="connsiteX374" fmla="*/ 1092148 w 2967861"/>
                <a:gd name="connsiteY374" fmla="*/ 418170 h 2340761"/>
                <a:gd name="connsiteX375" fmla="*/ 1089044 w 2967861"/>
                <a:gd name="connsiteY375" fmla="*/ 415066 h 2340761"/>
                <a:gd name="connsiteX376" fmla="*/ 1086871 w 2967861"/>
                <a:gd name="connsiteY376" fmla="*/ 412893 h 2340761"/>
                <a:gd name="connsiteX377" fmla="*/ 1083766 w 2967861"/>
                <a:gd name="connsiteY377" fmla="*/ 412893 h 2340761"/>
                <a:gd name="connsiteX378" fmla="*/ 1072280 w 2967861"/>
                <a:gd name="connsiteY378" fmla="*/ 415997 h 2340761"/>
                <a:gd name="connsiteX379" fmla="*/ 1061724 w 2967861"/>
                <a:gd name="connsiteY379" fmla="*/ 420344 h 2340761"/>
                <a:gd name="connsiteX380" fmla="*/ 1048065 w 2967861"/>
                <a:gd name="connsiteY380" fmla="*/ 425621 h 2340761"/>
                <a:gd name="connsiteX381" fmla="*/ 1035647 w 2967861"/>
                <a:gd name="connsiteY381" fmla="*/ 430899 h 2340761"/>
                <a:gd name="connsiteX382" fmla="*/ 1030369 w 2967861"/>
                <a:gd name="connsiteY382" fmla="*/ 436176 h 2340761"/>
                <a:gd name="connsiteX383" fmla="*/ 1021056 w 2967861"/>
                <a:gd name="connsiteY383" fmla="*/ 436176 h 2340761"/>
                <a:gd name="connsiteX384" fmla="*/ 1028196 w 2967861"/>
                <a:gd name="connsiteY384" fmla="*/ 425621 h 2340761"/>
                <a:gd name="connsiteX385" fmla="*/ 1035336 w 2967861"/>
                <a:gd name="connsiteY385" fmla="*/ 420344 h 2340761"/>
                <a:gd name="connsiteX386" fmla="*/ 1044650 w 2967861"/>
                <a:gd name="connsiteY386" fmla="*/ 415066 h 2340761"/>
                <a:gd name="connsiteX387" fmla="*/ 1053963 w 2967861"/>
                <a:gd name="connsiteY387" fmla="*/ 407615 h 2340761"/>
                <a:gd name="connsiteX388" fmla="*/ 1040304 w 2967861"/>
                <a:gd name="connsiteY388" fmla="*/ 403269 h 2340761"/>
                <a:gd name="connsiteX389" fmla="*/ 1025713 w 2967861"/>
                <a:gd name="connsiteY389" fmla="*/ 400165 h 2340761"/>
                <a:gd name="connsiteX390" fmla="*/ 1010190 w 2967861"/>
                <a:gd name="connsiteY390" fmla="*/ 400165 h 2340761"/>
                <a:gd name="connsiteX391" fmla="*/ 1008017 w 2967861"/>
                <a:gd name="connsiteY391" fmla="*/ 407615 h 2340761"/>
                <a:gd name="connsiteX392" fmla="*/ 1008017 w 2967861"/>
                <a:gd name="connsiteY392" fmla="*/ 412893 h 2340761"/>
                <a:gd name="connsiteX393" fmla="*/ 1005844 w 2967861"/>
                <a:gd name="connsiteY393" fmla="*/ 415997 h 2340761"/>
                <a:gd name="connsiteX394" fmla="*/ 1003671 w 2967861"/>
                <a:gd name="connsiteY394" fmla="*/ 420344 h 2340761"/>
                <a:gd name="connsiteX395" fmla="*/ 1000567 w 2967861"/>
                <a:gd name="connsiteY395" fmla="*/ 423448 h 2340761"/>
                <a:gd name="connsiteX396" fmla="*/ 1000567 w 2967861"/>
                <a:gd name="connsiteY396" fmla="*/ 427794 h 2340761"/>
                <a:gd name="connsiteX397" fmla="*/ 996531 w 2967861"/>
                <a:gd name="connsiteY397" fmla="*/ 425621 h 2340761"/>
                <a:gd name="connsiteX398" fmla="*/ 995600 w 2967861"/>
                <a:gd name="connsiteY398" fmla="*/ 422517 h 2340761"/>
                <a:gd name="connsiteX399" fmla="*/ 993426 w 2967861"/>
                <a:gd name="connsiteY399" fmla="*/ 420344 h 2340761"/>
                <a:gd name="connsiteX400" fmla="*/ 991253 w 2967861"/>
                <a:gd name="connsiteY400" fmla="*/ 415997 h 2340761"/>
                <a:gd name="connsiteX401" fmla="*/ 990322 w 2967861"/>
                <a:gd name="connsiteY401" fmla="*/ 412893 h 2340761"/>
                <a:gd name="connsiteX402" fmla="*/ 986286 w 2967861"/>
                <a:gd name="connsiteY402" fmla="*/ 410720 h 2340761"/>
                <a:gd name="connsiteX403" fmla="*/ 983182 w 2967861"/>
                <a:gd name="connsiteY403" fmla="*/ 408547 h 2340761"/>
                <a:gd name="connsiteX404" fmla="*/ 981009 w 2967861"/>
                <a:gd name="connsiteY404" fmla="*/ 410720 h 2340761"/>
                <a:gd name="connsiteX405" fmla="*/ 975731 w 2967861"/>
                <a:gd name="connsiteY405" fmla="*/ 410720 h 2340761"/>
                <a:gd name="connsiteX406" fmla="*/ 969522 w 2967861"/>
                <a:gd name="connsiteY406" fmla="*/ 412893 h 2340761"/>
                <a:gd name="connsiteX407" fmla="*/ 957104 w 2967861"/>
                <a:gd name="connsiteY407" fmla="*/ 429967 h 2340761"/>
                <a:gd name="connsiteX408" fmla="*/ 942513 w 2967861"/>
                <a:gd name="connsiteY408" fmla="*/ 443627 h 2340761"/>
                <a:gd name="connsiteX409" fmla="*/ 930095 w 2967861"/>
                <a:gd name="connsiteY409" fmla="*/ 460702 h 2340761"/>
                <a:gd name="connsiteX410" fmla="*/ 932269 w 2967861"/>
                <a:gd name="connsiteY410" fmla="*/ 465979 h 2340761"/>
                <a:gd name="connsiteX411" fmla="*/ 932269 w 2967861"/>
                <a:gd name="connsiteY411" fmla="*/ 470325 h 2340761"/>
                <a:gd name="connsiteX412" fmla="*/ 932269 w 2967861"/>
                <a:gd name="connsiteY412" fmla="*/ 475603 h 2340761"/>
                <a:gd name="connsiteX413" fmla="*/ 932269 w 2967861"/>
                <a:gd name="connsiteY413" fmla="*/ 479949 h 2340761"/>
                <a:gd name="connsiteX414" fmla="*/ 930095 w 2967861"/>
                <a:gd name="connsiteY414" fmla="*/ 485227 h 2340761"/>
                <a:gd name="connsiteX415" fmla="*/ 926060 w 2967861"/>
                <a:gd name="connsiteY415" fmla="*/ 487400 h 2340761"/>
                <a:gd name="connsiteX416" fmla="*/ 925128 w 2967861"/>
                <a:gd name="connsiteY416" fmla="*/ 487400 h 2340761"/>
                <a:gd name="connsiteX417" fmla="*/ 922955 w 2967861"/>
                <a:gd name="connsiteY417" fmla="*/ 488331 h 2340761"/>
                <a:gd name="connsiteX418" fmla="*/ 920782 w 2967861"/>
                <a:gd name="connsiteY418" fmla="*/ 488331 h 2340761"/>
                <a:gd name="connsiteX419" fmla="*/ 915504 w 2967861"/>
                <a:gd name="connsiteY419" fmla="*/ 488331 h 2340761"/>
                <a:gd name="connsiteX420" fmla="*/ 911469 w 2967861"/>
                <a:gd name="connsiteY420" fmla="*/ 487400 h 2340761"/>
                <a:gd name="connsiteX421" fmla="*/ 908364 w 2967861"/>
                <a:gd name="connsiteY421" fmla="*/ 485227 h 2340761"/>
                <a:gd name="connsiteX422" fmla="*/ 906191 w 2967861"/>
                <a:gd name="connsiteY422" fmla="*/ 483054 h 2340761"/>
                <a:gd name="connsiteX423" fmla="*/ 900914 w 2967861"/>
                <a:gd name="connsiteY423" fmla="*/ 480881 h 2340761"/>
                <a:gd name="connsiteX424" fmla="*/ 900914 w 2967861"/>
                <a:gd name="connsiteY424" fmla="*/ 460702 h 2340761"/>
                <a:gd name="connsiteX425" fmla="*/ 908054 w 2967861"/>
                <a:gd name="connsiteY425" fmla="*/ 460702 h 2340761"/>
                <a:gd name="connsiteX426" fmla="*/ 911158 w 2967861"/>
                <a:gd name="connsiteY426" fmla="*/ 458528 h 2340761"/>
                <a:gd name="connsiteX427" fmla="*/ 913331 w 2967861"/>
                <a:gd name="connsiteY427" fmla="*/ 458528 h 2340761"/>
                <a:gd name="connsiteX428" fmla="*/ 917367 w 2967861"/>
                <a:gd name="connsiteY428" fmla="*/ 457597 h 2340761"/>
                <a:gd name="connsiteX429" fmla="*/ 917367 w 2967861"/>
                <a:gd name="connsiteY429" fmla="*/ 447973 h 2340761"/>
                <a:gd name="connsiteX430" fmla="*/ 911158 w 2967861"/>
                <a:gd name="connsiteY430" fmla="*/ 438349 h 2340761"/>
                <a:gd name="connsiteX431" fmla="*/ 904018 w 2967861"/>
                <a:gd name="connsiteY431" fmla="*/ 427794 h 2340761"/>
                <a:gd name="connsiteX432" fmla="*/ 896878 w 2967861"/>
                <a:gd name="connsiteY432" fmla="*/ 420344 h 2340761"/>
                <a:gd name="connsiteX433" fmla="*/ 866765 w 2967861"/>
                <a:gd name="connsiteY433" fmla="*/ 420344 h 2340761"/>
                <a:gd name="connsiteX434" fmla="*/ 873905 w 2967861"/>
                <a:gd name="connsiteY434" fmla="*/ 464737 h 2340761"/>
                <a:gd name="connsiteX435" fmla="*/ 877009 w 2967861"/>
                <a:gd name="connsiteY435" fmla="*/ 504785 h 2340761"/>
                <a:gd name="connsiteX436" fmla="*/ 869869 w 2967861"/>
                <a:gd name="connsiteY436" fmla="*/ 502612 h 2340761"/>
                <a:gd name="connsiteX437" fmla="*/ 862729 w 2967861"/>
                <a:gd name="connsiteY437" fmla="*/ 501680 h 2340761"/>
                <a:gd name="connsiteX438" fmla="*/ 855588 w 2967861"/>
                <a:gd name="connsiteY438" fmla="*/ 499507 h 2340761"/>
                <a:gd name="connsiteX439" fmla="*/ 850311 w 2967861"/>
                <a:gd name="connsiteY439" fmla="*/ 497334 h 2340761"/>
                <a:gd name="connsiteX440" fmla="*/ 840997 w 2967861"/>
                <a:gd name="connsiteY440" fmla="*/ 510062 h 2340761"/>
                <a:gd name="connsiteX441" fmla="*/ 830442 w 2967861"/>
                <a:gd name="connsiteY441" fmla="*/ 521549 h 2340761"/>
                <a:gd name="connsiteX442" fmla="*/ 813678 w 2967861"/>
                <a:gd name="connsiteY442" fmla="*/ 529000 h 2340761"/>
                <a:gd name="connsiteX443" fmla="*/ 815851 w 2967861"/>
                <a:gd name="connsiteY443" fmla="*/ 534277 h 2340761"/>
                <a:gd name="connsiteX444" fmla="*/ 815851 w 2967861"/>
                <a:gd name="connsiteY444" fmla="*/ 537382 h 2340761"/>
                <a:gd name="connsiteX445" fmla="*/ 815851 w 2967861"/>
                <a:gd name="connsiteY445" fmla="*/ 539555 h 2340761"/>
                <a:gd name="connsiteX446" fmla="*/ 818025 w 2967861"/>
                <a:gd name="connsiteY446" fmla="*/ 541728 h 2340761"/>
                <a:gd name="connsiteX447" fmla="*/ 818956 w 2967861"/>
                <a:gd name="connsiteY447" fmla="*/ 543901 h 2340761"/>
                <a:gd name="connsiteX448" fmla="*/ 821129 w 2967861"/>
                <a:gd name="connsiteY448" fmla="*/ 544832 h 2340761"/>
                <a:gd name="connsiteX449" fmla="*/ 821129 w 2967861"/>
                <a:gd name="connsiteY449" fmla="*/ 551041 h 2340761"/>
                <a:gd name="connsiteX450" fmla="*/ 818956 w 2967861"/>
                <a:gd name="connsiteY450" fmla="*/ 556319 h 2340761"/>
                <a:gd name="connsiteX451" fmla="*/ 818025 w 2967861"/>
                <a:gd name="connsiteY451" fmla="*/ 558492 h 2340761"/>
                <a:gd name="connsiteX452" fmla="*/ 815851 w 2967861"/>
                <a:gd name="connsiteY452" fmla="*/ 561596 h 2340761"/>
                <a:gd name="connsiteX453" fmla="*/ 813678 w 2967861"/>
                <a:gd name="connsiteY453" fmla="*/ 565943 h 2340761"/>
                <a:gd name="connsiteX454" fmla="*/ 799087 w 2967861"/>
                <a:gd name="connsiteY454" fmla="*/ 559734 h 2340761"/>
                <a:gd name="connsiteX455" fmla="*/ 786669 w 2967861"/>
                <a:gd name="connsiteY455" fmla="*/ 552283 h 2340761"/>
                <a:gd name="connsiteX456" fmla="*/ 774252 w 2967861"/>
                <a:gd name="connsiteY456" fmla="*/ 544832 h 2340761"/>
                <a:gd name="connsiteX457" fmla="*/ 774252 w 2967861"/>
                <a:gd name="connsiteY457" fmla="*/ 549179 h 2340761"/>
                <a:gd name="connsiteX458" fmla="*/ 767732 w 2967861"/>
                <a:gd name="connsiteY458" fmla="*/ 549179 h 2340761"/>
                <a:gd name="connsiteX459" fmla="*/ 767732 w 2967861"/>
                <a:gd name="connsiteY459" fmla="*/ 559734 h 2340761"/>
                <a:gd name="connsiteX460" fmla="*/ 769906 w 2967861"/>
                <a:gd name="connsiteY460" fmla="*/ 569358 h 2340761"/>
                <a:gd name="connsiteX461" fmla="*/ 772079 w 2967861"/>
                <a:gd name="connsiteY461" fmla="*/ 582086 h 2340761"/>
                <a:gd name="connsiteX462" fmla="*/ 764938 w 2967861"/>
                <a:gd name="connsiteY462" fmla="*/ 581155 h 2340761"/>
                <a:gd name="connsiteX463" fmla="*/ 760903 w 2967861"/>
                <a:gd name="connsiteY463" fmla="*/ 576808 h 2340761"/>
                <a:gd name="connsiteX464" fmla="*/ 755625 w 2967861"/>
                <a:gd name="connsiteY464" fmla="*/ 574635 h 2340761"/>
                <a:gd name="connsiteX465" fmla="*/ 752520 w 2967861"/>
                <a:gd name="connsiteY465" fmla="*/ 569358 h 2340761"/>
                <a:gd name="connsiteX466" fmla="*/ 748485 w 2967861"/>
                <a:gd name="connsiteY466" fmla="*/ 559734 h 2340761"/>
                <a:gd name="connsiteX467" fmla="*/ 745380 w 2967861"/>
                <a:gd name="connsiteY467" fmla="*/ 544832 h 2340761"/>
                <a:gd name="connsiteX468" fmla="*/ 743207 w 2967861"/>
                <a:gd name="connsiteY468" fmla="*/ 526827 h 2340761"/>
                <a:gd name="connsiteX469" fmla="*/ 741034 w 2967861"/>
                <a:gd name="connsiteY469" fmla="*/ 509752 h 2340761"/>
                <a:gd name="connsiteX470" fmla="*/ 738861 w 2967861"/>
                <a:gd name="connsiteY470" fmla="*/ 497024 h 2340761"/>
                <a:gd name="connsiteX471" fmla="*/ 753452 w 2967861"/>
                <a:gd name="connsiteY471" fmla="*/ 502301 h 2340761"/>
                <a:gd name="connsiteX472" fmla="*/ 768043 w 2967861"/>
                <a:gd name="connsiteY472" fmla="*/ 509752 h 2340761"/>
                <a:gd name="connsiteX473" fmla="*/ 784807 w 2967861"/>
                <a:gd name="connsiteY473" fmla="*/ 517203 h 2340761"/>
                <a:gd name="connsiteX474" fmla="*/ 802502 w 2967861"/>
                <a:gd name="connsiteY474" fmla="*/ 517203 h 2340761"/>
                <a:gd name="connsiteX475" fmla="*/ 819266 w 2967861"/>
                <a:gd name="connsiteY475" fmla="*/ 508821 h 2340761"/>
                <a:gd name="connsiteX476" fmla="*/ 831684 w 2967861"/>
                <a:gd name="connsiteY476" fmla="*/ 495161 h 2340761"/>
                <a:gd name="connsiteX477" fmla="*/ 833857 w 2967861"/>
                <a:gd name="connsiteY477" fmla="*/ 479328 h 2340761"/>
                <a:gd name="connsiteX478" fmla="*/ 830753 w 2967861"/>
                <a:gd name="connsiteY478" fmla="*/ 462254 h 2340761"/>
                <a:gd name="connsiteX479" fmla="*/ 819266 w 2967861"/>
                <a:gd name="connsiteY479" fmla="*/ 445179 h 2340761"/>
                <a:gd name="connsiteX480" fmla="*/ 806848 w 2967861"/>
                <a:gd name="connsiteY480" fmla="*/ 429347 h 2340761"/>
                <a:gd name="connsiteX481" fmla="*/ 792258 w 2967861"/>
                <a:gd name="connsiteY481" fmla="*/ 414445 h 2340761"/>
                <a:gd name="connsiteX482" fmla="*/ 777667 w 2967861"/>
                <a:gd name="connsiteY482" fmla="*/ 402959 h 2340761"/>
                <a:gd name="connsiteX483" fmla="*/ 765249 w 2967861"/>
                <a:gd name="connsiteY483" fmla="*/ 395508 h 2340761"/>
                <a:gd name="connsiteX484" fmla="*/ 732031 w 2967861"/>
                <a:gd name="connsiteY484" fmla="*/ 392403 h 2340761"/>
                <a:gd name="connsiteX485" fmla="*/ 726753 w 2967861"/>
                <a:gd name="connsiteY485" fmla="*/ 386195 h 2340761"/>
                <a:gd name="connsiteX486" fmla="*/ 721476 w 2967861"/>
                <a:gd name="connsiteY486" fmla="*/ 380917 h 2340761"/>
                <a:gd name="connsiteX487" fmla="*/ 719303 w 2967861"/>
                <a:gd name="connsiteY487" fmla="*/ 375639 h 2340761"/>
                <a:gd name="connsiteX488" fmla="*/ 717130 w 2967861"/>
                <a:gd name="connsiteY488" fmla="*/ 371293 h 2340761"/>
                <a:gd name="connsiteX489" fmla="*/ 711852 w 2967861"/>
                <a:gd name="connsiteY489" fmla="*/ 371293 h 2340761"/>
                <a:gd name="connsiteX490" fmla="*/ 704712 w 2967861"/>
                <a:gd name="connsiteY490" fmla="*/ 373466 h 2340761"/>
                <a:gd name="connsiteX491" fmla="*/ 692294 w 2967861"/>
                <a:gd name="connsiteY491" fmla="*/ 378744 h 2340761"/>
                <a:gd name="connsiteX492" fmla="*/ 690121 w 2967861"/>
                <a:gd name="connsiteY492" fmla="*/ 375639 h 2340761"/>
                <a:gd name="connsiteX493" fmla="*/ 689190 w 2967861"/>
                <a:gd name="connsiteY493" fmla="*/ 373466 h 2340761"/>
                <a:gd name="connsiteX494" fmla="*/ 687016 w 2967861"/>
                <a:gd name="connsiteY494" fmla="*/ 373466 h 2340761"/>
                <a:gd name="connsiteX495" fmla="*/ 684843 w 2967861"/>
                <a:gd name="connsiteY495" fmla="*/ 370362 h 2340761"/>
                <a:gd name="connsiteX496" fmla="*/ 684843 w 2967861"/>
                <a:gd name="connsiteY496" fmla="*/ 366016 h 2340761"/>
                <a:gd name="connsiteX497" fmla="*/ 687016 w 2967861"/>
                <a:gd name="connsiteY497" fmla="*/ 363842 h 2340761"/>
                <a:gd name="connsiteX498" fmla="*/ 687016 w 2967861"/>
                <a:gd name="connsiteY498" fmla="*/ 362911 h 2340761"/>
                <a:gd name="connsiteX499" fmla="*/ 689190 w 2967861"/>
                <a:gd name="connsiteY499" fmla="*/ 362911 h 2340761"/>
                <a:gd name="connsiteX500" fmla="*/ 690121 w 2967861"/>
                <a:gd name="connsiteY500" fmla="*/ 360738 h 2340761"/>
                <a:gd name="connsiteX501" fmla="*/ 692294 w 2967861"/>
                <a:gd name="connsiteY501" fmla="*/ 358565 h 2340761"/>
                <a:gd name="connsiteX502" fmla="*/ 689190 w 2967861"/>
                <a:gd name="connsiteY502" fmla="*/ 343664 h 2340761"/>
                <a:gd name="connsiteX503" fmla="*/ 682981 w 2967861"/>
                <a:gd name="connsiteY503" fmla="*/ 336213 h 2340761"/>
                <a:gd name="connsiteX504" fmla="*/ 675840 w 2967861"/>
                <a:gd name="connsiteY504" fmla="*/ 334040 h 2340761"/>
                <a:gd name="connsiteX505" fmla="*/ 668700 w 2967861"/>
                <a:gd name="connsiteY505" fmla="*/ 333108 h 2340761"/>
                <a:gd name="connsiteX506" fmla="*/ 660318 w 2967861"/>
                <a:gd name="connsiteY506" fmla="*/ 328762 h 2340761"/>
                <a:gd name="connsiteX507" fmla="*/ 653178 w 2967861"/>
                <a:gd name="connsiteY507" fmla="*/ 321311 h 2340761"/>
                <a:gd name="connsiteX508" fmla="*/ 636414 w 2967861"/>
                <a:gd name="connsiteY508" fmla="*/ 323485 h 2340761"/>
                <a:gd name="connsiteX509" fmla="*/ 619650 w 2967861"/>
                <a:gd name="connsiteY509" fmla="*/ 327831 h 2340761"/>
                <a:gd name="connsiteX510" fmla="*/ 607232 w 2967861"/>
                <a:gd name="connsiteY510" fmla="*/ 330935 h 2340761"/>
                <a:gd name="connsiteX511" fmla="*/ 595745 w 2967861"/>
                <a:gd name="connsiteY511" fmla="*/ 340559 h 2340761"/>
                <a:gd name="connsiteX512" fmla="*/ 589536 w 2967861"/>
                <a:gd name="connsiteY512" fmla="*/ 355460 h 2340761"/>
                <a:gd name="connsiteX513" fmla="*/ 583328 w 2967861"/>
                <a:gd name="connsiteY513" fmla="*/ 351114 h 2340761"/>
                <a:gd name="connsiteX514" fmla="*/ 581465 w 2967861"/>
                <a:gd name="connsiteY514" fmla="*/ 351114 h 2340761"/>
                <a:gd name="connsiteX515" fmla="*/ 579292 w 2967861"/>
                <a:gd name="connsiteY515" fmla="*/ 348941 h 2340761"/>
                <a:gd name="connsiteX516" fmla="*/ 577119 w 2967861"/>
                <a:gd name="connsiteY516" fmla="*/ 348941 h 2340761"/>
                <a:gd name="connsiteX517" fmla="*/ 574014 w 2967861"/>
                <a:gd name="connsiteY517" fmla="*/ 348941 h 2340761"/>
                <a:gd name="connsiteX518" fmla="*/ 569978 w 2967861"/>
                <a:gd name="connsiteY518" fmla="*/ 348941 h 2340761"/>
                <a:gd name="connsiteX519" fmla="*/ 564701 w 2967861"/>
                <a:gd name="connsiteY519" fmla="*/ 348941 h 2340761"/>
                <a:gd name="connsiteX520" fmla="*/ 564701 w 2967861"/>
                <a:gd name="connsiteY520" fmla="*/ 362601 h 2340761"/>
                <a:gd name="connsiteX521" fmla="*/ 560665 w 2967861"/>
                <a:gd name="connsiteY521" fmla="*/ 360428 h 2340761"/>
                <a:gd name="connsiteX522" fmla="*/ 559734 w 2967861"/>
                <a:gd name="connsiteY522" fmla="*/ 360428 h 2340761"/>
                <a:gd name="connsiteX523" fmla="*/ 557561 w 2967861"/>
                <a:gd name="connsiteY523" fmla="*/ 360428 h 2340761"/>
                <a:gd name="connsiteX524" fmla="*/ 555387 w 2967861"/>
                <a:gd name="connsiteY524" fmla="*/ 358254 h 2340761"/>
                <a:gd name="connsiteX525" fmla="*/ 535519 w 2967861"/>
                <a:gd name="connsiteY525" fmla="*/ 363532 h 2340761"/>
                <a:gd name="connsiteX526" fmla="*/ 520928 w 2967861"/>
                <a:gd name="connsiteY526" fmla="*/ 375019 h 2340761"/>
                <a:gd name="connsiteX527" fmla="*/ 511615 w 2967861"/>
                <a:gd name="connsiteY527" fmla="*/ 392093 h 2340761"/>
                <a:gd name="connsiteX528" fmla="*/ 494850 w 2967861"/>
                <a:gd name="connsiteY528" fmla="*/ 392093 h 2340761"/>
                <a:gd name="connsiteX529" fmla="*/ 494850 w 2967861"/>
                <a:gd name="connsiteY529" fmla="*/ 406994 h 2340761"/>
                <a:gd name="connsiteX530" fmla="*/ 479328 w 2967861"/>
                <a:gd name="connsiteY530" fmla="*/ 415377 h 2340761"/>
                <a:gd name="connsiteX531" fmla="*/ 466910 w 2967861"/>
                <a:gd name="connsiteY531" fmla="*/ 430278 h 2340761"/>
                <a:gd name="connsiteX532" fmla="*/ 453251 w 2967861"/>
                <a:gd name="connsiteY532" fmla="*/ 452630 h 2340761"/>
                <a:gd name="connsiteX533" fmla="*/ 442696 w 2967861"/>
                <a:gd name="connsiteY533" fmla="*/ 476845 h 2340761"/>
                <a:gd name="connsiteX534" fmla="*/ 431209 w 2967861"/>
                <a:gd name="connsiteY534" fmla="*/ 501060 h 2340761"/>
                <a:gd name="connsiteX535" fmla="*/ 420654 w 2967861"/>
                <a:gd name="connsiteY535" fmla="*/ 524343 h 2340761"/>
                <a:gd name="connsiteX536" fmla="*/ 408236 w 2967861"/>
                <a:gd name="connsiteY536" fmla="*/ 544522 h 2340761"/>
                <a:gd name="connsiteX537" fmla="*/ 394577 w 2967861"/>
                <a:gd name="connsiteY537" fmla="*/ 561596 h 2340761"/>
                <a:gd name="connsiteX538" fmla="*/ 396750 w 2967861"/>
                <a:gd name="connsiteY538" fmla="*/ 565943 h 2340761"/>
                <a:gd name="connsiteX539" fmla="*/ 396750 w 2967861"/>
                <a:gd name="connsiteY539" fmla="*/ 569047 h 2340761"/>
                <a:gd name="connsiteX540" fmla="*/ 396750 w 2967861"/>
                <a:gd name="connsiteY540" fmla="*/ 571220 h 2340761"/>
                <a:gd name="connsiteX541" fmla="*/ 398923 w 2967861"/>
                <a:gd name="connsiteY541" fmla="*/ 571220 h 2340761"/>
                <a:gd name="connsiteX542" fmla="*/ 401096 w 2967861"/>
                <a:gd name="connsiteY542" fmla="*/ 571220 h 2340761"/>
                <a:gd name="connsiteX543" fmla="*/ 404200 w 2967861"/>
                <a:gd name="connsiteY543" fmla="*/ 573393 h 2340761"/>
                <a:gd name="connsiteX544" fmla="*/ 394887 w 2967861"/>
                <a:gd name="connsiteY544" fmla="*/ 581775 h 2340761"/>
                <a:gd name="connsiteX545" fmla="*/ 384332 w 2967861"/>
                <a:gd name="connsiteY545" fmla="*/ 586122 h 2340761"/>
                <a:gd name="connsiteX546" fmla="*/ 371914 w 2967861"/>
                <a:gd name="connsiteY546" fmla="*/ 593572 h 2340761"/>
                <a:gd name="connsiteX547" fmla="*/ 369741 w 2967861"/>
                <a:gd name="connsiteY547" fmla="*/ 596677 h 2340761"/>
                <a:gd name="connsiteX548" fmla="*/ 367568 w 2967861"/>
                <a:gd name="connsiteY548" fmla="*/ 602886 h 2340761"/>
                <a:gd name="connsiteX549" fmla="*/ 366636 w 2967861"/>
                <a:gd name="connsiteY549" fmla="*/ 605990 h 2340761"/>
                <a:gd name="connsiteX550" fmla="*/ 364463 w 2967861"/>
                <a:gd name="connsiteY550" fmla="*/ 610336 h 2340761"/>
                <a:gd name="connsiteX551" fmla="*/ 360427 w 2967861"/>
                <a:gd name="connsiteY551" fmla="*/ 613441 h 2340761"/>
                <a:gd name="connsiteX552" fmla="*/ 359496 w 2967861"/>
                <a:gd name="connsiteY552" fmla="*/ 611268 h 2340761"/>
                <a:gd name="connsiteX553" fmla="*/ 357323 w 2967861"/>
                <a:gd name="connsiteY553" fmla="*/ 610336 h 2340761"/>
                <a:gd name="connsiteX554" fmla="*/ 355150 w 2967861"/>
                <a:gd name="connsiteY554" fmla="*/ 608163 h 2340761"/>
                <a:gd name="connsiteX555" fmla="*/ 352045 w 2967861"/>
                <a:gd name="connsiteY555" fmla="*/ 605990 h 2340761"/>
                <a:gd name="connsiteX556" fmla="*/ 345836 w 2967861"/>
                <a:gd name="connsiteY556" fmla="*/ 611268 h 2340761"/>
                <a:gd name="connsiteX557" fmla="*/ 340559 w 2967861"/>
                <a:gd name="connsiteY557" fmla="*/ 617477 h 2340761"/>
                <a:gd name="connsiteX558" fmla="*/ 335281 w 2967861"/>
                <a:gd name="connsiteY558" fmla="*/ 622754 h 2340761"/>
                <a:gd name="connsiteX559" fmla="*/ 331246 w 2967861"/>
                <a:gd name="connsiteY559" fmla="*/ 625859 h 2340761"/>
                <a:gd name="connsiteX560" fmla="*/ 325968 w 2967861"/>
                <a:gd name="connsiteY560" fmla="*/ 640760 h 2340761"/>
                <a:gd name="connsiteX561" fmla="*/ 323795 w 2967861"/>
                <a:gd name="connsiteY561" fmla="*/ 652247 h 2340761"/>
                <a:gd name="connsiteX562" fmla="*/ 320690 w 2967861"/>
                <a:gd name="connsiteY562" fmla="*/ 660629 h 2340761"/>
                <a:gd name="connsiteX563" fmla="*/ 311377 w 2967861"/>
                <a:gd name="connsiteY563" fmla="*/ 670252 h 2340761"/>
                <a:gd name="connsiteX564" fmla="*/ 313550 w 2967861"/>
                <a:gd name="connsiteY564" fmla="*/ 692605 h 2340761"/>
                <a:gd name="connsiteX565" fmla="*/ 316655 w 2967861"/>
                <a:gd name="connsiteY565" fmla="*/ 709679 h 2340761"/>
                <a:gd name="connsiteX566" fmla="*/ 320690 w 2967861"/>
                <a:gd name="connsiteY566" fmla="*/ 724581 h 2340761"/>
                <a:gd name="connsiteX567" fmla="*/ 322864 w 2967861"/>
                <a:gd name="connsiteY567" fmla="*/ 742586 h 2340761"/>
                <a:gd name="connsiteX568" fmla="*/ 323795 w 2967861"/>
                <a:gd name="connsiteY568" fmla="*/ 764938 h 2340761"/>
                <a:gd name="connsiteX569" fmla="*/ 327831 w 2967861"/>
                <a:gd name="connsiteY569" fmla="*/ 764938 h 2340761"/>
                <a:gd name="connsiteX570" fmla="*/ 330004 w 2967861"/>
                <a:gd name="connsiteY570" fmla="*/ 767112 h 2340761"/>
                <a:gd name="connsiteX571" fmla="*/ 330935 w 2967861"/>
                <a:gd name="connsiteY571" fmla="*/ 767112 h 2340761"/>
                <a:gd name="connsiteX572" fmla="*/ 333108 w 2967861"/>
                <a:gd name="connsiteY572" fmla="*/ 767112 h 2340761"/>
                <a:gd name="connsiteX573" fmla="*/ 335281 w 2967861"/>
                <a:gd name="connsiteY573" fmla="*/ 769285 h 2340761"/>
                <a:gd name="connsiteX574" fmla="*/ 352977 w 2967861"/>
                <a:gd name="connsiteY574" fmla="*/ 764938 h 2340761"/>
                <a:gd name="connsiteX575" fmla="*/ 364463 w 2967861"/>
                <a:gd name="connsiteY575" fmla="*/ 759661 h 2340761"/>
                <a:gd name="connsiteX576" fmla="*/ 375018 w 2967861"/>
                <a:gd name="connsiteY576" fmla="*/ 752210 h 2340761"/>
                <a:gd name="connsiteX577" fmla="*/ 384332 w 2967861"/>
                <a:gd name="connsiteY577" fmla="*/ 742586 h 2340761"/>
                <a:gd name="connsiteX578" fmla="*/ 398923 w 2967861"/>
                <a:gd name="connsiteY578" fmla="*/ 735136 h 2340761"/>
                <a:gd name="connsiteX579" fmla="*/ 409478 w 2967861"/>
                <a:gd name="connsiteY579" fmla="*/ 762765 h 2340761"/>
                <a:gd name="connsiteX580" fmla="*/ 415687 w 2967861"/>
                <a:gd name="connsiteY580" fmla="*/ 786980 h 2340761"/>
                <a:gd name="connsiteX581" fmla="*/ 424069 w 2967861"/>
                <a:gd name="connsiteY581" fmla="*/ 809332 h 2340761"/>
                <a:gd name="connsiteX582" fmla="*/ 438660 w 2967861"/>
                <a:gd name="connsiteY582" fmla="*/ 829511 h 2340761"/>
                <a:gd name="connsiteX583" fmla="*/ 438660 w 2967861"/>
                <a:gd name="connsiteY583" fmla="*/ 833857 h 2340761"/>
                <a:gd name="connsiteX584" fmla="*/ 444869 w 2967861"/>
                <a:gd name="connsiteY584" fmla="*/ 833857 h 2340761"/>
                <a:gd name="connsiteX585" fmla="*/ 453251 w 2967861"/>
                <a:gd name="connsiteY585" fmla="*/ 818956 h 2340761"/>
                <a:gd name="connsiteX586" fmla="*/ 462564 w 2967861"/>
                <a:gd name="connsiteY586" fmla="*/ 807470 h 2340761"/>
                <a:gd name="connsiteX587" fmla="*/ 474051 w 2967861"/>
                <a:gd name="connsiteY587" fmla="*/ 796914 h 2340761"/>
                <a:gd name="connsiteX588" fmla="*/ 481191 w 2967861"/>
                <a:gd name="connsiteY588" fmla="*/ 784186 h 2340761"/>
                <a:gd name="connsiteX589" fmla="*/ 488331 w 2967861"/>
                <a:gd name="connsiteY589" fmla="*/ 767112 h 2340761"/>
                <a:gd name="connsiteX590" fmla="*/ 491436 w 2967861"/>
                <a:gd name="connsiteY590" fmla="*/ 744759 h 2340761"/>
                <a:gd name="connsiteX591" fmla="*/ 515340 w 2967861"/>
                <a:gd name="connsiteY591" fmla="*/ 735136 h 2340761"/>
                <a:gd name="connsiteX592" fmla="*/ 516271 w 2967861"/>
                <a:gd name="connsiteY592" fmla="*/ 734204 h 2340761"/>
                <a:gd name="connsiteX593" fmla="*/ 516271 w 2967861"/>
                <a:gd name="connsiteY593" fmla="*/ 729858 h 2340761"/>
                <a:gd name="connsiteX594" fmla="*/ 518444 w 2967861"/>
                <a:gd name="connsiteY594" fmla="*/ 727685 h 2340761"/>
                <a:gd name="connsiteX595" fmla="*/ 518444 w 2967861"/>
                <a:gd name="connsiteY595" fmla="*/ 726754 h 2340761"/>
                <a:gd name="connsiteX596" fmla="*/ 520618 w 2967861"/>
                <a:gd name="connsiteY596" fmla="*/ 724581 h 2340761"/>
                <a:gd name="connsiteX597" fmla="*/ 522791 w 2967861"/>
                <a:gd name="connsiteY597" fmla="*/ 722407 h 2340761"/>
                <a:gd name="connsiteX598" fmla="*/ 528068 w 2967861"/>
                <a:gd name="connsiteY598" fmla="*/ 720234 h 2340761"/>
                <a:gd name="connsiteX599" fmla="*/ 524032 w 2967861"/>
                <a:gd name="connsiteY599" fmla="*/ 704402 h 2340761"/>
                <a:gd name="connsiteX600" fmla="*/ 516892 w 2967861"/>
                <a:gd name="connsiteY600" fmla="*/ 690742 h 2340761"/>
                <a:gd name="connsiteX601" fmla="*/ 506337 w 2967861"/>
                <a:gd name="connsiteY601" fmla="*/ 680187 h 2340761"/>
                <a:gd name="connsiteX602" fmla="*/ 494850 w 2967861"/>
                <a:gd name="connsiteY602" fmla="*/ 670563 h 2340761"/>
                <a:gd name="connsiteX603" fmla="*/ 501059 w 2967861"/>
                <a:gd name="connsiteY603" fmla="*/ 645106 h 2340761"/>
                <a:gd name="connsiteX604" fmla="*/ 509441 w 2967861"/>
                <a:gd name="connsiteY604" fmla="*/ 622754 h 2340761"/>
                <a:gd name="connsiteX605" fmla="*/ 523101 w 2967861"/>
                <a:gd name="connsiteY605" fmla="*/ 603817 h 2340761"/>
                <a:gd name="connsiteX606" fmla="*/ 537692 w 2967861"/>
                <a:gd name="connsiteY606" fmla="*/ 587984 h 2340761"/>
                <a:gd name="connsiteX607" fmla="*/ 550110 w 2967861"/>
                <a:gd name="connsiteY607" fmla="*/ 570910 h 2340761"/>
                <a:gd name="connsiteX608" fmla="*/ 559423 w 2967861"/>
                <a:gd name="connsiteY608" fmla="*/ 550731 h 2340761"/>
                <a:gd name="connsiteX609" fmla="*/ 564701 w 2967861"/>
                <a:gd name="connsiteY609" fmla="*/ 524343 h 2340761"/>
                <a:gd name="connsiteX610" fmla="*/ 581465 w 2967861"/>
                <a:gd name="connsiteY610" fmla="*/ 523412 h 2340761"/>
                <a:gd name="connsiteX611" fmla="*/ 595125 w 2967861"/>
                <a:gd name="connsiteY611" fmla="*/ 521238 h 2340761"/>
                <a:gd name="connsiteX612" fmla="*/ 601334 w 2967861"/>
                <a:gd name="connsiteY612" fmla="*/ 526516 h 2340761"/>
                <a:gd name="connsiteX613" fmla="*/ 606611 w 2967861"/>
                <a:gd name="connsiteY613" fmla="*/ 531794 h 2340761"/>
                <a:gd name="connsiteX614" fmla="*/ 611889 w 2967861"/>
                <a:gd name="connsiteY614" fmla="*/ 537071 h 2340761"/>
                <a:gd name="connsiteX615" fmla="*/ 602575 w 2967861"/>
                <a:gd name="connsiteY615" fmla="*/ 554146 h 2340761"/>
                <a:gd name="connsiteX616" fmla="*/ 590157 w 2967861"/>
                <a:gd name="connsiteY616" fmla="*/ 569047 h 2340761"/>
                <a:gd name="connsiteX617" fmla="*/ 575566 w 2967861"/>
                <a:gd name="connsiteY617" fmla="*/ 583949 h 2340761"/>
                <a:gd name="connsiteX618" fmla="*/ 560976 w 2967861"/>
                <a:gd name="connsiteY618" fmla="*/ 596677 h 2340761"/>
                <a:gd name="connsiteX619" fmla="*/ 552593 w 2967861"/>
                <a:gd name="connsiteY619" fmla="*/ 615614 h 2340761"/>
                <a:gd name="connsiteX620" fmla="*/ 550420 w 2967861"/>
                <a:gd name="connsiteY620" fmla="*/ 628342 h 2340761"/>
                <a:gd name="connsiteX621" fmla="*/ 552593 w 2967861"/>
                <a:gd name="connsiteY621" fmla="*/ 643244 h 2340761"/>
                <a:gd name="connsiteX622" fmla="*/ 553525 w 2967861"/>
                <a:gd name="connsiteY622" fmla="*/ 655972 h 2340761"/>
                <a:gd name="connsiteX623" fmla="*/ 552593 w 2967861"/>
                <a:gd name="connsiteY623" fmla="*/ 667458 h 2340761"/>
                <a:gd name="connsiteX624" fmla="*/ 553525 w 2967861"/>
                <a:gd name="connsiteY624" fmla="*/ 682360 h 2340761"/>
                <a:gd name="connsiteX625" fmla="*/ 557561 w 2967861"/>
                <a:gd name="connsiteY625" fmla="*/ 690742 h 2340761"/>
                <a:gd name="connsiteX626" fmla="*/ 562838 w 2967861"/>
                <a:gd name="connsiteY626" fmla="*/ 698193 h 2340761"/>
                <a:gd name="connsiteX627" fmla="*/ 568116 w 2967861"/>
                <a:gd name="connsiteY627" fmla="*/ 705643 h 2340761"/>
                <a:gd name="connsiteX628" fmla="*/ 572152 w 2967861"/>
                <a:gd name="connsiteY628" fmla="*/ 715267 h 2340761"/>
                <a:gd name="connsiteX629" fmla="*/ 593883 w 2967861"/>
                <a:gd name="connsiteY629" fmla="*/ 712163 h 2340761"/>
                <a:gd name="connsiteX630" fmla="*/ 613751 w 2967861"/>
                <a:gd name="connsiteY630" fmla="*/ 705954 h 2340761"/>
                <a:gd name="connsiteX631" fmla="*/ 631447 w 2967861"/>
                <a:gd name="connsiteY631" fmla="*/ 697572 h 2340761"/>
                <a:gd name="connsiteX632" fmla="*/ 638587 w 2967861"/>
                <a:gd name="connsiteY632" fmla="*/ 697572 h 2340761"/>
                <a:gd name="connsiteX633" fmla="*/ 644796 w 2967861"/>
                <a:gd name="connsiteY633" fmla="*/ 698503 h 2340761"/>
                <a:gd name="connsiteX634" fmla="*/ 647900 w 2967861"/>
                <a:gd name="connsiteY634" fmla="*/ 700676 h 2340761"/>
                <a:gd name="connsiteX635" fmla="*/ 653178 w 2967861"/>
                <a:gd name="connsiteY635" fmla="*/ 702849 h 2340761"/>
                <a:gd name="connsiteX636" fmla="*/ 659387 w 2967861"/>
                <a:gd name="connsiteY636" fmla="*/ 705022 h 2340761"/>
                <a:gd name="connsiteX637" fmla="*/ 652246 w 2967861"/>
                <a:gd name="connsiteY637" fmla="*/ 715578 h 2340761"/>
                <a:gd name="connsiteX638" fmla="*/ 642933 w 2967861"/>
                <a:gd name="connsiteY638" fmla="*/ 719924 h 2340761"/>
                <a:gd name="connsiteX639" fmla="*/ 633620 w 2967861"/>
                <a:gd name="connsiteY639" fmla="*/ 717751 h 2340761"/>
                <a:gd name="connsiteX640" fmla="*/ 621202 w 2967861"/>
                <a:gd name="connsiteY640" fmla="*/ 715578 h 2340761"/>
                <a:gd name="connsiteX641" fmla="*/ 608784 w 2967861"/>
                <a:gd name="connsiteY641" fmla="*/ 715578 h 2340761"/>
                <a:gd name="connsiteX642" fmla="*/ 601644 w 2967861"/>
                <a:gd name="connsiteY642" fmla="*/ 719924 h 2340761"/>
                <a:gd name="connsiteX643" fmla="*/ 595435 w 2967861"/>
                <a:gd name="connsiteY643" fmla="*/ 723028 h 2340761"/>
                <a:gd name="connsiteX644" fmla="*/ 589226 w 2967861"/>
                <a:gd name="connsiteY644" fmla="*/ 727375 h 2340761"/>
                <a:gd name="connsiteX645" fmla="*/ 579913 w 2967861"/>
                <a:gd name="connsiteY645" fmla="*/ 728306 h 2340761"/>
                <a:gd name="connsiteX646" fmla="*/ 583017 w 2967861"/>
                <a:gd name="connsiteY646" fmla="*/ 745380 h 2340761"/>
                <a:gd name="connsiteX647" fmla="*/ 585190 w 2967861"/>
                <a:gd name="connsiteY647" fmla="*/ 755004 h 2340761"/>
                <a:gd name="connsiteX648" fmla="*/ 589226 w 2967861"/>
                <a:gd name="connsiteY648" fmla="*/ 762455 h 2340761"/>
                <a:gd name="connsiteX649" fmla="*/ 590157 w 2967861"/>
                <a:gd name="connsiteY649" fmla="*/ 773010 h 2340761"/>
                <a:gd name="connsiteX650" fmla="*/ 592331 w 2967861"/>
                <a:gd name="connsiteY650" fmla="*/ 790085 h 2340761"/>
                <a:gd name="connsiteX651" fmla="*/ 587053 w 2967861"/>
                <a:gd name="connsiteY651" fmla="*/ 787911 h 2340761"/>
                <a:gd name="connsiteX652" fmla="*/ 581775 w 2967861"/>
                <a:gd name="connsiteY652" fmla="*/ 785738 h 2340761"/>
                <a:gd name="connsiteX653" fmla="*/ 579602 w 2967861"/>
                <a:gd name="connsiteY653" fmla="*/ 784807 h 2340761"/>
                <a:gd name="connsiteX654" fmla="*/ 577429 w 2967861"/>
                <a:gd name="connsiteY654" fmla="*/ 780461 h 2340761"/>
                <a:gd name="connsiteX655" fmla="*/ 575256 w 2967861"/>
                <a:gd name="connsiteY655" fmla="*/ 777356 h 2340761"/>
                <a:gd name="connsiteX656" fmla="*/ 572152 w 2967861"/>
                <a:gd name="connsiteY656" fmla="*/ 773010 h 2340761"/>
                <a:gd name="connsiteX657" fmla="*/ 572152 w 2967861"/>
                <a:gd name="connsiteY657" fmla="*/ 769906 h 2340761"/>
                <a:gd name="connsiteX658" fmla="*/ 566874 w 2967861"/>
                <a:gd name="connsiteY658" fmla="*/ 770837 h 2340761"/>
                <a:gd name="connsiteX659" fmla="*/ 562838 w 2967861"/>
                <a:gd name="connsiteY659" fmla="*/ 773010 h 2340761"/>
                <a:gd name="connsiteX660" fmla="*/ 559734 w 2967861"/>
                <a:gd name="connsiteY660" fmla="*/ 777356 h 2340761"/>
                <a:gd name="connsiteX661" fmla="*/ 555698 w 2967861"/>
                <a:gd name="connsiteY661" fmla="*/ 778288 h 2340761"/>
                <a:gd name="connsiteX662" fmla="*/ 552593 w 2967861"/>
                <a:gd name="connsiteY662" fmla="*/ 782634 h 2340761"/>
                <a:gd name="connsiteX663" fmla="*/ 548558 w 2967861"/>
                <a:gd name="connsiteY663" fmla="*/ 808090 h 2340761"/>
                <a:gd name="connsiteX664" fmla="*/ 548558 w 2967861"/>
                <a:gd name="connsiteY664" fmla="*/ 839756 h 2340761"/>
                <a:gd name="connsiteX665" fmla="*/ 543280 w 2967861"/>
                <a:gd name="connsiteY665" fmla="*/ 841929 h 2340761"/>
                <a:gd name="connsiteX666" fmla="*/ 539244 w 2967861"/>
                <a:gd name="connsiteY666" fmla="*/ 841929 h 2340761"/>
                <a:gd name="connsiteX667" fmla="*/ 536140 w 2967861"/>
                <a:gd name="connsiteY667" fmla="*/ 842860 h 2340761"/>
                <a:gd name="connsiteX668" fmla="*/ 532104 w 2967861"/>
                <a:gd name="connsiteY668" fmla="*/ 847207 h 2340761"/>
                <a:gd name="connsiteX669" fmla="*/ 531173 w 2967861"/>
                <a:gd name="connsiteY669" fmla="*/ 849380 h 2340761"/>
                <a:gd name="connsiteX670" fmla="*/ 528999 w 2967861"/>
                <a:gd name="connsiteY670" fmla="*/ 854657 h 2340761"/>
                <a:gd name="connsiteX671" fmla="*/ 509131 w 2967861"/>
                <a:gd name="connsiteY671" fmla="*/ 850311 h 2340761"/>
                <a:gd name="connsiteX672" fmla="*/ 494540 w 2967861"/>
                <a:gd name="connsiteY672" fmla="*/ 849380 h 2340761"/>
                <a:gd name="connsiteX673" fmla="*/ 485227 w 2967861"/>
                <a:gd name="connsiteY673" fmla="*/ 852484 h 2340761"/>
                <a:gd name="connsiteX674" fmla="*/ 478086 w 2967861"/>
                <a:gd name="connsiteY674" fmla="*/ 856830 h 2340761"/>
                <a:gd name="connsiteX675" fmla="*/ 472809 w 2967861"/>
                <a:gd name="connsiteY675" fmla="*/ 862108 h 2340761"/>
                <a:gd name="connsiteX676" fmla="*/ 463495 w 2967861"/>
                <a:gd name="connsiteY676" fmla="*/ 867386 h 2340761"/>
                <a:gd name="connsiteX677" fmla="*/ 452940 w 2967861"/>
                <a:gd name="connsiteY677" fmla="*/ 871732 h 2340761"/>
                <a:gd name="connsiteX678" fmla="*/ 443627 w 2967861"/>
                <a:gd name="connsiteY678" fmla="*/ 871732 h 2340761"/>
                <a:gd name="connsiteX679" fmla="*/ 436487 w 2967861"/>
                <a:gd name="connsiteY679" fmla="*/ 865523 h 2340761"/>
                <a:gd name="connsiteX680" fmla="*/ 431209 w 2967861"/>
                <a:gd name="connsiteY680" fmla="*/ 862418 h 2340761"/>
                <a:gd name="connsiteX681" fmla="*/ 423138 w 2967861"/>
                <a:gd name="connsiteY681" fmla="*/ 862418 h 2340761"/>
                <a:gd name="connsiteX682" fmla="*/ 411651 w 2967861"/>
                <a:gd name="connsiteY682" fmla="*/ 867696 h 2340761"/>
                <a:gd name="connsiteX683" fmla="*/ 406373 w 2967861"/>
                <a:gd name="connsiteY683" fmla="*/ 864592 h 2340761"/>
                <a:gd name="connsiteX684" fmla="*/ 402338 w 2967861"/>
                <a:gd name="connsiteY684" fmla="*/ 862418 h 2340761"/>
                <a:gd name="connsiteX685" fmla="*/ 401406 w 2967861"/>
                <a:gd name="connsiteY685" fmla="*/ 860245 h 2340761"/>
                <a:gd name="connsiteX686" fmla="*/ 397371 w 2967861"/>
                <a:gd name="connsiteY686" fmla="*/ 858072 h 2340761"/>
                <a:gd name="connsiteX687" fmla="*/ 392093 w 2967861"/>
                <a:gd name="connsiteY687" fmla="*/ 854968 h 2340761"/>
                <a:gd name="connsiteX688" fmla="*/ 392093 w 2967861"/>
                <a:gd name="connsiteY688" fmla="*/ 842239 h 2340761"/>
                <a:gd name="connsiteX689" fmla="*/ 394266 w 2967861"/>
                <a:gd name="connsiteY689" fmla="*/ 825165 h 2340761"/>
                <a:gd name="connsiteX690" fmla="*/ 395197 w 2967861"/>
                <a:gd name="connsiteY690" fmla="*/ 807159 h 2340761"/>
                <a:gd name="connsiteX691" fmla="*/ 397371 w 2967861"/>
                <a:gd name="connsiteY691" fmla="*/ 793500 h 2340761"/>
                <a:gd name="connsiteX692" fmla="*/ 399544 w 2967861"/>
                <a:gd name="connsiteY692" fmla="*/ 786049 h 2340761"/>
                <a:gd name="connsiteX693" fmla="*/ 399544 w 2967861"/>
                <a:gd name="connsiteY693" fmla="*/ 777667 h 2340761"/>
                <a:gd name="connsiteX694" fmla="*/ 387126 w 2967861"/>
                <a:gd name="connsiteY694" fmla="*/ 780771 h 2340761"/>
                <a:gd name="connsiteX695" fmla="*/ 375639 w 2967861"/>
                <a:gd name="connsiteY695" fmla="*/ 785117 h 2340761"/>
                <a:gd name="connsiteX696" fmla="*/ 360117 w 2967861"/>
                <a:gd name="connsiteY696" fmla="*/ 786049 h 2340761"/>
                <a:gd name="connsiteX697" fmla="*/ 361048 w 2967861"/>
                <a:gd name="connsiteY697" fmla="*/ 803123 h 2340761"/>
                <a:gd name="connsiteX698" fmla="*/ 361048 w 2967861"/>
                <a:gd name="connsiteY698" fmla="*/ 823302 h 2340761"/>
                <a:gd name="connsiteX699" fmla="*/ 365084 w 2967861"/>
                <a:gd name="connsiteY699" fmla="*/ 845654 h 2340761"/>
                <a:gd name="connsiteX700" fmla="*/ 372224 w 2967861"/>
                <a:gd name="connsiteY700" fmla="*/ 864592 h 2340761"/>
                <a:gd name="connsiteX701" fmla="*/ 370051 w 2967861"/>
                <a:gd name="connsiteY701" fmla="*/ 865523 h 2340761"/>
                <a:gd name="connsiteX702" fmla="*/ 370051 w 2967861"/>
                <a:gd name="connsiteY702" fmla="*/ 867696 h 2340761"/>
                <a:gd name="connsiteX703" fmla="*/ 370051 w 2967861"/>
                <a:gd name="connsiteY703" fmla="*/ 869869 h 2340761"/>
                <a:gd name="connsiteX704" fmla="*/ 367878 w 2967861"/>
                <a:gd name="connsiteY704" fmla="*/ 872042 h 2340761"/>
                <a:gd name="connsiteX705" fmla="*/ 353287 w 2967861"/>
                <a:gd name="connsiteY705" fmla="*/ 877320 h 2340761"/>
                <a:gd name="connsiteX706" fmla="*/ 337765 w 2967861"/>
                <a:gd name="connsiteY706" fmla="*/ 882597 h 2340761"/>
                <a:gd name="connsiteX707" fmla="*/ 324105 w 2967861"/>
                <a:gd name="connsiteY707" fmla="*/ 887875 h 2340761"/>
                <a:gd name="connsiteX708" fmla="*/ 313550 w 2967861"/>
                <a:gd name="connsiteY708" fmla="*/ 895326 h 2340761"/>
                <a:gd name="connsiteX709" fmla="*/ 308273 w 2967861"/>
                <a:gd name="connsiteY709" fmla="*/ 906812 h 2340761"/>
                <a:gd name="connsiteX710" fmla="*/ 306099 w 2967861"/>
                <a:gd name="connsiteY710" fmla="*/ 917367 h 2340761"/>
                <a:gd name="connsiteX711" fmla="*/ 298959 w 2967861"/>
                <a:gd name="connsiteY711" fmla="*/ 928854 h 2340761"/>
                <a:gd name="connsiteX712" fmla="*/ 264500 w 2967861"/>
                <a:gd name="connsiteY712" fmla="*/ 939409 h 2340761"/>
                <a:gd name="connsiteX713" fmla="*/ 262327 w 2967861"/>
                <a:gd name="connsiteY713" fmla="*/ 943755 h 2340761"/>
                <a:gd name="connsiteX714" fmla="*/ 260154 w 2967861"/>
                <a:gd name="connsiteY714" fmla="*/ 946860 h 2340761"/>
                <a:gd name="connsiteX715" fmla="*/ 260154 w 2967861"/>
                <a:gd name="connsiteY715" fmla="*/ 951206 h 2340761"/>
                <a:gd name="connsiteX716" fmla="*/ 260154 w 2967861"/>
                <a:gd name="connsiteY716" fmla="*/ 954310 h 2340761"/>
                <a:gd name="connsiteX717" fmla="*/ 260154 w 2967861"/>
                <a:gd name="connsiteY717" fmla="*/ 958657 h 2340761"/>
                <a:gd name="connsiteX718" fmla="*/ 259222 w 2967861"/>
                <a:gd name="connsiteY718" fmla="*/ 961761 h 2340761"/>
                <a:gd name="connsiteX719" fmla="*/ 257049 w 2967861"/>
                <a:gd name="connsiteY719" fmla="*/ 963934 h 2340761"/>
                <a:gd name="connsiteX720" fmla="*/ 251771 w 2967861"/>
                <a:gd name="connsiteY720" fmla="*/ 966107 h 2340761"/>
                <a:gd name="connsiteX721" fmla="*/ 247736 w 2967861"/>
                <a:gd name="connsiteY721" fmla="*/ 967039 h 2340761"/>
                <a:gd name="connsiteX722" fmla="*/ 242458 w 2967861"/>
                <a:gd name="connsiteY722" fmla="*/ 969212 h 2340761"/>
                <a:gd name="connsiteX723" fmla="*/ 238422 w 2967861"/>
                <a:gd name="connsiteY723" fmla="*/ 973558 h 2340761"/>
                <a:gd name="connsiteX724" fmla="*/ 235318 w 2967861"/>
                <a:gd name="connsiteY724" fmla="*/ 971385 h 2340761"/>
                <a:gd name="connsiteX725" fmla="*/ 231282 w 2967861"/>
                <a:gd name="connsiteY725" fmla="*/ 969212 h 2340761"/>
                <a:gd name="connsiteX726" fmla="*/ 228178 w 2967861"/>
                <a:gd name="connsiteY726" fmla="*/ 969212 h 2340761"/>
                <a:gd name="connsiteX727" fmla="*/ 226004 w 2967861"/>
                <a:gd name="connsiteY727" fmla="*/ 967039 h 2340761"/>
                <a:gd name="connsiteX728" fmla="*/ 220727 w 2967861"/>
                <a:gd name="connsiteY728" fmla="*/ 966107 h 2340761"/>
                <a:gd name="connsiteX729" fmla="*/ 215449 w 2967861"/>
                <a:gd name="connsiteY729" fmla="*/ 966107 h 2340761"/>
                <a:gd name="connsiteX730" fmla="*/ 215449 w 2967861"/>
                <a:gd name="connsiteY730" fmla="*/ 986286 h 2340761"/>
                <a:gd name="connsiteX731" fmla="*/ 209240 w 2967861"/>
                <a:gd name="connsiteY731" fmla="*/ 986286 h 2340761"/>
                <a:gd name="connsiteX732" fmla="*/ 203963 w 2967861"/>
                <a:gd name="connsiteY732" fmla="*/ 986286 h 2340761"/>
                <a:gd name="connsiteX733" fmla="*/ 198685 w 2967861"/>
                <a:gd name="connsiteY733" fmla="*/ 988459 h 2340761"/>
                <a:gd name="connsiteX734" fmla="*/ 194650 w 2967861"/>
                <a:gd name="connsiteY734" fmla="*/ 989391 h 2340761"/>
                <a:gd name="connsiteX735" fmla="*/ 188441 w 2967861"/>
                <a:gd name="connsiteY735" fmla="*/ 989391 h 2340761"/>
                <a:gd name="connsiteX736" fmla="*/ 184405 w 2967861"/>
                <a:gd name="connsiteY736" fmla="*/ 991564 h 2340761"/>
                <a:gd name="connsiteX737" fmla="*/ 181300 w 2967861"/>
                <a:gd name="connsiteY737" fmla="*/ 991564 h 2340761"/>
                <a:gd name="connsiteX738" fmla="*/ 179127 w 2967861"/>
                <a:gd name="connsiteY738" fmla="*/ 993737 h 2340761"/>
                <a:gd name="connsiteX739" fmla="*/ 175091 w 2967861"/>
                <a:gd name="connsiteY739" fmla="*/ 995910 h 2340761"/>
                <a:gd name="connsiteX740" fmla="*/ 171987 w 2967861"/>
                <a:gd name="connsiteY740" fmla="*/ 996842 h 2340761"/>
                <a:gd name="connsiteX741" fmla="*/ 181300 w 2967861"/>
                <a:gd name="connsiteY741" fmla="*/ 1006465 h 2340761"/>
                <a:gd name="connsiteX742" fmla="*/ 193718 w 2967861"/>
                <a:gd name="connsiteY742" fmla="*/ 1013916 h 2340761"/>
                <a:gd name="connsiteX743" fmla="*/ 206136 w 2967861"/>
                <a:gd name="connsiteY743" fmla="*/ 1018262 h 2340761"/>
                <a:gd name="connsiteX744" fmla="*/ 218554 w 2967861"/>
                <a:gd name="connsiteY744" fmla="*/ 1021367 h 2340761"/>
                <a:gd name="connsiteX745" fmla="*/ 220727 w 2967861"/>
                <a:gd name="connsiteY745" fmla="*/ 1040304 h 2340761"/>
                <a:gd name="connsiteX746" fmla="*/ 222900 w 2967861"/>
                <a:gd name="connsiteY746" fmla="*/ 1056137 h 2340761"/>
                <a:gd name="connsiteX747" fmla="*/ 222900 w 2967861"/>
                <a:gd name="connsiteY747" fmla="*/ 1073211 h 2340761"/>
                <a:gd name="connsiteX748" fmla="*/ 218864 w 2967861"/>
                <a:gd name="connsiteY748" fmla="*/ 1088113 h 2340761"/>
                <a:gd name="connsiteX749" fmla="*/ 218864 w 2967861"/>
                <a:gd name="connsiteY749" fmla="*/ 1090286 h 2340761"/>
                <a:gd name="connsiteX750" fmla="*/ 218864 w 2967861"/>
                <a:gd name="connsiteY750" fmla="*/ 1091217 h 2340761"/>
                <a:gd name="connsiteX751" fmla="*/ 216691 w 2967861"/>
                <a:gd name="connsiteY751" fmla="*/ 1091217 h 2340761"/>
                <a:gd name="connsiteX752" fmla="*/ 216691 w 2967861"/>
                <a:gd name="connsiteY752" fmla="*/ 1093390 h 2340761"/>
                <a:gd name="connsiteX753" fmla="*/ 215760 w 2967861"/>
                <a:gd name="connsiteY753" fmla="*/ 1095563 h 2340761"/>
                <a:gd name="connsiteX754" fmla="*/ 202100 w 2967861"/>
                <a:gd name="connsiteY754" fmla="*/ 1100841 h 2340761"/>
                <a:gd name="connsiteX755" fmla="*/ 184405 w 2967861"/>
                <a:gd name="connsiteY755" fmla="*/ 1105187 h 2340761"/>
                <a:gd name="connsiteX756" fmla="*/ 166709 w 2967861"/>
                <a:gd name="connsiteY756" fmla="*/ 1105187 h 2340761"/>
                <a:gd name="connsiteX757" fmla="*/ 149945 w 2967861"/>
                <a:gd name="connsiteY757" fmla="*/ 1100841 h 2340761"/>
                <a:gd name="connsiteX758" fmla="*/ 135354 w 2967861"/>
                <a:gd name="connsiteY758" fmla="*/ 1095563 h 2340761"/>
                <a:gd name="connsiteX759" fmla="*/ 130077 w 2967861"/>
                <a:gd name="connsiteY759" fmla="*/ 1095563 h 2340761"/>
                <a:gd name="connsiteX760" fmla="*/ 126041 w 2967861"/>
                <a:gd name="connsiteY760" fmla="*/ 1097736 h 2340761"/>
                <a:gd name="connsiteX761" fmla="*/ 122936 w 2967861"/>
                <a:gd name="connsiteY761" fmla="*/ 1097736 h 2340761"/>
                <a:gd name="connsiteX762" fmla="*/ 120763 w 2967861"/>
                <a:gd name="connsiteY762" fmla="*/ 1097736 h 2340761"/>
                <a:gd name="connsiteX763" fmla="*/ 118590 w 2967861"/>
                <a:gd name="connsiteY763" fmla="*/ 1098668 h 2340761"/>
                <a:gd name="connsiteX764" fmla="*/ 116417 w 2967861"/>
                <a:gd name="connsiteY764" fmla="*/ 1103014 h 2340761"/>
                <a:gd name="connsiteX765" fmla="*/ 115796 w 2967861"/>
                <a:gd name="connsiteY765" fmla="*/ 1106739 h 2340761"/>
                <a:gd name="connsiteX766" fmla="*/ 111760 w 2967861"/>
                <a:gd name="connsiteY766" fmla="*/ 1119468 h 2340761"/>
                <a:gd name="connsiteX767" fmla="*/ 111760 w 2967861"/>
                <a:gd name="connsiteY767" fmla="*/ 1140578 h 2340761"/>
                <a:gd name="connsiteX768" fmla="*/ 111760 w 2967861"/>
                <a:gd name="connsiteY768" fmla="*/ 1163861 h 2340761"/>
                <a:gd name="connsiteX769" fmla="*/ 113934 w 2967861"/>
                <a:gd name="connsiteY769" fmla="*/ 1188076 h 2340761"/>
                <a:gd name="connsiteX770" fmla="*/ 116107 w 2967861"/>
                <a:gd name="connsiteY770" fmla="*/ 1208255 h 2340761"/>
                <a:gd name="connsiteX771" fmla="*/ 116107 w 2967861"/>
                <a:gd name="connsiteY771" fmla="*/ 1223157 h 2340761"/>
                <a:gd name="connsiteX772" fmla="*/ 119211 w 2967861"/>
                <a:gd name="connsiteY772" fmla="*/ 1223157 h 2340761"/>
                <a:gd name="connsiteX773" fmla="*/ 119211 w 2967861"/>
                <a:gd name="connsiteY773" fmla="*/ 1228434 h 2340761"/>
                <a:gd name="connsiteX774" fmla="*/ 126351 w 2967861"/>
                <a:gd name="connsiteY774" fmla="*/ 1228434 h 2340761"/>
                <a:gd name="connsiteX775" fmla="*/ 131629 w 2967861"/>
                <a:gd name="connsiteY775" fmla="*/ 1227503 h 2340761"/>
                <a:gd name="connsiteX776" fmla="*/ 135665 w 2967861"/>
                <a:gd name="connsiteY776" fmla="*/ 1227503 h 2340761"/>
                <a:gd name="connsiteX777" fmla="*/ 138769 w 2967861"/>
                <a:gd name="connsiteY777" fmla="*/ 1223157 h 2340761"/>
                <a:gd name="connsiteX778" fmla="*/ 144978 w 2967861"/>
                <a:gd name="connsiteY778" fmla="*/ 1225330 h 2340761"/>
                <a:gd name="connsiteX779" fmla="*/ 148083 w 2967861"/>
                <a:gd name="connsiteY779" fmla="*/ 1225330 h 2340761"/>
                <a:gd name="connsiteX780" fmla="*/ 152118 w 2967861"/>
                <a:gd name="connsiteY780" fmla="*/ 1227503 h 2340761"/>
                <a:gd name="connsiteX781" fmla="*/ 155223 w 2967861"/>
                <a:gd name="connsiteY781" fmla="*/ 1228434 h 2340761"/>
                <a:gd name="connsiteX782" fmla="*/ 157396 w 2967861"/>
                <a:gd name="connsiteY782" fmla="*/ 1230607 h 2340761"/>
                <a:gd name="connsiteX783" fmla="*/ 157396 w 2967861"/>
                <a:gd name="connsiteY783" fmla="*/ 1232780 h 2340761"/>
                <a:gd name="connsiteX784" fmla="*/ 157396 w 2967861"/>
                <a:gd name="connsiteY784" fmla="*/ 1234953 h 2340761"/>
                <a:gd name="connsiteX785" fmla="*/ 159569 w 2967861"/>
                <a:gd name="connsiteY785" fmla="*/ 1234953 h 2340761"/>
                <a:gd name="connsiteX786" fmla="*/ 159569 w 2967861"/>
                <a:gd name="connsiteY786" fmla="*/ 1235885 h 2340761"/>
                <a:gd name="connsiteX787" fmla="*/ 153360 w 2967861"/>
                <a:gd name="connsiteY787" fmla="*/ 1252959 h 2340761"/>
                <a:gd name="connsiteX788" fmla="*/ 142805 w 2967861"/>
                <a:gd name="connsiteY788" fmla="*/ 1265688 h 2340761"/>
                <a:gd name="connsiteX789" fmla="*/ 130387 w 2967861"/>
                <a:gd name="connsiteY789" fmla="*/ 1277174 h 2340761"/>
                <a:gd name="connsiteX790" fmla="*/ 116728 w 2967861"/>
                <a:gd name="connsiteY790" fmla="*/ 1287729 h 2340761"/>
                <a:gd name="connsiteX791" fmla="*/ 104310 w 2967861"/>
                <a:gd name="connsiteY791" fmla="*/ 1299216 h 2340761"/>
                <a:gd name="connsiteX792" fmla="*/ 94996 w 2967861"/>
                <a:gd name="connsiteY792" fmla="*/ 1314117 h 2340761"/>
                <a:gd name="connsiteX793" fmla="*/ 94065 w 2967861"/>
                <a:gd name="connsiteY793" fmla="*/ 1324672 h 2340761"/>
                <a:gd name="connsiteX794" fmla="*/ 94996 w 2967861"/>
                <a:gd name="connsiteY794" fmla="*/ 1337401 h 2340761"/>
                <a:gd name="connsiteX795" fmla="*/ 94996 w 2967861"/>
                <a:gd name="connsiteY795" fmla="*/ 1348887 h 2340761"/>
                <a:gd name="connsiteX796" fmla="*/ 91892 w 2967861"/>
                <a:gd name="connsiteY796" fmla="*/ 1357269 h 2340761"/>
                <a:gd name="connsiteX797" fmla="*/ 77301 w 2967861"/>
                <a:gd name="connsiteY797" fmla="*/ 1366893 h 2340761"/>
                <a:gd name="connsiteX798" fmla="*/ 62710 w 2967861"/>
                <a:gd name="connsiteY798" fmla="*/ 1374344 h 2340761"/>
                <a:gd name="connsiteX799" fmla="*/ 48119 w 2967861"/>
                <a:gd name="connsiteY799" fmla="*/ 1383967 h 2340761"/>
                <a:gd name="connsiteX800" fmla="*/ 35701 w 2967861"/>
                <a:gd name="connsiteY800" fmla="*/ 1394523 h 2340761"/>
                <a:gd name="connsiteX801" fmla="*/ 31666 w 2967861"/>
                <a:gd name="connsiteY801" fmla="*/ 1401973 h 2340761"/>
                <a:gd name="connsiteX802" fmla="*/ 24525 w 2967861"/>
                <a:gd name="connsiteY802" fmla="*/ 1415633 h 2340761"/>
                <a:gd name="connsiteX803" fmla="*/ 17385 w 2967861"/>
                <a:gd name="connsiteY803" fmla="*/ 1431466 h 2340761"/>
                <a:gd name="connsiteX804" fmla="*/ 10245 w 2967861"/>
                <a:gd name="connsiteY804" fmla="*/ 1450403 h 2340761"/>
                <a:gd name="connsiteX805" fmla="*/ 3104 w 2967861"/>
                <a:gd name="connsiteY805" fmla="*/ 1466236 h 2340761"/>
                <a:gd name="connsiteX806" fmla="*/ 0 w 2967861"/>
                <a:gd name="connsiteY806" fmla="*/ 1481137 h 2340761"/>
                <a:gd name="connsiteX807" fmla="*/ 0 w 2967861"/>
                <a:gd name="connsiteY807" fmla="*/ 1492623 h 2340761"/>
                <a:gd name="connsiteX808" fmla="*/ 3104 w 2967861"/>
                <a:gd name="connsiteY808" fmla="*/ 1500074 h 2340761"/>
                <a:gd name="connsiteX809" fmla="*/ 9313 w 2967861"/>
                <a:gd name="connsiteY809" fmla="*/ 1509698 h 2340761"/>
                <a:gd name="connsiteX810" fmla="*/ 12418 w 2967861"/>
                <a:gd name="connsiteY810" fmla="*/ 1518080 h 2340761"/>
                <a:gd name="connsiteX811" fmla="*/ 12418 w 2967861"/>
                <a:gd name="connsiteY811" fmla="*/ 1532981 h 2340761"/>
                <a:gd name="connsiteX812" fmla="*/ 10245 w 2967861"/>
                <a:gd name="connsiteY812" fmla="*/ 1542605 h 2340761"/>
                <a:gd name="connsiteX813" fmla="*/ 7140 w 2967861"/>
                <a:gd name="connsiteY813" fmla="*/ 1555334 h 2340761"/>
                <a:gd name="connsiteX814" fmla="*/ 3104 w 2967861"/>
                <a:gd name="connsiteY814" fmla="*/ 1570235 h 2340761"/>
                <a:gd name="connsiteX815" fmla="*/ 2173 w 2967861"/>
                <a:gd name="connsiteY815" fmla="*/ 1587309 h 2340761"/>
                <a:gd name="connsiteX816" fmla="*/ 5278 w 2967861"/>
                <a:gd name="connsiteY816" fmla="*/ 1597865 h 2340761"/>
                <a:gd name="connsiteX817" fmla="*/ 5278 w 2967861"/>
                <a:gd name="connsiteY817" fmla="*/ 1622079 h 2340761"/>
                <a:gd name="connsiteX818" fmla="*/ 14591 w 2967861"/>
                <a:gd name="connsiteY818" fmla="*/ 1633566 h 2340761"/>
                <a:gd name="connsiteX819" fmla="*/ 29182 w 2967861"/>
                <a:gd name="connsiteY819" fmla="*/ 1646294 h 2340761"/>
                <a:gd name="connsiteX820" fmla="*/ 45946 w 2967861"/>
                <a:gd name="connsiteY820" fmla="*/ 1659022 h 2340761"/>
                <a:gd name="connsiteX821" fmla="*/ 56501 w 2967861"/>
                <a:gd name="connsiteY821" fmla="*/ 1671751 h 2340761"/>
                <a:gd name="connsiteX822" fmla="*/ 65815 w 2967861"/>
                <a:gd name="connsiteY822" fmla="*/ 1695965 h 2340761"/>
                <a:gd name="connsiteX823" fmla="*/ 78232 w 2967861"/>
                <a:gd name="connsiteY823" fmla="*/ 1705589 h 2340761"/>
                <a:gd name="connsiteX824" fmla="*/ 92823 w 2967861"/>
                <a:gd name="connsiteY824" fmla="*/ 1713040 h 2340761"/>
                <a:gd name="connsiteX825" fmla="*/ 107414 w 2967861"/>
                <a:gd name="connsiteY825" fmla="*/ 1720491 h 2340761"/>
                <a:gd name="connsiteX826" fmla="*/ 122005 w 2967861"/>
                <a:gd name="connsiteY826" fmla="*/ 1727941 h 2340761"/>
                <a:gd name="connsiteX827" fmla="*/ 132560 w 2967861"/>
                <a:gd name="connsiteY827" fmla="*/ 1740670 h 2340761"/>
                <a:gd name="connsiteX828" fmla="*/ 139701 w 2967861"/>
                <a:gd name="connsiteY828" fmla="*/ 1738497 h 2340761"/>
                <a:gd name="connsiteX829" fmla="*/ 145910 w 2967861"/>
                <a:gd name="connsiteY829" fmla="*/ 1736323 h 2340761"/>
                <a:gd name="connsiteX830" fmla="*/ 149014 w 2967861"/>
                <a:gd name="connsiteY830" fmla="*/ 1733219 h 2340761"/>
                <a:gd name="connsiteX831" fmla="*/ 153050 w 2967861"/>
                <a:gd name="connsiteY831" fmla="*/ 1731046 h 2340761"/>
                <a:gd name="connsiteX832" fmla="*/ 161432 w 2967861"/>
                <a:gd name="connsiteY832" fmla="*/ 1733219 h 2340761"/>
                <a:gd name="connsiteX833" fmla="*/ 172918 w 2967861"/>
                <a:gd name="connsiteY833" fmla="*/ 1736323 h 2340761"/>
                <a:gd name="connsiteX834" fmla="*/ 185336 w 2967861"/>
                <a:gd name="connsiteY834" fmla="*/ 1736323 h 2340761"/>
                <a:gd name="connsiteX835" fmla="*/ 189372 w 2967861"/>
                <a:gd name="connsiteY835" fmla="*/ 1723595 h 2340761"/>
                <a:gd name="connsiteX836" fmla="*/ 224763 w 2967861"/>
                <a:gd name="connsiteY836" fmla="*/ 1731046 h 2340761"/>
                <a:gd name="connsiteX837" fmla="*/ 239354 w 2967861"/>
                <a:gd name="connsiteY837" fmla="*/ 1725768 h 2340761"/>
                <a:gd name="connsiteX838" fmla="*/ 257980 w 2967861"/>
                <a:gd name="connsiteY838" fmla="*/ 1718318 h 2340761"/>
                <a:gd name="connsiteX839" fmla="*/ 275676 w 2967861"/>
                <a:gd name="connsiteY839" fmla="*/ 1710867 h 2340761"/>
                <a:gd name="connsiteX840" fmla="*/ 290267 w 2967861"/>
                <a:gd name="connsiteY840" fmla="*/ 1713040 h 2340761"/>
                <a:gd name="connsiteX841" fmla="*/ 302685 w 2967861"/>
                <a:gd name="connsiteY841" fmla="*/ 1713971 h 2340761"/>
                <a:gd name="connsiteX842" fmla="*/ 316344 w 2967861"/>
                <a:gd name="connsiteY842" fmla="*/ 1716144 h 2340761"/>
                <a:gd name="connsiteX843" fmla="*/ 336213 w 2967861"/>
                <a:gd name="connsiteY843" fmla="*/ 1747810 h 2340761"/>
                <a:gd name="connsiteX844" fmla="*/ 343353 w 2967861"/>
                <a:gd name="connsiteY844" fmla="*/ 1747810 h 2340761"/>
                <a:gd name="connsiteX845" fmla="*/ 348631 w 2967861"/>
                <a:gd name="connsiteY845" fmla="*/ 1747810 h 2340761"/>
                <a:gd name="connsiteX846" fmla="*/ 353908 w 2967861"/>
                <a:gd name="connsiteY846" fmla="*/ 1745637 h 2340761"/>
                <a:gd name="connsiteX847" fmla="*/ 356081 w 2967861"/>
                <a:gd name="connsiteY847" fmla="*/ 1743464 h 2340761"/>
                <a:gd name="connsiteX848" fmla="*/ 360117 w 2967861"/>
                <a:gd name="connsiteY848" fmla="*/ 1740359 h 2340761"/>
                <a:gd name="connsiteX849" fmla="*/ 367257 w 2967861"/>
                <a:gd name="connsiteY849" fmla="*/ 1742532 h 2340761"/>
                <a:gd name="connsiteX850" fmla="*/ 372535 w 2967861"/>
                <a:gd name="connsiteY850" fmla="*/ 1742532 h 2340761"/>
                <a:gd name="connsiteX851" fmla="*/ 375639 w 2967861"/>
                <a:gd name="connsiteY851" fmla="*/ 1743464 h 2340761"/>
                <a:gd name="connsiteX852" fmla="*/ 379675 w 2967861"/>
                <a:gd name="connsiteY852" fmla="*/ 1747810 h 2340761"/>
                <a:gd name="connsiteX853" fmla="*/ 382780 w 2967861"/>
                <a:gd name="connsiteY853" fmla="*/ 1749983 h 2340761"/>
                <a:gd name="connsiteX854" fmla="*/ 388989 w 2967861"/>
                <a:gd name="connsiteY854" fmla="*/ 1753088 h 2340761"/>
                <a:gd name="connsiteX855" fmla="*/ 382780 w 2967861"/>
                <a:gd name="connsiteY855" fmla="*/ 1775440 h 2340761"/>
                <a:gd name="connsiteX856" fmla="*/ 377502 w 2967861"/>
                <a:gd name="connsiteY856" fmla="*/ 1795619 h 2340761"/>
                <a:gd name="connsiteX857" fmla="*/ 372224 w 2967861"/>
                <a:gd name="connsiteY857" fmla="*/ 1817971 h 2340761"/>
                <a:gd name="connsiteX858" fmla="*/ 388989 w 2967861"/>
                <a:gd name="connsiteY858" fmla="*/ 1835045 h 2340761"/>
                <a:gd name="connsiteX859" fmla="*/ 404511 w 2967861"/>
                <a:gd name="connsiteY859" fmla="*/ 1855224 h 2340761"/>
                <a:gd name="connsiteX860" fmla="*/ 421275 w 2967861"/>
                <a:gd name="connsiteY860" fmla="*/ 1877576 h 2340761"/>
                <a:gd name="connsiteX861" fmla="*/ 431830 w 2967861"/>
                <a:gd name="connsiteY861" fmla="*/ 1899928 h 2340761"/>
                <a:gd name="connsiteX862" fmla="*/ 435866 w 2967861"/>
                <a:gd name="connsiteY862" fmla="*/ 1917003 h 2340761"/>
                <a:gd name="connsiteX863" fmla="*/ 435866 w 2967861"/>
                <a:gd name="connsiteY863" fmla="*/ 1929731 h 2340761"/>
                <a:gd name="connsiteX864" fmla="*/ 438039 w 2967861"/>
                <a:gd name="connsiteY864" fmla="*/ 1942459 h 2340761"/>
                <a:gd name="connsiteX865" fmla="*/ 445179 w 2967861"/>
                <a:gd name="connsiteY865" fmla="*/ 1957361 h 2340761"/>
                <a:gd name="connsiteX866" fmla="*/ 438970 w 2967861"/>
                <a:gd name="connsiteY866" fmla="*/ 1972262 h 2340761"/>
                <a:gd name="connsiteX867" fmla="*/ 431830 w 2967861"/>
                <a:gd name="connsiteY867" fmla="*/ 1989337 h 2340761"/>
                <a:gd name="connsiteX868" fmla="*/ 421275 w 2967861"/>
                <a:gd name="connsiteY868" fmla="*/ 2009516 h 2340761"/>
                <a:gd name="connsiteX869" fmla="*/ 414135 w 2967861"/>
                <a:gd name="connsiteY869" fmla="*/ 2027522 h 2340761"/>
                <a:gd name="connsiteX870" fmla="*/ 410099 w 2967861"/>
                <a:gd name="connsiteY870" fmla="*/ 2048632 h 2340761"/>
                <a:gd name="connsiteX871" fmla="*/ 412272 w 2967861"/>
                <a:gd name="connsiteY871" fmla="*/ 2066638 h 2340761"/>
                <a:gd name="connsiteX872" fmla="*/ 419412 w 2967861"/>
                <a:gd name="connsiteY872" fmla="*/ 2081539 h 2340761"/>
                <a:gd name="connsiteX873" fmla="*/ 430899 w 2967861"/>
                <a:gd name="connsiteY873" fmla="*/ 2096441 h 2340761"/>
                <a:gd name="connsiteX874" fmla="*/ 441454 w 2967861"/>
                <a:gd name="connsiteY874" fmla="*/ 2113515 h 2340761"/>
                <a:gd name="connsiteX875" fmla="*/ 448594 w 2967861"/>
                <a:gd name="connsiteY875" fmla="*/ 2128416 h 2340761"/>
                <a:gd name="connsiteX876" fmla="*/ 448594 w 2967861"/>
                <a:gd name="connsiteY876" fmla="*/ 2133694 h 2340761"/>
                <a:gd name="connsiteX877" fmla="*/ 448594 w 2967861"/>
                <a:gd name="connsiteY877" fmla="*/ 2138972 h 2340761"/>
                <a:gd name="connsiteX878" fmla="*/ 446421 w 2967861"/>
                <a:gd name="connsiteY878" fmla="*/ 2143318 h 2340761"/>
                <a:gd name="connsiteX879" fmla="*/ 445490 w 2967861"/>
                <a:gd name="connsiteY879" fmla="*/ 2148595 h 2340761"/>
                <a:gd name="connsiteX880" fmla="*/ 445490 w 2967861"/>
                <a:gd name="connsiteY880" fmla="*/ 2151700 h 2340761"/>
                <a:gd name="connsiteX881" fmla="*/ 445490 w 2967861"/>
                <a:gd name="connsiteY881" fmla="*/ 2156046 h 2340761"/>
                <a:gd name="connsiteX882" fmla="*/ 452630 w 2967861"/>
                <a:gd name="connsiteY882" fmla="*/ 2159151 h 2340761"/>
                <a:gd name="connsiteX883" fmla="*/ 450457 w 2967861"/>
                <a:gd name="connsiteY883" fmla="*/ 2163497 h 2340761"/>
                <a:gd name="connsiteX884" fmla="*/ 448284 w 2967861"/>
                <a:gd name="connsiteY884" fmla="*/ 2166601 h 2340761"/>
                <a:gd name="connsiteX885" fmla="*/ 448284 w 2967861"/>
                <a:gd name="connsiteY885" fmla="*/ 2170948 h 2340761"/>
                <a:gd name="connsiteX886" fmla="*/ 446111 w 2967861"/>
                <a:gd name="connsiteY886" fmla="*/ 2176225 h 2340761"/>
                <a:gd name="connsiteX887" fmla="*/ 448284 w 2967861"/>
                <a:gd name="connsiteY887" fmla="*/ 2181503 h 2340761"/>
                <a:gd name="connsiteX888" fmla="*/ 450457 w 2967861"/>
                <a:gd name="connsiteY888" fmla="*/ 2181503 h 2340761"/>
                <a:gd name="connsiteX889" fmla="*/ 452630 w 2967861"/>
                <a:gd name="connsiteY889" fmla="*/ 2185849 h 2340761"/>
                <a:gd name="connsiteX890" fmla="*/ 455734 w 2967861"/>
                <a:gd name="connsiteY890" fmla="*/ 2186780 h 2340761"/>
                <a:gd name="connsiteX891" fmla="*/ 459770 w 2967861"/>
                <a:gd name="connsiteY891" fmla="*/ 2191127 h 2340761"/>
                <a:gd name="connsiteX892" fmla="*/ 459770 w 2967861"/>
                <a:gd name="connsiteY892" fmla="*/ 2193300 h 2340761"/>
                <a:gd name="connsiteX893" fmla="*/ 455734 w 2967861"/>
                <a:gd name="connsiteY893" fmla="*/ 2206028 h 2340761"/>
                <a:gd name="connsiteX894" fmla="*/ 465048 w 2967861"/>
                <a:gd name="connsiteY894" fmla="*/ 2224034 h 2340761"/>
                <a:gd name="connsiteX895" fmla="*/ 479639 w 2967861"/>
                <a:gd name="connsiteY895" fmla="*/ 2242971 h 2340761"/>
                <a:gd name="connsiteX896" fmla="*/ 494230 w 2967861"/>
                <a:gd name="connsiteY896" fmla="*/ 2260046 h 2340761"/>
                <a:gd name="connsiteX897" fmla="*/ 504785 w 2967861"/>
                <a:gd name="connsiteY897" fmla="*/ 2278051 h 2340761"/>
                <a:gd name="connsiteX898" fmla="*/ 506958 w 2967861"/>
                <a:gd name="connsiteY898" fmla="*/ 2290780 h 2340761"/>
                <a:gd name="connsiteX899" fmla="*/ 506958 w 2967861"/>
                <a:gd name="connsiteY899" fmla="*/ 2303508 h 2340761"/>
                <a:gd name="connsiteX900" fmla="*/ 506958 w 2967861"/>
                <a:gd name="connsiteY900" fmla="*/ 2314994 h 2340761"/>
                <a:gd name="connsiteX901" fmla="*/ 509131 w 2967861"/>
                <a:gd name="connsiteY901" fmla="*/ 2324618 h 2340761"/>
                <a:gd name="connsiteX902" fmla="*/ 512236 w 2967861"/>
                <a:gd name="connsiteY902" fmla="*/ 2327723 h 2340761"/>
                <a:gd name="connsiteX903" fmla="*/ 516271 w 2967861"/>
                <a:gd name="connsiteY903" fmla="*/ 2333000 h 2340761"/>
                <a:gd name="connsiteX904" fmla="*/ 519376 w 2967861"/>
                <a:gd name="connsiteY904" fmla="*/ 2335173 h 2340761"/>
                <a:gd name="connsiteX905" fmla="*/ 523411 w 2967861"/>
                <a:gd name="connsiteY905" fmla="*/ 2339520 h 2340761"/>
                <a:gd name="connsiteX906" fmla="*/ 528689 w 2967861"/>
                <a:gd name="connsiteY906" fmla="*/ 2342624 h 2340761"/>
                <a:gd name="connsiteX907" fmla="*/ 553835 w 2967861"/>
                <a:gd name="connsiteY907" fmla="*/ 2337347 h 2340761"/>
                <a:gd name="connsiteX908" fmla="*/ 582086 w 2967861"/>
                <a:gd name="connsiteY908" fmla="*/ 2332069 h 2340761"/>
                <a:gd name="connsiteX909" fmla="*/ 609095 w 2967861"/>
                <a:gd name="connsiteY909" fmla="*/ 2324618 h 2340761"/>
                <a:gd name="connsiteX910" fmla="*/ 636103 w 2967861"/>
                <a:gd name="connsiteY910" fmla="*/ 2317168 h 2340761"/>
                <a:gd name="connsiteX911" fmla="*/ 657834 w 2967861"/>
                <a:gd name="connsiteY911" fmla="*/ 2303508 h 2340761"/>
                <a:gd name="connsiteX912" fmla="*/ 675530 w 2967861"/>
                <a:gd name="connsiteY912" fmla="*/ 2287675 h 2340761"/>
                <a:gd name="connsiteX913" fmla="*/ 684843 w 2967861"/>
                <a:gd name="connsiteY913" fmla="*/ 2270601 h 2340761"/>
                <a:gd name="connsiteX914" fmla="*/ 691984 w 2967861"/>
                <a:gd name="connsiteY914" fmla="*/ 2253526 h 2340761"/>
                <a:gd name="connsiteX915" fmla="*/ 715888 w 2967861"/>
                <a:gd name="connsiteY915" fmla="*/ 2233347 h 2340761"/>
                <a:gd name="connsiteX916" fmla="*/ 718992 w 2967861"/>
                <a:gd name="connsiteY916" fmla="*/ 2218446 h 2340761"/>
                <a:gd name="connsiteX917" fmla="*/ 721165 w 2967861"/>
                <a:gd name="connsiteY917" fmla="*/ 2203544 h 2340761"/>
                <a:gd name="connsiteX918" fmla="*/ 723339 w 2967861"/>
                <a:gd name="connsiteY918" fmla="*/ 2188643 h 2340761"/>
                <a:gd name="connsiteX919" fmla="*/ 728616 w 2967861"/>
                <a:gd name="connsiteY919" fmla="*/ 2175915 h 2340761"/>
                <a:gd name="connsiteX920" fmla="*/ 748485 w 2967861"/>
                <a:gd name="connsiteY920" fmla="*/ 2171568 h 2340761"/>
                <a:gd name="connsiteX921" fmla="*/ 752520 w 2967861"/>
                <a:gd name="connsiteY921" fmla="*/ 2168464 h 2340761"/>
                <a:gd name="connsiteX922" fmla="*/ 753452 w 2967861"/>
                <a:gd name="connsiteY922" fmla="*/ 2164118 h 2340761"/>
                <a:gd name="connsiteX923" fmla="*/ 757488 w 2967861"/>
                <a:gd name="connsiteY923" fmla="*/ 2161013 h 2340761"/>
                <a:gd name="connsiteX924" fmla="*/ 759661 w 2967861"/>
                <a:gd name="connsiteY924" fmla="*/ 2158840 h 2340761"/>
                <a:gd name="connsiteX925" fmla="*/ 762765 w 2967861"/>
                <a:gd name="connsiteY925" fmla="*/ 2155736 h 2340761"/>
                <a:gd name="connsiteX926" fmla="*/ 768043 w 2967861"/>
                <a:gd name="connsiteY926" fmla="*/ 2151390 h 2340761"/>
                <a:gd name="connsiteX927" fmla="*/ 764938 w 2967861"/>
                <a:gd name="connsiteY927" fmla="*/ 2131211 h 2340761"/>
                <a:gd name="connsiteX928" fmla="*/ 757798 w 2967861"/>
                <a:gd name="connsiteY928" fmla="*/ 2114136 h 2340761"/>
                <a:gd name="connsiteX929" fmla="*/ 748485 w 2967861"/>
                <a:gd name="connsiteY929" fmla="*/ 2103581 h 2340761"/>
                <a:gd name="connsiteX930" fmla="*/ 757798 w 2967861"/>
                <a:gd name="connsiteY930" fmla="*/ 2084644 h 2340761"/>
                <a:gd name="connsiteX931" fmla="*/ 772389 w 2967861"/>
                <a:gd name="connsiteY931" fmla="*/ 2071915 h 2340761"/>
                <a:gd name="connsiteX932" fmla="*/ 790084 w 2967861"/>
                <a:gd name="connsiteY932" fmla="*/ 2062291 h 2340761"/>
                <a:gd name="connsiteX933" fmla="*/ 808711 w 2967861"/>
                <a:gd name="connsiteY933" fmla="*/ 2053909 h 2340761"/>
                <a:gd name="connsiteX934" fmla="*/ 824234 w 2967861"/>
                <a:gd name="connsiteY934" fmla="*/ 2042423 h 2340761"/>
                <a:gd name="connsiteX935" fmla="*/ 835720 w 2967861"/>
                <a:gd name="connsiteY935" fmla="*/ 2019140 h 2340761"/>
                <a:gd name="connsiteX936" fmla="*/ 837893 w 2967861"/>
                <a:gd name="connsiteY936" fmla="*/ 1996787 h 2340761"/>
                <a:gd name="connsiteX937" fmla="*/ 831684 w 2967861"/>
                <a:gd name="connsiteY937" fmla="*/ 1974435 h 2340761"/>
                <a:gd name="connsiteX938" fmla="*/ 824544 w 2967861"/>
                <a:gd name="connsiteY938" fmla="*/ 1952083 h 2340761"/>
                <a:gd name="connsiteX939" fmla="*/ 817404 w 2967861"/>
                <a:gd name="connsiteY939" fmla="*/ 1931904 h 2340761"/>
                <a:gd name="connsiteX940" fmla="*/ 810263 w 2967861"/>
                <a:gd name="connsiteY940" fmla="*/ 1909552 h 2340761"/>
                <a:gd name="connsiteX941" fmla="*/ 807159 w 2967861"/>
                <a:gd name="connsiteY941" fmla="*/ 1887200 h 2340761"/>
                <a:gd name="connsiteX942" fmla="*/ 812437 w 2967861"/>
                <a:gd name="connsiteY942" fmla="*/ 1862985 h 2340761"/>
                <a:gd name="connsiteX943" fmla="*/ 827027 w 2967861"/>
                <a:gd name="connsiteY943" fmla="*/ 1837529 h 2340761"/>
                <a:gd name="connsiteX944" fmla="*/ 845654 w 2967861"/>
                <a:gd name="connsiteY944" fmla="*/ 1815177 h 2340761"/>
                <a:gd name="connsiteX945" fmla="*/ 867385 w 2967861"/>
                <a:gd name="connsiteY945" fmla="*/ 1794066 h 2340761"/>
                <a:gd name="connsiteX946" fmla="*/ 890358 w 2967861"/>
                <a:gd name="connsiteY946" fmla="*/ 1776060 h 2340761"/>
                <a:gd name="connsiteX947" fmla="*/ 912090 w 2967861"/>
                <a:gd name="connsiteY947" fmla="*/ 1757123 h 2340761"/>
                <a:gd name="connsiteX948" fmla="*/ 931958 w 2967861"/>
                <a:gd name="connsiteY948" fmla="*/ 1736944 h 2340761"/>
                <a:gd name="connsiteX949" fmla="*/ 945618 w 2967861"/>
                <a:gd name="connsiteY949" fmla="*/ 1718938 h 2340761"/>
                <a:gd name="connsiteX950" fmla="*/ 958036 w 2967861"/>
                <a:gd name="connsiteY950" fmla="*/ 1696586 h 2340761"/>
                <a:gd name="connsiteX951" fmla="*/ 968591 w 2967861"/>
                <a:gd name="connsiteY951" fmla="*/ 1674234 h 2340761"/>
                <a:gd name="connsiteX952" fmla="*/ 975731 w 2967861"/>
                <a:gd name="connsiteY952" fmla="*/ 1655297 h 2340761"/>
                <a:gd name="connsiteX953" fmla="*/ 979767 w 2967861"/>
                <a:gd name="connsiteY953" fmla="*/ 1642569 h 2340761"/>
                <a:gd name="connsiteX954" fmla="*/ 979767 w 2967861"/>
                <a:gd name="connsiteY954" fmla="*/ 1631393 h 2340761"/>
                <a:gd name="connsiteX955" fmla="*/ 985044 w 2967861"/>
                <a:gd name="connsiteY955" fmla="*/ 1621769 h 2340761"/>
                <a:gd name="connsiteX956" fmla="*/ 985044 w 2967861"/>
                <a:gd name="connsiteY956" fmla="*/ 1618665 h 2340761"/>
                <a:gd name="connsiteX957" fmla="*/ 963313 w 2967861"/>
                <a:gd name="connsiteY957" fmla="*/ 1621769 h 2340761"/>
                <a:gd name="connsiteX958" fmla="*/ 939409 w 2967861"/>
                <a:gd name="connsiteY958" fmla="*/ 1627046 h 2340761"/>
                <a:gd name="connsiteX959" fmla="*/ 914263 w 2967861"/>
                <a:gd name="connsiteY959" fmla="*/ 1633255 h 2340761"/>
                <a:gd name="connsiteX960" fmla="*/ 895636 w 2967861"/>
                <a:gd name="connsiteY960" fmla="*/ 1641637 h 2340761"/>
                <a:gd name="connsiteX961" fmla="*/ 880114 w 2967861"/>
                <a:gd name="connsiteY961" fmla="*/ 1640706 h 2340761"/>
                <a:gd name="connsiteX962" fmla="*/ 874836 w 2967861"/>
                <a:gd name="connsiteY962" fmla="*/ 1634497 h 2340761"/>
                <a:gd name="connsiteX963" fmla="*/ 872663 w 2967861"/>
                <a:gd name="connsiteY963" fmla="*/ 1629220 h 2340761"/>
                <a:gd name="connsiteX964" fmla="*/ 872663 w 2967861"/>
                <a:gd name="connsiteY964" fmla="*/ 1623942 h 2340761"/>
                <a:gd name="connsiteX965" fmla="*/ 872663 w 2967861"/>
                <a:gd name="connsiteY965" fmla="*/ 1616491 h 2340761"/>
                <a:gd name="connsiteX966" fmla="*/ 868627 w 2967861"/>
                <a:gd name="connsiteY966" fmla="*/ 1611214 h 2340761"/>
                <a:gd name="connsiteX967" fmla="*/ 854036 w 2967861"/>
                <a:gd name="connsiteY967" fmla="*/ 1599727 h 2340761"/>
                <a:gd name="connsiteX968" fmla="*/ 836341 w 2967861"/>
                <a:gd name="connsiteY968" fmla="*/ 1589172 h 2340761"/>
                <a:gd name="connsiteX969" fmla="*/ 819577 w 2967861"/>
                <a:gd name="connsiteY969" fmla="*/ 1577686 h 2340761"/>
                <a:gd name="connsiteX970" fmla="*/ 809022 w 2967861"/>
                <a:gd name="connsiteY970" fmla="*/ 1564957 h 2340761"/>
                <a:gd name="connsiteX971" fmla="*/ 804986 w 2967861"/>
                <a:gd name="connsiteY971" fmla="*/ 1553471 h 2340761"/>
                <a:gd name="connsiteX972" fmla="*/ 802813 w 2967861"/>
                <a:gd name="connsiteY972" fmla="*/ 1545089 h 2340761"/>
                <a:gd name="connsiteX973" fmla="*/ 799708 w 2967861"/>
                <a:gd name="connsiteY973" fmla="*/ 1533602 h 2340761"/>
                <a:gd name="connsiteX974" fmla="*/ 797535 w 2967861"/>
                <a:gd name="connsiteY974" fmla="*/ 1530498 h 2340761"/>
                <a:gd name="connsiteX975" fmla="*/ 792258 w 2967861"/>
                <a:gd name="connsiteY975" fmla="*/ 1526152 h 2340761"/>
                <a:gd name="connsiteX976" fmla="*/ 786980 w 2967861"/>
                <a:gd name="connsiteY976" fmla="*/ 1523047 h 2340761"/>
                <a:gd name="connsiteX977" fmla="*/ 782944 w 2967861"/>
                <a:gd name="connsiteY977" fmla="*/ 1517770 h 2340761"/>
                <a:gd name="connsiteX978" fmla="*/ 779840 w 2967861"/>
                <a:gd name="connsiteY978" fmla="*/ 1513423 h 2340761"/>
                <a:gd name="connsiteX979" fmla="*/ 779840 w 2967861"/>
                <a:gd name="connsiteY979" fmla="*/ 1476480 h 2340761"/>
                <a:gd name="connsiteX980" fmla="*/ 777667 w 2967861"/>
                <a:gd name="connsiteY980" fmla="*/ 1471203 h 2340761"/>
                <a:gd name="connsiteX981" fmla="*/ 772389 w 2967861"/>
                <a:gd name="connsiteY981" fmla="*/ 1466856 h 2340761"/>
                <a:gd name="connsiteX982" fmla="*/ 768353 w 2967861"/>
                <a:gd name="connsiteY982" fmla="*/ 1463752 h 2340761"/>
                <a:gd name="connsiteX983" fmla="*/ 763076 w 2967861"/>
                <a:gd name="connsiteY983" fmla="*/ 1459406 h 2340761"/>
                <a:gd name="connsiteX984" fmla="*/ 759971 w 2967861"/>
                <a:gd name="connsiteY984" fmla="*/ 1456301 h 2340761"/>
                <a:gd name="connsiteX985" fmla="*/ 750658 w 2967861"/>
                <a:gd name="connsiteY985" fmla="*/ 1436122 h 2340761"/>
                <a:gd name="connsiteX986" fmla="*/ 743518 w 2967861"/>
                <a:gd name="connsiteY986" fmla="*/ 1415943 h 2340761"/>
                <a:gd name="connsiteX987" fmla="*/ 736377 w 2967861"/>
                <a:gd name="connsiteY987" fmla="*/ 1393591 h 2340761"/>
                <a:gd name="connsiteX988" fmla="*/ 724891 w 2967861"/>
                <a:gd name="connsiteY988" fmla="*/ 1374654 h 2340761"/>
                <a:gd name="connsiteX989" fmla="*/ 712473 w 2967861"/>
                <a:gd name="connsiteY989" fmla="*/ 1357580 h 2340761"/>
                <a:gd name="connsiteX990" fmla="*/ 712473 w 2967861"/>
                <a:gd name="connsiteY990" fmla="*/ 1350129 h 2340761"/>
                <a:gd name="connsiteX991" fmla="*/ 716509 w 2967861"/>
                <a:gd name="connsiteY991" fmla="*/ 1350129 h 2340761"/>
                <a:gd name="connsiteX992" fmla="*/ 719613 w 2967861"/>
                <a:gd name="connsiteY992" fmla="*/ 1357580 h 2340761"/>
                <a:gd name="connsiteX993" fmla="*/ 723649 w 2967861"/>
                <a:gd name="connsiteY993" fmla="*/ 1363788 h 2340761"/>
                <a:gd name="connsiteX994" fmla="*/ 726753 w 2967861"/>
                <a:gd name="connsiteY994" fmla="*/ 1366893 h 2340761"/>
                <a:gd name="connsiteX995" fmla="*/ 730789 w 2967861"/>
                <a:gd name="connsiteY995" fmla="*/ 1369066 h 2340761"/>
                <a:gd name="connsiteX996" fmla="*/ 733894 w 2967861"/>
                <a:gd name="connsiteY996" fmla="*/ 1371239 h 2340761"/>
                <a:gd name="connsiteX997" fmla="*/ 737930 w 2967861"/>
                <a:gd name="connsiteY997" fmla="*/ 1372170 h 2340761"/>
                <a:gd name="connsiteX998" fmla="*/ 738861 w 2967861"/>
                <a:gd name="connsiteY998" fmla="*/ 1376517 h 2340761"/>
                <a:gd name="connsiteX999" fmla="*/ 745070 w 2967861"/>
                <a:gd name="connsiteY999" fmla="*/ 1378690 h 2340761"/>
                <a:gd name="connsiteX1000" fmla="*/ 755625 w 2967861"/>
                <a:gd name="connsiteY1000" fmla="*/ 1386141 h 2340761"/>
                <a:gd name="connsiteX1001" fmla="*/ 762765 w 2967861"/>
                <a:gd name="connsiteY1001" fmla="*/ 1396696 h 2340761"/>
                <a:gd name="connsiteX1002" fmla="*/ 768043 w 2967861"/>
                <a:gd name="connsiteY1002" fmla="*/ 1409424 h 2340761"/>
                <a:gd name="connsiteX1003" fmla="*/ 774252 w 2967861"/>
                <a:gd name="connsiteY1003" fmla="*/ 1423084 h 2340761"/>
                <a:gd name="connsiteX1004" fmla="*/ 779529 w 2967861"/>
                <a:gd name="connsiteY1004" fmla="*/ 1435812 h 2340761"/>
                <a:gd name="connsiteX1005" fmla="*/ 799398 w 2967861"/>
                <a:gd name="connsiteY1005" fmla="*/ 1448540 h 2340761"/>
                <a:gd name="connsiteX1006" fmla="*/ 804675 w 2967861"/>
                <a:gd name="connsiteY1006" fmla="*/ 1459095 h 2340761"/>
                <a:gd name="connsiteX1007" fmla="*/ 806848 w 2967861"/>
                <a:gd name="connsiteY1007" fmla="*/ 1472755 h 2340761"/>
                <a:gd name="connsiteX1008" fmla="*/ 809022 w 2967861"/>
                <a:gd name="connsiteY1008" fmla="*/ 1485483 h 2340761"/>
                <a:gd name="connsiteX1009" fmla="*/ 812126 w 2967861"/>
                <a:gd name="connsiteY1009" fmla="*/ 1496038 h 2340761"/>
                <a:gd name="connsiteX1010" fmla="*/ 824544 w 2967861"/>
                <a:gd name="connsiteY1010" fmla="*/ 1510940 h 2340761"/>
                <a:gd name="connsiteX1011" fmla="*/ 838204 w 2967861"/>
                <a:gd name="connsiteY1011" fmla="*/ 1525841 h 2340761"/>
                <a:gd name="connsiteX1012" fmla="*/ 850621 w 2967861"/>
                <a:gd name="connsiteY1012" fmla="*/ 1542916 h 2340761"/>
                <a:gd name="connsiteX1013" fmla="*/ 859935 w 2967861"/>
                <a:gd name="connsiteY1013" fmla="*/ 1560922 h 2340761"/>
                <a:gd name="connsiteX1014" fmla="*/ 860866 w 2967861"/>
                <a:gd name="connsiteY1014" fmla="*/ 1572408 h 2340761"/>
                <a:gd name="connsiteX1015" fmla="*/ 860866 w 2967861"/>
                <a:gd name="connsiteY1015" fmla="*/ 1582963 h 2340761"/>
                <a:gd name="connsiteX1016" fmla="*/ 863039 w 2967861"/>
                <a:gd name="connsiteY1016" fmla="*/ 1594450 h 2340761"/>
                <a:gd name="connsiteX1017" fmla="*/ 868317 w 2967861"/>
                <a:gd name="connsiteY1017" fmla="*/ 1605005 h 2340761"/>
                <a:gd name="connsiteX1018" fmla="*/ 870490 w 2967861"/>
                <a:gd name="connsiteY1018" fmla="*/ 1609351 h 2340761"/>
                <a:gd name="connsiteX1019" fmla="*/ 872663 w 2967861"/>
                <a:gd name="connsiteY1019" fmla="*/ 1611524 h 2340761"/>
                <a:gd name="connsiteX1020" fmla="*/ 874836 w 2967861"/>
                <a:gd name="connsiteY1020" fmla="*/ 1612456 h 2340761"/>
                <a:gd name="connsiteX1021" fmla="*/ 875767 w 2967861"/>
                <a:gd name="connsiteY1021" fmla="*/ 1612456 h 2340761"/>
                <a:gd name="connsiteX1022" fmla="*/ 879803 w 2967861"/>
                <a:gd name="connsiteY1022" fmla="*/ 1614629 h 2340761"/>
                <a:gd name="connsiteX1023" fmla="*/ 889117 w 2967861"/>
                <a:gd name="connsiteY1023" fmla="*/ 1614629 h 2340761"/>
                <a:gd name="connsiteX1024" fmla="*/ 901534 w 2967861"/>
                <a:gd name="connsiteY1024" fmla="*/ 1611524 h 2340761"/>
                <a:gd name="connsiteX1025" fmla="*/ 913952 w 2967861"/>
                <a:gd name="connsiteY1025" fmla="*/ 1604074 h 2340761"/>
                <a:gd name="connsiteX1026" fmla="*/ 928543 w 2967861"/>
                <a:gd name="connsiteY1026" fmla="*/ 1597865 h 2340761"/>
                <a:gd name="connsiteX1027" fmla="*/ 946239 w 2967861"/>
                <a:gd name="connsiteY1027" fmla="*/ 1592587 h 2340761"/>
                <a:gd name="connsiteX1028" fmla="*/ 963003 w 2967861"/>
                <a:gd name="connsiteY1028" fmla="*/ 1589483 h 2340761"/>
                <a:gd name="connsiteX1029" fmla="*/ 979767 w 2967861"/>
                <a:gd name="connsiteY1029" fmla="*/ 1582032 h 2340761"/>
                <a:gd name="connsiteX1030" fmla="*/ 992185 w 2967861"/>
                <a:gd name="connsiteY1030" fmla="*/ 1572408 h 2340761"/>
                <a:gd name="connsiteX1031" fmla="*/ 1002740 w 2967861"/>
                <a:gd name="connsiteY1031" fmla="*/ 1560922 h 2340761"/>
                <a:gd name="connsiteX1032" fmla="*/ 1016399 w 2967861"/>
                <a:gd name="connsiteY1032" fmla="*/ 1553471 h 2340761"/>
                <a:gd name="connsiteX1033" fmla="*/ 1039372 w 2967861"/>
                <a:gd name="connsiteY1033" fmla="*/ 1553471 h 2340761"/>
                <a:gd name="connsiteX1034" fmla="*/ 1039372 w 2967861"/>
                <a:gd name="connsiteY1034" fmla="*/ 1544468 h 2340761"/>
                <a:gd name="connsiteX1035" fmla="*/ 1057999 w 2967861"/>
                <a:gd name="connsiteY1035" fmla="*/ 1531740 h 2340761"/>
                <a:gd name="connsiteX1036" fmla="*/ 1075694 w 2967861"/>
                <a:gd name="connsiteY1036" fmla="*/ 1520253 h 2340761"/>
                <a:gd name="connsiteX1037" fmla="*/ 1075694 w 2967861"/>
                <a:gd name="connsiteY1037" fmla="*/ 1500074 h 2340761"/>
                <a:gd name="connsiteX1038" fmla="*/ 1089354 w 2967861"/>
                <a:gd name="connsiteY1038" fmla="*/ 1494797 h 2340761"/>
                <a:gd name="connsiteX1039" fmla="*/ 1095563 w 2967861"/>
                <a:gd name="connsiteY1039" fmla="*/ 1487346 h 2340761"/>
                <a:gd name="connsiteX1040" fmla="*/ 1101772 w 2967861"/>
                <a:gd name="connsiteY1040" fmla="*/ 1477722 h 2340761"/>
                <a:gd name="connsiteX1041" fmla="*/ 1108912 w 2967861"/>
                <a:gd name="connsiteY1041" fmla="*/ 1468098 h 2340761"/>
                <a:gd name="connsiteX1042" fmla="*/ 1087181 w 2967861"/>
                <a:gd name="connsiteY1042" fmla="*/ 1450092 h 2340761"/>
                <a:gd name="connsiteX1043" fmla="*/ 1060172 w 2967861"/>
                <a:gd name="connsiteY1043" fmla="*/ 1435191 h 2340761"/>
                <a:gd name="connsiteX1044" fmla="*/ 1057999 w 2967861"/>
                <a:gd name="connsiteY1044" fmla="*/ 1420290 h 2340761"/>
                <a:gd name="connsiteX1045" fmla="*/ 1055826 w 2967861"/>
                <a:gd name="connsiteY1045" fmla="*/ 1401352 h 2340761"/>
                <a:gd name="connsiteX1046" fmla="*/ 1035958 w 2967861"/>
                <a:gd name="connsiteY1046" fmla="*/ 1416254 h 2340761"/>
                <a:gd name="connsiteX1047" fmla="*/ 1019193 w 2967861"/>
                <a:gd name="connsiteY1047" fmla="*/ 1435191 h 2340761"/>
                <a:gd name="connsiteX1048" fmla="*/ 1008638 w 2967861"/>
                <a:gd name="connsiteY1048" fmla="*/ 1435191 h 2340761"/>
                <a:gd name="connsiteX1049" fmla="*/ 999325 w 2967861"/>
                <a:gd name="connsiteY1049" fmla="*/ 1437364 h 2340761"/>
                <a:gd name="connsiteX1050" fmla="*/ 992185 w 2967861"/>
                <a:gd name="connsiteY1050" fmla="*/ 1438295 h 2340761"/>
                <a:gd name="connsiteX1051" fmla="*/ 990011 w 2967861"/>
                <a:gd name="connsiteY1051" fmla="*/ 1433018 h 2340761"/>
                <a:gd name="connsiteX1052" fmla="*/ 989080 w 2967861"/>
                <a:gd name="connsiteY1052" fmla="*/ 1427740 h 2340761"/>
                <a:gd name="connsiteX1053" fmla="*/ 989080 w 2967861"/>
                <a:gd name="connsiteY1053" fmla="*/ 1422463 h 2340761"/>
                <a:gd name="connsiteX1054" fmla="*/ 986907 w 2967861"/>
                <a:gd name="connsiteY1054" fmla="*/ 1416254 h 2340761"/>
                <a:gd name="connsiteX1055" fmla="*/ 984734 w 2967861"/>
                <a:gd name="connsiteY1055" fmla="*/ 1410976 h 2340761"/>
                <a:gd name="connsiteX1056" fmla="*/ 979456 w 2967861"/>
                <a:gd name="connsiteY1056" fmla="*/ 1408803 h 2340761"/>
                <a:gd name="connsiteX1057" fmla="*/ 977283 w 2967861"/>
                <a:gd name="connsiteY1057" fmla="*/ 1408803 h 2340761"/>
                <a:gd name="connsiteX1058" fmla="*/ 975110 w 2967861"/>
                <a:gd name="connsiteY1058" fmla="*/ 1408803 h 2340761"/>
                <a:gd name="connsiteX1059" fmla="*/ 975110 w 2967861"/>
                <a:gd name="connsiteY1059" fmla="*/ 1410976 h 2340761"/>
                <a:gd name="connsiteX1060" fmla="*/ 974179 w 2967861"/>
                <a:gd name="connsiteY1060" fmla="*/ 1413149 h 2340761"/>
                <a:gd name="connsiteX1061" fmla="*/ 972006 w 2967861"/>
                <a:gd name="connsiteY1061" fmla="*/ 1418427 h 2340761"/>
                <a:gd name="connsiteX1062" fmla="*/ 964865 w 2967861"/>
                <a:gd name="connsiteY1062" fmla="*/ 1407872 h 2340761"/>
                <a:gd name="connsiteX1063" fmla="*/ 957725 w 2967861"/>
                <a:gd name="connsiteY1063" fmla="*/ 1392970 h 2340761"/>
                <a:gd name="connsiteX1064" fmla="*/ 948412 w 2967861"/>
                <a:gd name="connsiteY1064" fmla="*/ 1375896 h 2340761"/>
                <a:gd name="connsiteX1065" fmla="*/ 943134 w 2967861"/>
                <a:gd name="connsiteY1065" fmla="*/ 1358821 h 2340761"/>
                <a:gd name="connsiteX1066" fmla="*/ 939098 w 2967861"/>
                <a:gd name="connsiteY1066" fmla="*/ 1343920 h 2340761"/>
                <a:gd name="connsiteX1067" fmla="*/ 946239 w 2967861"/>
                <a:gd name="connsiteY1067" fmla="*/ 1343920 h 2340761"/>
                <a:gd name="connsiteX1068" fmla="*/ 950274 w 2967861"/>
                <a:gd name="connsiteY1068" fmla="*/ 1343920 h 2340761"/>
                <a:gd name="connsiteX1069" fmla="*/ 952448 w 2967861"/>
                <a:gd name="connsiteY1069" fmla="*/ 1343920 h 2340761"/>
                <a:gd name="connsiteX1070" fmla="*/ 953379 w 2967861"/>
                <a:gd name="connsiteY1070" fmla="*/ 1343920 h 2340761"/>
                <a:gd name="connsiteX1071" fmla="*/ 955552 w 2967861"/>
                <a:gd name="connsiteY1071" fmla="*/ 1343920 h 2340761"/>
                <a:gd name="connsiteX1072" fmla="*/ 967039 w 2967861"/>
                <a:gd name="connsiteY1072" fmla="*/ 1353544 h 2340761"/>
                <a:gd name="connsiteX1073" fmla="*/ 972316 w 2967861"/>
                <a:gd name="connsiteY1073" fmla="*/ 1363167 h 2340761"/>
                <a:gd name="connsiteX1074" fmla="*/ 975421 w 2967861"/>
                <a:gd name="connsiteY1074" fmla="*/ 1373723 h 2340761"/>
                <a:gd name="connsiteX1075" fmla="*/ 984734 w 2967861"/>
                <a:gd name="connsiteY1075" fmla="*/ 1381173 h 2340761"/>
                <a:gd name="connsiteX1076" fmla="*/ 997152 w 2967861"/>
                <a:gd name="connsiteY1076" fmla="*/ 1388624 h 2340761"/>
                <a:gd name="connsiteX1077" fmla="*/ 1008638 w 2967861"/>
                <a:gd name="connsiteY1077" fmla="*/ 1393902 h 2340761"/>
                <a:gd name="connsiteX1078" fmla="*/ 1019193 w 2967861"/>
                <a:gd name="connsiteY1078" fmla="*/ 1401352 h 2340761"/>
                <a:gd name="connsiteX1079" fmla="*/ 1031611 w 2967861"/>
                <a:gd name="connsiteY1079" fmla="*/ 1401352 h 2340761"/>
                <a:gd name="connsiteX1080" fmla="*/ 1040925 w 2967861"/>
                <a:gd name="connsiteY1080" fmla="*/ 1400421 h 2340761"/>
                <a:gd name="connsiteX1081" fmla="*/ 1048065 w 2967861"/>
                <a:gd name="connsiteY1081" fmla="*/ 1398248 h 2340761"/>
                <a:gd name="connsiteX1082" fmla="*/ 1059551 w 2967861"/>
                <a:gd name="connsiteY1082" fmla="*/ 1393902 h 2340761"/>
                <a:gd name="connsiteX1083" fmla="*/ 1066692 w 2967861"/>
                <a:gd name="connsiteY1083" fmla="*/ 1407561 h 2340761"/>
                <a:gd name="connsiteX1084" fmla="*/ 1071969 w 2967861"/>
                <a:gd name="connsiteY1084" fmla="*/ 1418116 h 2340761"/>
                <a:gd name="connsiteX1085" fmla="*/ 1102082 w 2967861"/>
                <a:gd name="connsiteY1085" fmla="*/ 1420290 h 2340761"/>
                <a:gd name="connsiteX1086" fmla="*/ 1133438 w 2967861"/>
                <a:gd name="connsiteY1086" fmla="*/ 1422463 h 2340761"/>
                <a:gd name="connsiteX1087" fmla="*/ 1164793 w 2967861"/>
                <a:gd name="connsiteY1087" fmla="*/ 1422463 h 2340761"/>
                <a:gd name="connsiteX1088" fmla="*/ 1194906 w 2967861"/>
                <a:gd name="connsiteY1088" fmla="*/ 1418116 h 2340761"/>
                <a:gd name="connsiteX1089" fmla="*/ 1206392 w 2967861"/>
                <a:gd name="connsiteY1089" fmla="*/ 1429603 h 2340761"/>
                <a:gd name="connsiteX1090" fmla="*/ 1218810 w 2967861"/>
                <a:gd name="connsiteY1090" fmla="*/ 1437985 h 2340761"/>
                <a:gd name="connsiteX1091" fmla="*/ 1231228 w 2967861"/>
                <a:gd name="connsiteY1091" fmla="*/ 1447609 h 2340761"/>
                <a:gd name="connsiteX1092" fmla="*/ 1238368 w 2967861"/>
                <a:gd name="connsiteY1092" fmla="*/ 1458164 h 2340761"/>
                <a:gd name="connsiteX1093" fmla="*/ 1235264 w 2967861"/>
                <a:gd name="connsiteY1093" fmla="*/ 1471824 h 2340761"/>
                <a:gd name="connsiteX1094" fmla="*/ 1238368 w 2967861"/>
                <a:gd name="connsiteY1094" fmla="*/ 1474928 h 2340761"/>
                <a:gd name="connsiteX1095" fmla="*/ 1242404 w 2967861"/>
                <a:gd name="connsiteY1095" fmla="*/ 1479274 h 2340761"/>
                <a:gd name="connsiteX1096" fmla="*/ 1247681 w 2967861"/>
                <a:gd name="connsiteY1096" fmla="*/ 1482379 h 2340761"/>
                <a:gd name="connsiteX1097" fmla="*/ 1251717 w 2967861"/>
                <a:gd name="connsiteY1097" fmla="*/ 1486725 h 2340761"/>
                <a:gd name="connsiteX1098" fmla="*/ 1262273 w 2967861"/>
                <a:gd name="connsiteY1098" fmla="*/ 1487656 h 2340761"/>
                <a:gd name="connsiteX1099" fmla="*/ 1271586 w 2967861"/>
                <a:gd name="connsiteY1099" fmla="*/ 1487656 h 2340761"/>
                <a:gd name="connsiteX1100" fmla="*/ 1284004 w 2967861"/>
                <a:gd name="connsiteY1100" fmla="*/ 1486725 h 2340761"/>
                <a:gd name="connsiteX1101" fmla="*/ 1288039 w 2967861"/>
                <a:gd name="connsiteY1101" fmla="*/ 1524910 h 2340761"/>
                <a:gd name="connsiteX1102" fmla="*/ 1296422 w 2967861"/>
                <a:gd name="connsiteY1102" fmla="*/ 1556575 h 2340761"/>
                <a:gd name="connsiteX1103" fmla="*/ 1308840 w 2967861"/>
                <a:gd name="connsiteY1103" fmla="*/ 1586068 h 2340761"/>
                <a:gd name="connsiteX1104" fmla="*/ 1327466 w 2967861"/>
                <a:gd name="connsiteY1104" fmla="*/ 1613697 h 2340761"/>
                <a:gd name="connsiteX1105" fmla="*/ 1327466 w 2967861"/>
                <a:gd name="connsiteY1105" fmla="*/ 1615870 h 2340761"/>
                <a:gd name="connsiteX1106" fmla="*/ 1325293 w 2967861"/>
                <a:gd name="connsiteY1106" fmla="*/ 1618044 h 2340761"/>
                <a:gd name="connsiteX1107" fmla="*/ 1323120 w 2967861"/>
                <a:gd name="connsiteY1107" fmla="*/ 1621148 h 2340761"/>
                <a:gd name="connsiteX1108" fmla="*/ 1322188 w 2967861"/>
                <a:gd name="connsiteY1108" fmla="*/ 1625494 h 2340761"/>
                <a:gd name="connsiteX1109" fmla="*/ 1323120 w 2967861"/>
                <a:gd name="connsiteY1109" fmla="*/ 1628599 h 2340761"/>
                <a:gd name="connsiteX1110" fmla="*/ 1329329 w 2967861"/>
                <a:gd name="connsiteY1110" fmla="*/ 1645673 h 2340761"/>
                <a:gd name="connsiteX1111" fmla="*/ 1339884 w 2967861"/>
                <a:gd name="connsiteY1111" fmla="*/ 1665852 h 2340761"/>
                <a:gd name="connsiteX1112" fmla="*/ 1351370 w 2967861"/>
                <a:gd name="connsiteY1112" fmla="*/ 1678581 h 2340761"/>
                <a:gd name="connsiteX1113" fmla="*/ 1352302 w 2967861"/>
                <a:gd name="connsiteY1113" fmla="*/ 1680754 h 2340761"/>
                <a:gd name="connsiteX1114" fmla="*/ 1354475 w 2967861"/>
                <a:gd name="connsiteY1114" fmla="*/ 1680754 h 2340761"/>
                <a:gd name="connsiteX1115" fmla="*/ 1356648 w 2967861"/>
                <a:gd name="connsiteY1115" fmla="*/ 1682927 h 2340761"/>
                <a:gd name="connsiteX1116" fmla="*/ 1358821 w 2967861"/>
                <a:gd name="connsiteY1116" fmla="*/ 1682927 h 2340761"/>
                <a:gd name="connsiteX1117" fmla="*/ 1378690 w 2967861"/>
                <a:gd name="connsiteY1117" fmla="*/ 1658712 h 2340761"/>
                <a:gd name="connsiteX1118" fmla="*/ 1391108 w 2967861"/>
                <a:gd name="connsiteY1118" fmla="*/ 1633255 h 2340761"/>
                <a:gd name="connsiteX1119" fmla="*/ 1400421 w 2967861"/>
                <a:gd name="connsiteY1119" fmla="*/ 1601590 h 2340761"/>
                <a:gd name="connsiteX1120" fmla="*/ 1403525 w 2967861"/>
                <a:gd name="connsiteY1120" fmla="*/ 1564647 h 2340761"/>
                <a:gd name="connsiteX1121" fmla="*/ 1415943 w 2967861"/>
                <a:gd name="connsiteY1121" fmla="*/ 1557196 h 2340761"/>
                <a:gd name="connsiteX1122" fmla="*/ 1425257 w 2967861"/>
                <a:gd name="connsiteY1122" fmla="*/ 1547572 h 2340761"/>
                <a:gd name="connsiteX1123" fmla="*/ 1434570 w 2967861"/>
                <a:gd name="connsiteY1123" fmla="*/ 1540122 h 2340761"/>
                <a:gd name="connsiteX1124" fmla="*/ 1451334 w 2967861"/>
                <a:gd name="connsiteY1124" fmla="*/ 1540122 h 2340761"/>
                <a:gd name="connsiteX1125" fmla="*/ 1463752 w 2967861"/>
                <a:gd name="connsiteY1125" fmla="*/ 1507214 h 2340761"/>
                <a:gd name="connsiteX1126" fmla="*/ 1470892 w 2967861"/>
                <a:gd name="connsiteY1126" fmla="*/ 1501937 h 2340761"/>
                <a:gd name="connsiteX1127" fmla="*/ 1478032 w 2967861"/>
                <a:gd name="connsiteY1127" fmla="*/ 1499764 h 2340761"/>
                <a:gd name="connsiteX1128" fmla="*/ 1485172 w 2967861"/>
                <a:gd name="connsiteY1128" fmla="*/ 1499764 h 2340761"/>
                <a:gd name="connsiteX1129" fmla="*/ 1488277 w 2967861"/>
                <a:gd name="connsiteY1129" fmla="*/ 1497591 h 2340761"/>
                <a:gd name="connsiteX1130" fmla="*/ 1493555 w 2967861"/>
                <a:gd name="connsiteY1130" fmla="*/ 1490140 h 2340761"/>
                <a:gd name="connsiteX1131" fmla="*/ 1497590 w 2967861"/>
                <a:gd name="connsiteY1131" fmla="*/ 1475239 h 2340761"/>
                <a:gd name="connsiteX1132" fmla="*/ 1512181 w 2967861"/>
                <a:gd name="connsiteY1132" fmla="*/ 1475239 h 2340761"/>
                <a:gd name="connsiteX1133" fmla="*/ 1526772 w 2967861"/>
                <a:gd name="connsiteY1133" fmla="*/ 1477412 h 2340761"/>
                <a:gd name="connsiteX1134" fmla="*/ 1543536 w 2967861"/>
                <a:gd name="connsiteY1134" fmla="*/ 1475239 h 2340761"/>
                <a:gd name="connsiteX1135" fmla="*/ 1544468 w 2967861"/>
                <a:gd name="connsiteY1135" fmla="*/ 1473065 h 2340761"/>
                <a:gd name="connsiteX1136" fmla="*/ 1546641 w 2967861"/>
                <a:gd name="connsiteY1136" fmla="*/ 1472134 h 2340761"/>
                <a:gd name="connsiteX1137" fmla="*/ 1548814 w 2967861"/>
                <a:gd name="connsiteY1137" fmla="*/ 1467788 h 2340761"/>
                <a:gd name="connsiteX1138" fmla="*/ 1550987 w 2967861"/>
                <a:gd name="connsiteY1138" fmla="*/ 1465615 h 2340761"/>
                <a:gd name="connsiteX1139" fmla="*/ 1554092 w 2967861"/>
                <a:gd name="connsiteY1139" fmla="*/ 1462510 h 2340761"/>
                <a:gd name="connsiteX1140" fmla="*/ 1565578 w 2967861"/>
                <a:gd name="connsiteY1140" fmla="*/ 1480516 h 2340761"/>
                <a:gd name="connsiteX1141" fmla="*/ 1573960 w 2967861"/>
                <a:gd name="connsiteY1141" fmla="*/ 1495418 h 2340761"/>
                <a:gd name="connsiteX1142" fmla="*/ 1585447 w 2967861"/>
                <a:gd name="connsiteY1142" fmla="*/ 1509077 h 2340761"/>
                <a:gd name="connsiteX1143" fmla="*/ 1592587 w 2967861"/>
                <a:gd name="connsiteY1143" fmla="*/ 1523979 h 2340761"/>
                <a:gd name="connsiteX1144" fmla="*/ 1597864 w 2967861"/>
                <a:gd name="connsiteY1144" fmla="*/ 1541984 h 2340761"/>
                <a:gd name="connsiteX1145" fmla="*/ 1597864 w 2967861"/>
                <a:gd name="connsiteY1145" fmla="*/ 1564337 h 2340761"/>
                <a:gd name="connsiteX1146" fmla="*/ 1600037 w 2967861"/>
                <a:gd name="connsiteY1146" fmla="*/ 1566509 h 2340761"/>
                <a:gd name="connsiteX1147" fmla="*/ 1600969 w 2967861"/>
                <a:gd name="connsiteY1147" fmla="*/ 1566509 h 2340761"/>
                <a:gd name="connsiteX1148" fmla="*/ 1600969 w 2967861"/>
                <a:gd name="connsiteY1148" fmla="*/ 1567441 h 2340761"/>
                <a:gd name="connsiteX1149" fmla="*/ 1603142 w 2967861"/>
                <a:gd name="connsiteY1149" fmla="*/ 1567441 h 2340761"/>
                <a:gd name="connsiteX1150" fmla="*/ 1610282 w 2967861"/>
                <a:gd name="connsiteY1150" fmla="*/ 1567441 h 2340761"/>
                <a:gd name="connsiteX1151" fmla="*/ 1617422 w 2967861"/>
                <a:gd name="connsiteY1151" fmla="*/ 1566509 h 2340761"/>
                <a:gd name="connsiteX1152" fmla="*/ 1621458 w 2967861"/>
                <a:gd name="connsiteY1152" fmla="*/ 1564337 h 2340761"/>
                <a:gd name="connsiteX1153" fmla="*/ 1626736 w 2967861"/>
                <a:gd name="connsiteY1153" fmla="*/ 1559990 h 2340761"/>
                <a:gd name="connsiteX1154" fmla="*/ 1629840 w 2967861"/>
                <a:gd name="connsiteY1154" fmla="*/ 1556886 h 2340761"/>
                <a:gd name="connsiteX1155" fmla="*/ 1641327 w 2967861"/>
                <a:gd name="connsiteY1155" fmla="*/ 1569614 h 2340761"/>
                <a:gd name="connsiteX1156" fmla="*/ 1648467 w 2967861"/>
                <a:gd name="connsiteY1156" fmla="*/ 1586688 h 2340761"/>
                <a:gd name="connsiteX1157" fmla="*/ 1650640 w 2967861"/>
                <a:gd name="connsiteY1157" fmla="*/ 1606867 h 2340761"/>
                <a:gd name="connsiteX1158" fmla="*/ 1650640 w 2967861"/>
                <a:gd name="connsiteY1158" fmla="*/ 1629220 h 2340761"/>
                <a:gd name="connsiteX1159" fmla="*/ 1650640 w 2967861"/>
                <a:gd name="connsiteY1159" fmla="*/ 1649399 h 2340761"/>
                <a:gd name="connsiteX1160" fmla="*/ 1650640 w 2967861"/>
                <a:gd name="connsiteY1160" fmla="*/ 1668336 h 2340761"/>
                <a:gd name="connsiteX1161" fmla="*/ 1653745 w 2967861"/>
                <a:gd name="connsiteY1161" fmla="*/ 1683237 h 2340761"/>
                <a:gd name="connsiteX1162" fmla="*/ 1653745 w 2967861"/>
                <a:gd name="connsiteY1162" fmla="*/ 1686342 h 2340761"/>
                <a:gd name="connsiteX1163" fmla="*/ 1663058 w 2967861"/>
                <a:gd name="connsiteY1163" fmla="*/ 1683237 h 2340761"/>
                <a:gd name="connsiteX1164" fmla="*/ 1663058 w 2967861"/>
                <a:gd name="connsiteY1164" fmla="*/ 1686342 h 2340761"/>
                <a:gd name="connsiteX1165" fmla="*/ 1672371 w 2967861"/>
                <a:gd name="connsiteY1165" fmla="*/ 1699070 h 2340761"/>
                <a:gd name="connsiteX1166" fmla="*/ 1677649 w 2967861"/>
                <a:gd name="connsiteY1166" fmla="*/ 1713971 h 2340761"/>
                <a:gd name="connsiteX1167" fmla="*/ 1682927 w 2967861"/>
                <a:gd name="connsiteY1167" fmla="*/ 1728873 h 2340761"/>
                <a:gd name="connsiteX1168" fmla="*/ 1686962 w 2967861"/>
                <a:gd name="connsiteY1168" fmla="*/ 1745947 h 2340761"/>
                <a:gd name="connsiteX1169" fmla="*/ 1693171 w 2967861"/>
                <a:gd name="connsiteY1169" fmla="*/ 1760849 h 2340761"/>
                <a:gd name="connsiteX1170" fmla="*/ 1702485 w 2967861"/>
                <a:gd name="connsiteY1170" fmla="*/ 1768299 h 2340761"/>
                <a:gd name="connsiteX1171" fmla="*/ 1704658 w 2967861"/>
                <a:gd name="connsiteY1171" fmla="*/ 1770472 h 2340761"/>
                <a:gd name="connsiteX1172" fmla="*/ 1715213 w 2967861"/>
                <a:gd name="connsiteY1172" fmla="*/ 1775750 h 2340761"/>
                <a:gd name="connsiteX1173" fmla="*/ 1726699 w 2967861"/>
                <a:gd name="connsiteY1173" fmla="*/ 1785374 h 2340761"/>
                <a:gd name="connsiteX1174" fmla="*/ 1737255 w 2967861"/>
                <a:gd name="connsiteY1174" fmla="*/ 1785374 h 2340761"/>
                <a:gd name="connsiteX1175" fmla="*/ 1736323 w 2967861"/>
                <a:gd name="connsiteY1175" fmla="*/ 1758986 h 2340761"/>
                <a:gd name="connsiteX1176" fmla="*/ 1729183 w 2967861"/>
                <a:gd name="connsiteY1176" fmla="*/ 1733529 h 2340761"/>
                <a:gd name="connsiteX1177" fmla="*/ 1717696 w 2967861"/>
                <a:gd name="connsiteY1177" fmla="*/ 1711177 h 2340761"/>
                <a:gd name="connsiteX1178" fmla="*/ 1703106 w 2967861"/>
                <a:gd name="connsiteY1178" fmla="*/ 1696276 h 2340761"/>
                <a:gd name="connsiteX1179" fmla="*/ 1700001 w 2967861"/>
                <a:gd name="connsiteY1179" fmla="*/ 1694103 h 2340761"/>
                <a:gd name="connsiteX1180" fmla="*/ 1695965 w 2967861"/>
                <a:gd name="connsiteY1180" fmla="*/ 1694103 h 2340761"/>
                <a:gd name="connsiteX1181" fmla="*/ 1692861 w 2967861"/>
                <a:gd name="connsiteY1181" fmla="*/ 1694103 h 2340761"/>
                <a:gd name="connsiteX1182" fmla="*/ 1688825 w 2967861"/>
                <a:gd name="connsiteY1182" fmla="*/ 1694103 h 2340761"/>
                <a:gd name="connsiteX1183" fmla="*/ 1687894 w 2967861"/>
                <a:gd name="connsiteY1183" fmla="*/ 1691930 h 2340761"/>
                <a:gd name="connsiteX1184" fmla="*/ 1681685 w 2967861"/>
                <a:gd name="connsiteY1184" fmla="*/ 1681374 h 2340761"/>
                <a:gd name="connsiteX1185" fmla="*/ 1680753 w 2967861"/>
                <a:gd name="connsiteY1185" fmla="*/ 1671751 h 2340761"/>
                <a:gd name="connsiteX1186" fmla="*/ 1676718 w 2967861"/>
                <a:gd name="connsiteY1186" fmla="*/ 1664300 h 2340761"/>
                <a:gd name="connsiteX1187" fmla="*/ 1667404 w 2967861"/>
                <a:gd name="connsiteY1187" fmla="*/ 1659022 h 2340761"/>
                <a:gd name="connsiteX1188" fmla="*/ 1676718 w 2967861"/>
                <a:gd name="connsiteY1188" fmla="*/ 1634808 h 2340761"/>
                <a:gd name="connsiteX1189" fmla="*/ 1683858 w 2967861"/>
                <a:gd name="connsiteY1189" fmla="*/ 1605315 h 2340761"/>
                <a:gd name="connsiteX1190" fmla="*/ 1700622 w 2967861"/>
                <a:gd name="connsiteY1190" fmla="*/ 1618975 h 2340761"/>
                <a:gd name="connsiteX1191" fmla="*/ 1716144 w 2967861"/>
                <a:gd name="connsiteY1191" fmla="*/ 1631703 h 2340761"/>
                <a:gd name="connsiteX1192" fmla="*/ 1730735 w 2967861"/>
                <a:gd name="connsiteY1192" fmla="*/ 1644431 h 2340761"/>
                <a:gd name="connsiteX1193" fmla="*/ 1742222 w 2967861"/>
                <a:gd name="connsiteY1193" fmla="*/ 1659333 h 2340761"/>
                <a:gd name="connsiteX1194" fmla="*/ 1747499 w 2967861"/>
                <a:gd name="connsiteY1194" fmla="*/ 1679512 h 2340761"/>
                <a:gd name="connsiteX1195" fmla="*/ 1754640 w 2967861"/>
                <a:gd name="connsiteY1195" fmla="*/ 1679512 h 2340761"/>
                <a:gd name="connsiteX1196" fmla="*/ 1815176 w 2967861"/>
                <a:gd name="connsiteY1196" fmla="*/ 1629841 h 2340761"/>
                <a:gd name="connsiteX1197" fmla="*/ 1813003 w 2967861"/>
                <a:gd name="connsiteY1197" fmla="*/ 1600348 h 2340761"/>
                <a:gd name="connsiteX1198" fmla="*/ 1807726 w 2967861"/>
                <a:gd name="connsiteY1198" fmla="*/ 1576133 h 2340761"/>
                <a:gd name="connsiteX1199" fmla="*/ 1796239 w 2967861"/>
                <a:gd name="connsiteY1199" fmla="*/ 1558128 h 2340761"/>
                <a:gd name="connsiteX1200" fmla="*/ 1783822 w 2967861"/>
                <a:gd name="connsiteY1200" fmla="*/ 1541053 h 2340761"/>
                <a:gd name="connsiteX1201" fmla="*/ 1767057 w 2967861"/>
                <a:gd name="connsiteY1201" fmla="*/ 1525220 h 2340761"/>
                <a:gd name="connsiteX1202" fmla="*/ 1769230 w 2967861"/>
                <a:gd name="connsiteY1202" fmla="*/ 1510319 h 2340761"/>
                <a:gd name="connsiteX1203" fmla="*/ 1774508 w 2967861"/>
                <a:gd name="connsiteY1203" fmla="*/ 1500695 h 2340761"/>
                <a:gd name="connsiteX1204" fmla="*/ 1780717 w 2967861"/>
                <a:gd name="connsiteY1204" fmla="*/ 1495418 h 2340761"/>
                <a:gd name="connsiteX1205" fmla="*/ 1787857 w 2967861"/>
                <a:gd name="connsiteY1205" fmla="*/ 1489209 h 2340761"/>
                <a:gd name="connsiteX1206" fmla="*/ 1794066 w 2967861"/>
                <a:gd name="connsiteY1206" fmla="*/ 1480827 h 2340761"/>
                <a:gd name="connsiteX1207" fmla="*/ 1800275 w 2967861"/>
                <a:gd name="connsiteY1207" fmla="*/ 1480827 h 2340761"/>
                <a:gd name="connsiteX1208" fmla="*/ 1805553 w 2967861"/>
                <a:gd name="connsiteY1208" fmla="*/ 1481758 h 2340761"/>
                <a:gd name="connsiteX1209" fmla="*/ 1807726 w 2967861"/>
                <a:gd name="connsiteY1209" fmla="*/ 1481758 h 2340761"/>
                <a:gd name="connsiteX1210" fmla="*/ 1810830 w 2967861"/>
                <a:gd name="connsiteY1210" fmla="*/ 1483931 h 2340761"/>
                <a:gd name="connsiteX1211" fmla="*/ 1813003 w 2967861"/>
                <a:gd name="connsiteY1211" fmla="*/ 1488277 h 2340761"/>
                <a:gd name="connsiteX1212" fmla="*/ 1816108 w 2967861"/>
                <a:gd name="connsiteY1212" fmla="*/ 1493555 h 2340761"/>
                <a:gd name="connsiteX1213" fmla="*/ 1818281 w 2967861"/>
                <a:gd name="connsiteY1213" fmla="*/ 1496659 h 2340761"/>
                <a:gd name="connsiteX1214" fmla="*/ 1816108 w 2967861"/>
                <a:gd name="connsiteY1214" fmla="*/ 1501006 h 2340761"/>
                <a:gd name="connsiteX1215" fmla="*/ 1815176 w 2967861"/>
                <a:gd name="connsiteY1215" fmla="*/ 1504110 h 2340761"/>
                <a:gd name="connsiteX1216" fmla="*/ 1811141 w 2967861"/>
                <a:gd name="connsiteY1216" fmla="*/ 1506283 h 2340761"/>
                <a:gd name="connsiteX1217" fmla="*/ 1808036 w 2967861"/>
                <a:gd name="connsiteY1217" fmla="*/ 1506283 h 2340761"/>
                <a:gd name="connsiteX1218" fmla="*/ 1804000 w 2967861"/>
                <a:gd name="connsiteY1218" fmla="*/ 1508456 h 2340761"/>
                <a:gd name="connsiteX1219" fmla="*/ 1804000 w 2967861"/>
                <a:gd name="connsiteY1219" fmla="*/ 1518080 h 2340761"/>
                <a:gd name="connsiteX1220" fmla="*/ 1804000 w 2967861"/>
                <a:gd name="connsiteY1220" fmla="*/ 1523358 h 2340761"/>
                <a:gd name="connsiteX1221" fmla="*/ 1806173 w 2967861"/>
                <a:gd name="connsiteY1221" fmla="*/ 1528635 h 2340761"/>
                <a:gd name="connsiteX1222" fmla="*/ 1808346 w 2967861"/>
                <a:gd name="connsiteY1222" fmla="*/ 1533913 h 2340761"/>
                <a:gd name="connsiteX1223" fmla="*/ 1811451 w 2967861"/>
                <a:gd name="connsiteY1223" fmla="*/ 1532981 h 2340761"/>
                <a:gd name="connsiteX1224" fmla="*/ 1813624 w 2967861"/>
                <a:gd name="connsiteY1224" fmla="*/ 1532981 h 2340761"/>
                <a:gd name="connsiteX1225" fmla="*/ 1815797 w 2967861"/>
                <a:gd name="connsiteY1225" fmla="*/ 1532981 h 2340761"/>
                <a:gd name="connsiteX1226" fmla="*/ 1816729 w 2967861"/>
                <a:gd name="connsiteY1226" fmla="*/ 1530808 h 2340761"/>
                <a:gd name="connsiteX1227" fmla="*/ 1818902 w 2967861"/>
                <a:gd name="connsiteY1227" fmla="*/ 1530808 h 2340761"/>
                <a:gd name="connsiteX1228" fmla="*/ 1826042 w 2967861"/>
                <a:gd name="connsiteY1228" fmla="*/ 1526462 h 2340761"/>
                <a:gd name="connsiteX1229" fmla="*/ 1830078 w 2967861"/>
                <a:gd name="connsiteY1229" fmla="*/ 1523358 h 2340761"/>
                <a:gd name="connsiteX1230" fmla="*/ 1831009 w 2967861"/>
                <a:gd name="connsiteY1230" fmla="*/ 1521184 h 2340761"/>
                <a:gd name="connsiteX1231" fmla="*/ 1835045 w 2967861"/>
                <a:gd name="connsiteY1231" fmla="*/ 1518080 h 2340761"/>
                <a:gd name="connsiteX1232" fmla="*/ 1838150 w 2967861"/>
                <a:gd name="connsiteY1232" fmla="*/ 1513734 h 2340761"/>
                <a:gd name="connsiteX1233" fmla="*/ 1837218 w 2967861"/>
                <a:gd name="connsiteY1233" fmla="*/ 1508456 h 2340761"/>
                <a:gd name="connsiteX1234" fmla="*/ 1837218 w 2967861"/>
                <a:gd name="connsiteY1234" fmla="*/ 1503179 h 2340761"/>
                <a:gd name="connsiteX1235" fmla="*/ 1835045 w 2967861"/>
                <a:gd name="connsiteY1235" fmla="*/ 1501006 h 2340761"/>
                <a:gd name="connsiteX1236" fmla="*/ 1835045 w 2967861"/>
                <a:gd name="connsiteY1236" fmla="*/ 1498832 h 2340761"/>
                <a:gd name="connsiteX1237" fmla="*/ 1835045 w 2967861"/>
                <a:gd name="connsiteY1237" fmla="*/ 1495728 h 2340761"/>
                <a:gd name="connsiteX1238" fmla="*/ 1835045 w 2967861"/>
                <a:gd name="connsiteY1238" fmla="*/ 1491382 h 2340761"/>
                <a:gd name="connsiteX1239" fmla="*/ 1835045 w 2967861"/>
                <a:gd name="connsiteY1239" fmla="*/ 1483931 h 2340761"/>
                <a:gd name="connsiteX1240" fmla="*/ 1862054 w 2967861"/>
                <a:gd name="connsiteY1240" fmla="*/ 1478653 h 2340761"/>
                <a:gd name="connsiteX1241" fmla="*/ 1891236 w 2967861"/>
                <a:gd name="connsiteY1241" fmla="*/ 1469030 h 2340761"/>
                <a:gd name="connsiteX1242" fmla="*/ 1916382 w 2967861"/>
                <a:gd name="connsiteY1242" fmla="*/ 1458474 h 2340761"/>
                <a:gd name="connsiteX1243" fmla="*/ 1940286 w 2967861"/>
                <a:gd name="connsiteY1243" fmla="*/ 1443573 h 2340761"/>
                <a:gd name="connsiteX1244" fmla="*/ 1958913 w 2967861"/>
                <a:gd name="connsiteY1244" fmla="*/ 1423394 h 2340761"/>
                <a:gd name="connsiteX1245" fmla="*/ 1967295 w 2967861"/>
                <a:gd name="connsiteY1245" fmla="*/ 1408493 h 2340761"/>
                <a:gd name="connsiteX1246" fmla="*/ 1974435 w 2967861"/>
                <a:gd name="connsiteY1246" fmla="*/ 1394833 h 2340761"/>
                <a:gd name="connsiteX1247" fmla="*/ 1981575 w 2967861"/>
                <a:gd name="connsiteY1247" fmla="*/ 1379932 h 2340761"/>
                <a:gd name="connsiteX1248" fmla="*/ 1993993 w 2967861"/>
                <a:gd name="connsiteY1248" fmla="*/ 1371550 h 2340761"/>
                <a:gd name="connsiteX1249" fmla="*/ 1993993 w 2967861"/>
                <a:gd name="connsiteY1249" fmla="*/ 1351992 h 2340761"/>
                <a:gd name="connsiteX1250" fmla="*/ 1993062 w 2967861"/>
                <a:gd name="connsiteY1250" fmla="*/ 1329639 h 2340761"/>
                <a:gd name="connsiteX1251" fmla="*/ 1989026 w 2967861"/>
                <a:gd name="connsiteY1251" fmla="*/ 1309460 h 2340761"/>
                <a:gd name="connsiteX1252" fmla="*/ 1981886 w 2967861"/>
                <a:gd name="connsiteY1252" fmla="*/ 1289281 h 2340761"/>
                <a:gd name="connsiteX1253" fmla="*/ 1973504 w 2967861"/>
                <a:gd name="connsiteY1253" fmla="*/ 1274380 h 2340761"/>
                <a:gd name="connsiteX1254" fmla="*/ 1958913 w 2967861"/>
                <a:gd name="connsiteY1254" fmla="*/ 1264756 h 2340761"/>
                <a:gd name="connsiteX1255" fmla="*/ 1964190 w 2967861"/>
                <a:gd name="connsiteY1255" fmla="*/ 1252028 h 2340761"/>
                <a:gd name="connsiteX1256" fmla="*/ 1969468 w 2967861"/>
                <a:gd name="connsiteY1256" fmla="*/ 1244577 h 2340761"/>
                <a:gd name="connsiteX1257" fmla="*/ 1976608 w 2967861"/>
                <a:gd name="connsiteY1257" fmla="*/ 1237127 h 2340761"/>
                <a:gd name="connsiteX1258" fmla="*/ 1983748 w 2967861"/>
                <a:gd name="connsiteY1258" fmla="*/ 1227503 h 2340761"/>
                <a:gd name="connsiteX1259" fmla="*/ 2003617 w 2967861"/>
                <a:gd name="connsiteY1259" fmla="*/ 1227503 h 2340761"/>
                <a:gd name="connsiteX1260" fmla="*/ 2003617 w 2967861"/>
                <a:gd name="connsiteY1260" fmla="*/ 1214774 h 2340761"/>
                <a:gd name="connsiteX1261" fmla="*/ 1998339 w 2967861"/>
                <a:gd name="connsiteY1261" fmla="*/ 1214774 h 2340761"/>
                <a:gd name="connsiteX1262" fmla="*/ 1987784 w 2967861"/>
                <a:gd name="connsiteY1262" fmla="*/ 1209497 h 2340761"/>
                <a:gd name="connsiteX1263" fmla="*/ 1978471 w 2967861"/>
                <a:gd name="connsiteY1263" fmla="*/ 1209497 h 2340761"/>
                <a:gd name="connsiteX1264" fmla="*/ 1969157 w 2967861"/>
                <a:gd name="connsiteY1264" fmla="*/ 1212601 h 2340761"/>
                <a:gd name="connsiteX1265" fmla="*/ 1958602 w 2967861"/>
                <a:gd name="connsiteY1265" fmla="*/ 1218810 h 2340761"/>
                <a:gd name="connsiteX1266" fmla="*/ 1954567 w 2967861"/>
                <a:gd name="connsiteY1266" fmla="*/ 1212601 h 2340761"/>
                <a:gd name="connsiteX1267" fmla="*/ 1951462 w 2967861"/>
                <a:gd name="connsiteY1267" fmla="*/ 1209497 h 2340761"/>
                <a:gd name="connsiteX1268" fmla="*/ 1947426 w 2967861"/>
                <a:gd name="connsiteY1268" fmla="*/ 1205151 h 2340761"/>
                <a:gd name="connsiteX1269" fmla="*/ 1942149 w 2967861"/>
                <a:gd name="connsiteY1269" fmla="*/ 1202046 h 2340761"/>
                <a:gd name="connsiteX1270" fmla="*/ 1935008 w 2967861"/>
                <a:gd name="connsiteY1270" fmla="*/ 1197700 h 2340761"/>
                <a:gd name="connsiteX1271" fmla="*/ 1942149 w 2967861"/>
                <a:gd name="connsiteY1271" fmla="*/ 1184972 h 2340761"/>
                <a:gd name="connsiteX1272" fmla="*/ 1954567 w 2967861"/>
                <a:gd name="connsiteY1272" fmla="*/ 1174416 h 2340761"/>
                <a:gd name="connsiteX1273" fmla="*/ 1966985 w 2967861"/>
                <a:gd name="connsiteY1273" fmla="*/ 1164793 h 2340761"/>
                <a:gd name="connsiteX1274" fmla="*/ 1978471 w 2967861"/>
                <a:gd name="connsiteY1274" fmla="*/ 1153306 h 2340761"/>
                <a:gd name="connsiteX1275" fmla="*/ 1983748 w 2967861"/>
                <a:gd name="connsiteY1275" fmla="*/ 1155479 h 2340761"/>
                <a:gd name="connsiteX1276" fmla="*/ 1987784 w 2967861"/>
                <a:gd name="connsiteY1276" fmla="*/ 1155479 h 2340761"/>
                <a:gd name="connsiteX1277" fmla="*/ 1990889 w 2967861"/>
                <a:gd name="connsiteY1277" fmla="*/ 1157652 h 2340761"/>
                <a:gd name="connsiteX1278" fmla="*/ 1993993 w 2967861"/>
                <a:gd name="connsiteY1278" fmla="*/ 1157652 h 2340761"/>
                <a:gd name="connsiteX1279" fmla="*/ 1990889 w 2967861"/>
                <a:gd name="connsiteY1279" fmla="*/ 1165103 h 2340761"/>
                <a:gd name="connsiteX1280" fmla="*/ 1988716 w 2967861"/>
                <a:gd name="connsiteY1280" fmla="*/ 1168208 h 2340761"/>
                <a:gd name="connsiteX1281" fmla="*/ 1987784 w 2967861"/>
                <a:gd name="connsiteY1281" fmla="*/ 1174416 h 2340761"/>
                <a:gd name="connsiteX1282" fmla="*/ 1985611 w 2967861"/>
                <a:gd name="connsiteY1282" fmla="*/ 1177521 h 2340761"/>
                <a:gd name="connsiteX1283" fmla="*/ 1983438 w 2967861"/>
                <a:gd name="connsiteY1283" fmla="*/ 1182799 h 2340761"/>
                <a:gd name="connsiteX1284" fmla="*/ 1983438 w 2967861"/>
                <a:gd name="connsiteY1284" fmla="*/ 1187145 h 2340761"/>
                <a:gd name="connsiteX1285" fmla="*/ 1995856 w 2967861"/>
                <a:gd name="connsiteY1285" fmla="*/ 1181867 h 2340761"/>
                <a:gd name="connsiteX1286" fmla="*/ 2010447 w 2967861"/>
                <a:gd name="connsiteY1286" fmla="*/ 1175658 h 2340761"/>
                <a:gd name="connsiteX1287" fmla="*/ 2022865 w 2967861"/>
                <a:gd name="connsiteY1287" fmla="*/ 1172554 h 2340761"/>
                <a:gd name="connsiteX1288" fmla="*/ 2034351 w 2967861"/>
                <a:gd name="connsiteY1288" fmla="*/ 1174727 h 2340761"/>
                <a:gd name="connsiteX1289" fmla="*/ 2043664 w 2967861"/>
                <a:gd name="connsiteY1289" fmla="*/ 1174727 h 2340761"/>
                <a:gd name="connsiteX1290" fmla="*/ 2039629 w 2967861"/>
                <a:gd name="connsiteY1290" fmla="*/ 1182178 h 2340761"/>
                <a:gd name="connsiteX1291" fmla="*/ 2037456 w 2967861"/>
                <a:gd name="connsiteY1291" fmla="*/ 1187455 h 2340761"/>
                <a:gd name="connsiteX1292" fmla="*/ 2034351 w 2967861"/>
                <a:gd name="connsiteY1292" fmla="*/ 1192733 h 2340761"/>
                <a:gd name="connsiteX1293" fmla="*/ 2030315 w 2967861"/>
                <a:gd name="connsiteY1293" fmla="*/ 1198010 h 2340761"/>
                <a:gd name="connsiteX1294" fmla="*/ 2034351 w 2967861"/>
                <a:gd name="connsiteY1294" fmla="*/ 1204219 h 2340761"/>
                <a:gd name="connsiteX1295" fmla="*/ 2037456 w 2967861"/>
                <a:gd name="connsiteY1295" fmla="*/ 1205151 h 2340761"/>
                <a:gd name="connsiteX1296" fmla="*/ 2039629 w 2967861"/>
                <a:gd name="connsiteY1296" fmla="*/ 1207324 h 2340761"/>
                <a:gd name="connsiteX1297" fmla="*/ 2041802 w 2967861"/>
                <a:gd name="connsiteY1297" fmla="*/ 1207324 h 2340761"/>
                <a:gd name="connsiteX1298" fmla="*/ 2044906 w 2967861"/>
                <a:gd name="connsiteY1298" fmla="*/ 1207324 h 2340761"/>
                <a:gd name="connsiteX1299" fmla="*/ 2048942 w 2967861"/>
                <a:gd name="connsiteY1299" fmla="*/ 1207324 h 2340761"/>
                <a:gd name="connsiteX1300" fmla="*/ 2054220 w 2967861"/>
                <a:gd name="connsiteY1300" fmla="*/ 1207324 h 2340761"/>
                <a:gd name="connsiteX1301" fmla="*/ 2054220 w 2967861"/>
                <a:gd name="connsiteY1301" fmla="*/ 1218810 h 2340761"/>
                <a:gd name="connsiteX1302" fmla="*/ 2052046 w 2967861"/>
                <a:gd name="connsiteY1302" fmla="*/ 1233712 h 2340761"/>
                <a:gd name="connsiteX1303" fmla="*/ 2052046 w 2967861"/>
                <a:gd name="connsiteY1303" fmla="*/ 1246440 h 2340761"/>
                <a:gd name="connsiteX1304" fmla="*/ 2054220 w 2967861"/>
                <a:gd name="connsiteY1304" fmla="*/ 1254822 h 2340761"/>
                <a:gd name="connsiteX1305" fmla="*/ 2054220 w 2967861"/>
                <a:gd name="connsiteY1305" fmla="*/ 1264446 h 2340761"/>
                <a:gd name="connsiteX1306" fmla="*/ 2078124 w 2967861"/>
                <a:gd name="connsiteY1306" fmla="*/ 1261341 h 2340761"/>
                <a:gd name="connsiteX1307" fmla="*/ 2092715 w 2967861"/>
                <a:gd name="connsiteY1307" fmla="*/ 1255132 h 2340761"/>
                <a:gd name="connsiteX1308" fmla="*/ 2099855 w 2967861"/>
                <a:gd name="connsiteY1308" fmla="*/ 1247682 h 2340761"/>
                <a:gd name="connsiteX1309" fmla="*/ 2102960 w 2967861"/>
                <a:gd name="connsiteY1309" fmla="*/ 1239300 h 2340761"/>
                <a:gd name="connsiteX1310" fmla="*/ 2100787 w 2967861"/>
                <a:gd name="connsiteY1310" fmla="*/ 1226571 h 2340761"/>
                <a:gd name="connsiteX1311" fmla="*/ 2097682 w 2967861"/>
                <a:gd name="connsiteY1311" fmla="*/ 1215085 h 2340761"/>
                <a:gd name="connsiteX1312" fmla="*/ 2090542 w 2967861"/>
                <a:gd name="connsiteY1312" fmla="*/ 1202357 h 2340761"/>
                <a:gd name="connsiteX1313" fmla="*/ 2085264 w 2967861"/>
                <a:gd name="connsiteY1313" fmla="*/ 1189628 h 2340761"/>
                <a:gd name="connsiteX1314" fmla="*/ 2078124 w 2967861"/>
                <a:gd name="connsiteY1314" fmla="*/ 1178142 h 2340761"/>
                <a:gd name="connsiteX1315" fmla="*/ 2074088 w 2967861"/>
                <a:gd name="connsiteY1315" fmla="*/ 1167587 h 2340761"/>
                <a:gd name="connsiteX1316" fmla="*/ 2078124 w 2967861"/>
                <a:gd name="connsiteY1316" fmla="*/ 1165414 h 2340761"/>
                <a:gd name="connsiteX1317" fmla="*/ 2081228 w 2967861"/>
                <a:gd name="connsiteY1317" fmla="*/ 1165414 h 2340761"/>
                <a:gd name="connsiteX1318" fmla="*/ 2083402 w 2967861"/>
                <a:gd name="connsiteY1318" fmla="*/ 1165414 h 2340761"/>
                <a:gd name="connsiteX1319" fmla="*/ 2085575 w 2967861"/>
                <a:gd name="connsiteY1319" fmla="*/ 1163241 h 2340761"/>
                <a:gd name="connsiteX1320" fmla="*/ 2087748 w 2967861"/>
                <a:gd name="connsiteY1320" fmla="*/ 1163241 h 2340761"/>
                <a:gd name="connsiteX1321" fmla="*/ 2098303 w 2967861"/>
                <a:gd name="connsiteY1321" fmla="*/ 1155790 h 2340761"/>
                <a:gd name="connsiteX1322" fmla="*/ 2105443 w 2967861"/>
                <a:gd name="connsiteY1322" fmla="*/ 1145235 h 2340761"/>
                <a:gd name="connsiteX1323" fmla="*/ 2110721 w 2967861"/>
                <a:gd name="connsiteY1323" fmla="*/ 1133748 h 2340761"/>
                <a:gd name="connsiteX1324" fmla="*/ 2117861 w 2967861"/>
                <a:gd name="connsiteY1324" fmla="*/ 1123193 h 2340761"/>
                <a:gd name="connsiteX1325" fmla="*/ 2127175 w 2967861"/>
                <a:gd name="connsiteY1325" fmla="*/ 1113569 h 2340761"/>
                <a:gd name="connsiteX1326" fmla="*/ 2137730 w 2967861"/>
                <a:gd name="connsiteY1326" fmla="*/ 1111396 h 2340761"/>
                <a:gd name="connsiteX1327" fmla="*/ 2149216 w 2967861"/>
                <a:gd name="connsiteY1327" fmla="*/ 1111396 h 2340761"/>
                <a:gd name="connsiteX1328" fmla="*/ 2161634 w 2967861"/>
                <a:gd name="connsiteY1328" fmla="*/ 1113569 h 2340761"/>
                <a:gd name="connsiteX1329" fmla="*/ 2174052 w 2967861"/>
                <a:gd name="connsiteY1329" fmla="*/ 1110465 h 2340761"/>
                <a:gd name="connsiteX1330" fmla="*/ 2178088 w 2967861"/>
                <a:gd name="connsiteY1330" fmla="*/ 1106118 h 2340761"/>
                <a:gd name="connsiteX1331" fmla="*/ 2185228 w 2967861"/>
                <a:gd name="connsiteY1331" fmla="*/ 1096495 h 2340761"/>
                <a:gd name="connsiteX1332" fmla="*/ 2195783 w 2967861"/>
                <a:gd name="connsiteY1332" fmla="*/ 1083766 h 2340761"/>
                <a:gd name="connsiteX1333" fmla="*/ 2208201 w 2967861"/>
                <a:gd name="connsiteY1333" fmla="*/ 1071038 h 2340761"/>
                <a:gd name="connsiteX1334" fmla="*/ 2219687 w 2967861"/>
                <a:gd name="connsiteY1334" fmla="*/ 1056137 h 2340761"/>
                <a:gd name="connsiteX1335" fmla="*/ 2230242 w 2967861"/>
                <a:gd name="connsiteY1335" fmla="*/ 1043408 h 2340761"/>
                <a:gd name="connsiteX1336" fmla="*/ 2239556 w 2967861"/>
                <a:gd name="connsiteY1336" fmla="*/ 1031922 h 2340761"/>
                <a:gd name="connsiteX1337" fmla="*/ 2243592 w 2967861"/>
                <a:gd name="connsiteY1337" fmla="*/ 1028817 h 2340761"/>
                <a:gd name="connsiteX1338" fmla="*/ 2250732 w 2967861"/>
                <a:gd name="connsiteY1338" fmla="*/ 1011743 h 2340761"/>
                <a:gd name="connsiteX1339" fmla="*/ 2256010 w 2967861"/>
                <a:gd name="connsiteY1339" fmla="*/ 999015 h 2340761"/>
                <a:gd name="connsiteX1340" fmla="*/ 2263150 w 2967861"/>
                <a:gd name="connsiteY1340" fmla="*/ 986286 h 2340761"/>
                <a:gd name="connsiteX1341" fmla="*/ 2273705 w 2967861"/>
                <a:gd name="connsiteY1341" fmla="*/ 974800 h 2340761"/>
                <a:gd name="connsiteX1342" fmla="*/ 2270600 w 2967861"/>
                <a:gd name="connsiteY1342" fmla="*/ 962072 h 2340761"/>
                <a:gd name="connsiteX1343" fmla="*/ 2266565 w 2967861"/>
                <a:gd name="connsiteY1343" fmla="*/ 952448 h 2340761"/>
                <a:gd name="connsiteX1344" fmla="*/ 2263460 w 2967861"/>
                <a:gd name="connsiteY1344" fmla="*/ 942824 h 2340761"/>
                <a:gd name="connsiteX1345" fmla="*/ 2263460 w 2967861"/>
                <a:gd name="connsiteY1345" fmla="*/ 932269 h 2340761"/>
                <a:gd name="connsiteX1346" fmla="*/ 2265633 w 2967861"/>
                <a:gd name="connsiteY1346" fmla="*/ 922645 h 2340761"/>
                <a:gd name="connsiteX1347" fmla="*/ 2270911 w 2967861"/>
                <a:gd name="connsiteY1347" fmla="*/ 917367 h 2340761"/>
                <a:gd name="connsiteX1348" fmla="*/ 2273084 w 2967861"/>
                <a:gd name="connsiteY1348" fmla="*/ 912090 h 2340761"/>
                <a:gd name="connsiteX1349" fmla="*/ 2270911 w 2967861"/>
                <a:gd name="connsiteY1349" fmla="*/ 902466 h 2340761"/>
                <a:gd name="connsiteX1350" fmla="*/ 2266875 w 2967861"/>
                <a:gd name="connsiteY1350" fmla="*/ 887565 h 2340761"/>
                <a:gd name="connsiteX1351" fmla="*/ 2263771 w 2967861"/>
                <a:gd name="connsiteY1351" fmla="*/ 877941 h 2340761"/>
                <a:gd name="connsiteX1352" fmla="*/ 2258493 w 2967861"/>
                <a:gd name="connsiteY1352" fmla="*/ 870490 h 2340761"/>
                <a:gd name="connsiteX1353" fmla="*/ 2251353 w 2967861"/>
                <a:gd name="connsiteY1353" fmla="*/ 862108 h 2340761"/>
                <a:gd name="connsiteX1354" fmla="*/ 2242039 w 2967861"/>
                <a:gd name="connsiteY1354" fmla="*/ 862108 h 2340761"/>
                <a:gd name="connsiteX1355" fmla="*/ 2236762 w 2967861"/>
                <a:gd name="connsiteY1355" fmla="*/ 862108 h 2340761"/>
                <a:gd name="connsiteX1356" fmla="*/ 2230553 w 2967861"/>
                <a:gd name="connsiteY1356" fmla="*/ 863039 h 2340761"/>
                <a:gd name="connsiteX1357" fmla="*/ 2227448 w 2967861"/>
                <a:gd name="connsiteY1357" fmla="*/ 865213 h 2340761"/>
                <a:gd name="connsiteX1358" fmla="*/ 2223413 w 2967861"/>
                <a:gd name="connsiteY1358" fmla="*/ 869559 h 2340761"/>
                <a:gd name="connsiteX1359" fmla="*/ 2216272 w 2967861"/>
                <a:gd name="connsiteY1359" fmla="*/ 867386 h 2340761"/>
                <a:gd name="connsiteX1360" fmla="*/ 2213168 w 2967861"/>
                <a:gd name="connsiteY1360" fmla="*/ 865213 h 2340761"/>
                <a:gd name="connsiteX1361" fmla="*/ 2209132 w 2967861"/>
                <a:gd name="connsiteY1361" fmla="*/ 862108 h 2340761"/>
                <a:gd name="connsiteX1362" fmla="*/ 2208201 w 2967861"/>
                <a:gd name="connsiteY1362" fmla="*/ 857762 h 2340761"/>
                <a:gd name="connsiteX1363" fmla="*/ 2206028 w 2967861"/>
                <a:gd name="connsiteY1363" fmla="*/ 854657 h 2340761"/>
                <a:gd name="connsiteX1364" fmla="*/ 2203854 w 2967861"/>
                <a:gd name="connsiteY1364" fmla="*/ 848448 h 2340761"/>
                <a:gd name="connsiteX1365" fmla="*/ 2188332 w 2967861"/>
                <a:gd name="connsiteY1365" fmla="*/ 848448 h 2340761"/>
                <a:gd name="connsiteX1366" fmla="*/ 2188332 w 2967861"/>
                <a:gd name="connsiteY1366" fmla="*/ 837893 h 2340761"/>
                <a:gd name="connsiteX1367" fmla="*/ 2200750 w 2967861"/>
                <a:gd name="connsiteY1367" fmla="*/ 828269 h 2340761"/>
                <a:gd name="connsiteX1368" fmla="*/ 2206028 w 2967861"/>
                <a:gd name="connsiteY1368" fmla="*/ 820819 h 2340761"/>
                <a:gd name="connsiteX1369" fmla="*/ 2211305 w 2967861"/>
                <a:gd name="connsiteY1369" fmla="*/ 812437 h 2340761"/>
                <a:gd name="connsiteX1370" fmla="*/ 2218446 w 2967861"/>
                <a:gd name="connsiteY1370" fmla="*/ 804986 h 2340761"/>
                <a:gd name="connsiteX1371" fmla="*/ 2247627 w 2967861"/>
                <a:gd name="connsiteY1371" fmla="*/ 795362 h 2340761"/>
                <a:gd name="connsiteX1372" fmla="*/ 2256941 w 2967861"/>
                <a:gd name="connsiteY1372" fmla="*/ 785738 h 2340761"/>
                <a:gd name="connsiteX1373" fmla="*/ 2264081 w 2967861"/>
                <a:gd name="connsiteY1373" fmla="*/ 773010 h 2340761"/>
                <a:gd name="connsiteX1374" fmla="*/ 2271221 w 2967861"/>
                <a:gd name="connsiteY1374" fmla="*/ 760282 h 2340761"/>
                <a:gd name="connsiteX1375" fmla="*/ 2278361 w 2967861"/>
                <a:gd name="connsiteY1375" fmla="*/ 746622 h 2340761"/>
                <a:gd name="connsiteX1376" fmla="*/ 2290779 w 2967861"/>
                <a:gd name="connsiteY1376" fmla="*/ 736067 h 2340761"/>
                <a:gd name="connsiteX1377" fmla="*/ 2305370 w 2967861"/>
                <a:gd name="connsiteY1377" fmla="*/ 726443 h 2340761"/>
                <a:gd name="connsiteX1378" fmla="*/ 2317788 w 2967861"/>
                <a:gd name="connsiteY1378" fmla="*/ 713715 h 2340761"/>
                <a:gd name="connsiteX1379" fmla="*/ 2354110 w 2967861"/>
                <a:gd name="connsiteY1379" fmla="*/ 718993 h 2340761"/>
                <a:gd name="connsiteX1380" fmla="*/ 2363424 w 2967861"/>
                <a:gd name="connsiteY1380" fmla="*/ 730479 h 2340761"/>
                <a:gd name="connsiteX1381" fmla="*/ 2375841 w 2967861"/>
                <a:gd name="connsiteY1381" fmla="*/ 732652 h 2340761"/>
                <a:gd name="connsiteX1382" fmla="*/ 2390432 w 2967861"/>
                <a:gd name="connsiteY1382" fmla="*/ 726443 h 2340761"/>
                <a:gd name="connsiteX1383" fmla="*/ 2407196 w 2967861"/>
                <a:gd name="connsiteY1383" fmla="*/ 723339 h 2340761"/>
                <a:gd name="connsiteX1384" fmla="*/ 2407196 w 2967861"/>
                <a:gd name="connsiteY1384" fmla="*/ 743518 h 2340761"/>
                <a:gd name="connsiteX1385" fmla="*/ 2422719 w 2967861"/>
                <a:gd name="connsiteY1385" fmla="*/ 743518 h 2340761"/>
                <a:gd name="connsiteX1386" fmla="*/ 2439483 w 2967861"/>
                <a:gd name="connsiteY1386" fmla="*/ 741345 h 2340761"/>
                <a:gd name="connsiteX1387" fmla="*/ 2451901 w 2967861"/>
                <a:gd name="connsiteY1387" fmla="*/ 739171 h 2340761"/>
                <a:gd name="connsiteX1388" fmla="*/ 2463387 w 2967861"/>
                <a:gd name="connsiteY1388" fmla="*/ 733894 h 2340761"/>
                <a:gd name="connsiteX1389" fmla="*/ 2463387 w 2967861"/>
                <a:gd name="connsiteY1389" fmla="*/ 730789 h 2340761"/>
                <a:gd name="connsiteX1390" fmla="*/ 2461214 w 2967861"/>
                <a:gd name="connsiteY1390" fmla="*/ 726443 h 2340761"/>
                <a:gd name="connsiteX1391" fmla="*/ 2459041 w 2967861"/>
                <a:gd name="connsiteY1391" fmla="*/ 721166 h 2340761"/>
                <a:gd name="connsiteX1392" fmla="*/ 2458110 w 2967861"/>
                <a:gd name="connsiteY1392" fmla="*/ 718061 h 2340761"/>
                <a:gd name="connsiteX1393" fmla="*/ 2458110 w 2967861"/>
                <a:gd name="connsiteY1393" fmla="*/ 713715 h 2340761"/>
                <a:gd name="connsiteX1394" fmla="*/ 2458110 w 2967861"/>
                <a:gd name="connsiteY1394" fmla="*/ 710610 h 2340761"/>
                <a:gd name="connsiteX1395" fmla="*/ 2463387 w 2967861"/>
                <a:gd name="connsiteY1395" fmla="*/ 700987 h 2340761"/>
                <a:gd name="connsiteX1396" fmla="*/ 2473942 w 2967861"/>
                <a:gd name="connsiteY1396" fmla="*/ 688258 h 2340761"/>
                <a:gd name="connsiteX1397" fmla="*/ 2485429 w 2967861"/>
                <a:gd name="connsiteY1397" fmla="*/ 674599 h 2340761"/>
                <a:gd name="connsiteX1398" fmla="*/ 2497847 w 2967861"/>
                <a:gd name="connsiteY1398" fmla="*/ 664044 h 2340761"/>
                <a:gd name="connsiteX1399" fmla="*/ 2507160 w 2967861"/>
                <a:gd name="connsiteY1399" fmla="*/ 658766 h 2340761"/>
                <a:gd name="connsiteX1400" fmla="*/ 2510265 w 2967861"/>
                <a:gd name="connsiteY1400" fmla="*/ 656593 h 2340761"/>
                <a:gd name="connsiteX1401" fmla="*/ 2515542 w 2967861"/>
                <a:gd name="connsiteY1401" fmla="*/ 658766 h 2340761"/>
                <a:gd name="connsiteX1402" fmla="*/ 2519578 w 2967861"/>
                <a:gd name="connsiteY1402" fmla="*/ 659697 h 2340761"/>
                <a:gd name="connsiteX1403" fmla="*/ 2524855 w 2967861"/>
                <a:gd name="connsiteY1403" fmla="*/ 661871 h 2340761"/>
                <a:gd name="connsiteX1404" fmla="*/ 2530133 w 2967861"/>
                <a:gd name="connsiteY1404" fmla="*/ 666217 h 2340761"/>
                <a:gd name="connsiteX1405" fmla="*/ 2530133 w 2967861"/>
                <a:gd name="connsiteY1405" fmla="*/ 669321 h 2340761"/>
                <a:gd name="connsiteX1406" fmla="*/ 2529202 w 2967861"/>
                <a:gd name="connsiteY1406" fmla="*/ 673667 h 2340761"/>
                <a:gd name="connsiteX1407" fmla="*/ 2529202 w 2967861"/>
                <a:gd name="connsiteY1407" fmla="*/ 674599 h 2340761"/>
                <a:gd name="connsiteX1408" fmla="*/ 2529202 w 2967861"/>
                <a:gd name="connsiteY1408" fmla="*/ 676772 h 2340761"/>
                <a:gd name="connsiteX1409" fmla="*/ 2527028 w 2967861"/>
                <a:gd name="connsiteY1409" fmla="*/ 678945 h 2340761"/>
                <a:gd name="connsiteX1410" fmla="*/ 2527028 w 2967861"/>
                <a:gd name="connsiteY1410" fmla="*/ 684223 h 2340761"/>
                <a:gd name="connsiteX1411" fmla="*/ 2529202 w 2967861"/>
                <a:gd name="connsiteY1411" fmla="*/ 688569 h 2340761"/>
                <a:gd name="connsiteX1412" fmla="*/ 2529202 w 2967861"/>
                <a:gd name="connsiteY1412" fmla="*/ 689500 h 2340761"/>
                <a:gd name="connsiteX1413" fmla="*/ 2530133 w 2967861"/>
                <a:gd name="connsiteY1413" fmla="*/ 695709 h 2340761"/>
                <a:gd name="connsiteX1414" fmla="*/ 2546897 w 2967861"/>
                <a:gd name="connsiteY1414" fmla="*/ 688258 h 2340761"/>
                <a:gd name="connsiteX1415" fmla="*/ 2559315 w 2967861"/>
                <a:gd name="connsiteY1415" fmla="*/ 678635 h 2340761"/>
                <a:gd name="connsiteX1416" fmla="*/ 2568628 w 2967861"/>
                <a:gd name="connsiteY1416" fmla="*/ 665906 h 2340761"/>
                <a:gd name="connsiteX1417" fmla="*/ 2577942 w 2967861"/>
                <a:gd name="connsiteY1417" fmla="*/ 651005 h 2340761"/>
                <a:gd name="connsiteX1418" fmla="*/ 2587255 w 2967861"/>
                <a:gd name="connsiteY1418" fmla="*/ 637345 h 2340761"/>
                <a:gd name="connsiteX1419" fmla="*/ 2588186 w 2967861"/>
                <a:gd name="connsiteY1419" fmla="*/ 636414 h 2340761"/>
                <a:gd name="connsiteX1420" fmla="*/ 2590359 w 2967861"/>
                <a:gd name="connsiteY1420" fmla="*/ 634241 h 2340761"/>
                <a:gd name="connsiteX1421" fmla="*/ 2593464 w 2967861"/>
                <a:gd name="connsiteY1421" fmla="*/ 632068 h 2340761"/>
                <a:gd name="connsiteX1422" fmla="*/ 2595637 w 2967861"/>
                <a:gd name="connsiteY1422" fmla="*/ 634241 h 2340761"/>
                <a:gd name="connsiteX1423" fmla="*/ 2595637 w 2967861"/>
                <a:gd name="connsiteY1423" fmla="*/ 636414 h 2340761"/>
                <a:gd name="connsiteX1424" fmla="*/ 2597810 w 2967861"/>
                <a:gd name="connsiteY1424" fmla="*/ 636414 h 2340761"/>
                <a:gd name="connsiteX1425" fmla="*/ 2597810 w 2967861"/>
                <a:gd name="connsiteY1425" fmla="*/ 637345 h 2340761"/>
                <a:gd name="connsiteX1426" fmla="*/ 2592533 w 2967861"/>
                <a:gd name="connsiteY1426" fmla="*/ 651005 h 2340761"/>
                <a:gd name="connsiteX1427" fmla="*/ 2588497 w 2967861"/>
                <a:gd name="connsiteY1427" fmla="*/ 665906 h 2340761"/>
                <a:gd name="connsiteX1428" fmla="*/ 2583219 w 2967861"/>
                <a:gd name="connsiteY1428" fmla="*/ 678635 h 2340761"/>
                <a:gd name="connsiteX1429" fmla="*/ 2570802 w 2967861"/>
                <a:gd name="connsiteY1429" fmla="*/ 688258 h 2340761"/>
                <a:gd name="connsiteX1430" fmla="*/ 2558384 w 2967861"/>
                <a:gd name="connsiteY1430" fmla="*/ 696640 h 2340761"/>
                <a:gd name="connsiteX1431" fmla="*/ 2546897 w 2967861"/>
                <a:gd name="connsiteY1431" fmla="*/ 706264 h 2340761"/>
                <a:gd name="connsiteX1432" fmla="*/ 2532306 w 2967861"/>
                <a:gd name="connsiteY1432" fmla="*/ 728616 h 2340761"/>
                <a:gd name="connsiteX1433" fmla="*/ 2517715 w 2967861"/>
                <a:gd name="connsiteY1433" fmla="*/ 750968 h 2340761"/>
                <a:gd name="connsiteX1434" fmla="*/ 2510575 w 2967861"/>
                <a:gd name="connsiteY1434" fmla="*/ 758419 h 2340761"/>
                <a:gd name="connsiteX1435" fmla="*/ 2500020 w 2967861"/>
                <a:gd name="connsiteY1435" fmla="*/ 761524 h 2340761"/>
                <a:gd name="connsiteX1436" fmla="*/ 2490706 w 2967861"/>
                <a:gd name="connsiteY1436" fmla="*/ 765870 h 2340761"/>
                <a:gd name="connsiteX1437" fmla="*/ 2483566 w 2967861"/>
                <a:gd name="connsiteY1437" fmla="*/ 771147 h 2340761"/>
                <a:gd name="connsiteX1438" fmla="*/ 2476426 w 2967861"/>
                <a:gd name="connsiteY1438" fmla="*/ 786049 h 2340761"/>
                <a:gd name="connsiteX1439" fmla="*/ 2478599 w 2967861"/>
                <a:gd name="connsiteY1439" fmla="*/ 798777 h 2340761"/>
                <a:gd name="connsiteX1440" fmla="*/ 2483877 w 2967861"/>
                <a:gd name="connsiteY1440" fmla="*/ 808401 h 2340761"/>
                <a:gd name="connsiteX1441" fmla="*/ 2480772 w 2967861"/>
                <a:gd name="connsiteY1441" fmla="*/ 815852 h 2340761"/>
                <a:gd name="connsiteX1442" fmla="*/ 2478599 w 2967861"/>
                <a:gd name="connsiteY1442" fmla="*/ 821129 h 2340761"/>
                <a:gd name="connsiteX1443" fmla="*/ 2473322 w 2967861"/>
                <a:gd name="connsiteY1443" fmla="*/ 825475 h 2340761"/>
                <a:gd name="connsiteX1444" fmla="*/ 2469286 w 2967861"/>
                <a:gd name="connsiteY1444" fmla="*/ 828580 h 2340761"/>
                <a:gd name="connsiteX1445" fmla="*/ 2464008 w 2967861"/>
                <a:gd name="connsiteY1445" fmla="*/ 832926 h 2340761"/>
                <a:gd name="connsiteX1446" fmla="*/ 2461835 w 2967861"/>
                <a:gd name="connsiteY1446" fmla="*/ 865833 h 2340761"/>
                <a:gd name="connsiteX1447" fmla="*/ 2464008 w 2967861"/>
                <a:gd name="connsiteY1447" fmla="*/ 893463 h 2340761"/>
                <a:gd name="connsiteX1448" fmla="*/ 2473322 w 2967861"/>
                <a:gd name="connsiteY1448" fmla="*/ 917678 h 2340761"/>
                <a:gd name="connsiteX1449" fmla="*/ 2487912 w 2967861"/>
                <a:gd name="connsiteY1449" fmla="*/ 937857 h 2340761"/>
                <a:gd name="connsiteX1450" fmla="*/ 2487912 w 2967861"/>
                <a:gd name="connsiteY1450" fmla="*/ 943134 h 2340761"/>
                <a:gd name="connsiteX1451" fmla="*/ 2494121 w 2967861"/>
                <a:gd name="connsiteY1451" fmla="*/ 943134 h 2340761"/>
                <a:gd name="connsiteX1452" fmla="*/ 2498157 w 2967861"/>
                <a:gd name="connsiteY1452" fmla="*/ 922955 h 2340761"/>
                <a:gd name="connsiteX1453" fmla="*/ 2510575 w 2967861"/>
                <a:gd name="connsiteY1453" fmla="*/ 922955 h 2340761"/>
                <a:gd name="connsiteX1454" fmla="*/ 2515852 w 2967861"/>
                <a:gd name="connsiteY1454" fmla="*/ 904950 h 2340761"/>
                <a:gd name="connsiteX1455" fmla="*/ 2522993 w 2967861"/>
                <a:gd name="connsiteY1455" fmla="*/ 890048 h 2340761"/>
                <a:gd name="connsiteX1456" fmla="*/ 2527028 w 2967861"/>
                <a:gd name="connsiteY1456" fmla="*/ 890048 h 2340761"/>
                <a:gd name="connsiteX1457" fmla="*/ 2529202 w 2967861"/>
                <a:gd name="connsiteY1457" fmla="*/ 890048 h 2340761"/>
                <a:gd name="connsiteX1458" fmla="*/ 2530133 w 2967861"/>
                <a:gd name="connsiteY1458" fmla="*/ 890048 h 2340761"/>
                <a:gd name="connsiteX1459" fmla="*/ 2534169 w 2967861"/>
                <a:gd name="connsiteY1459" fmla="*/ 890048 h 2340761"/>
                <a:gd name="connsiteX1460" fmla="*/ 2537273 w 2967861"/>
                <a:gd name="connsiteY1460" fmla="*/ 890048 h 2340761"/>
                <a:gd name="connsiteX1461" fmla="*/ 2539446 w 2967861"/>
                <a:gd name="connsiteY1461" fmla="*/ 875147 h 2340761"/>
                <a:gd name="connsiteX1462" fmla="*/ 2541620 w 2967861"/>
                <a:gd name="connsiteY1462" fmla="*/ 867696 h 2340761"/>
                <a:gd name="connsiteX1463" fmla="*/ 2546897 w 2967861"/>
                <a:gd name="connsiteY1463" fmla="*/ 860245 h 2340761"/>
                <a:gd name="connsiteX1464" fmla="*/ 2554037 w 2967861"/>
                <a:gd name="connsiteY1464" fmla="*/ 848759 h 2340761"/>
                <a:gd name="connsiteX1465" fmla="*/ 2566455 w 2967861"/>
                <a:gd name="connsiteY1465" fmla="*/ 848759 h 2340761"/>
                <a:gd name="connsiteX1466" fmla="*/ 2566455 w 2967861"/>
                <a:gd name="connsiteY1466" fmla="*/ 840377 h 2340761"/>
                <a:gd name="connsiteX1467" fmla="*/ 2566455 w 2967861"/>
                <a:gd name="connsiteY1467" fmla="*/ 832926 h 2340761"/>
                <a:gd name="connsiteX1468" fmla="*/ 2568628 w 2967861"/>
                <a:gd name="connsiteY1468" fmla="*/ 827649 h 2340761"/>
                <a:gd name="connsiteX1469" fmla="*/ 2570802 w 2967861"/>
                <a:gd name="connsiteY1469" fmla="*/ 821440 h 2340761"/>
                <a:gd name="connsiteX1470" fmla="*/ 2572975 w 2967861"/>
                <a:gd name="connsiteY1470" fmla="*/ 820508 h 2340761"/>
                <a:gd name="connsiteX1471" fmla="*/ 2573906 w 2967861"/>
                <a:gd name="connsiteY1471" fmla="*/ 818335 h 2340761"/>
                <a:gd name="connsiteX1472" fmla="*/ 2576079 w 2967861"/>
                <a:gd name="connsiteY1472" fmla="*/ 818335 h 2340761"/>
                <a:gd name="connsiteX1473" fmla="*/ 2578252 w 2967861"/>
                <a:gd name="connsiteY1473" fmla="*/ 818335 h 2340761"/>
                <a:gd name="connsiteX1474" fmla="*/ 2583530 w 2967861"/>
                <a:gd name="connsiteY1474" fmla="*/ 818335 h 2340761"/>
                <a:gd name="connsiteX1475" fmla="*/ 2580425 w 2967861"/>
                <a:gd name="connsiteY1475" fmla="*/ 794120 h 2340761"/>
                <a:gd name="connsiteX1476" fmla="*/ 2580425 w 2967861"/>
                <a:gd name="connsiteY1476" fmla="*/ 766491 h 2340761"/>
                <a:gd name="connsiteX1477" fmla="*/ 2581356 w 2967861"/>
                <a:gd name="connsiteY1477" fmla="*/ 742276 h 2340761"/>
                <a:gd name="connsiteX1478" fmla="*/ 2590670 w 2967861"/>
                <a:gd name="connsiteY1478" fmla="*/ 719924 h 2340761"/>
                <a:gd name="connsiteX1479" fmla="*/ 2595948 w 2967861"/>
                <a:gd name="connsiteY1479" fmla="*/ 718993 h 2340761"/>
                <a:gd name="connsiteX1480" fmla="*/ 2607434 w 2967861"/>
                <a:gd name="connsiteY1480" fmla="*/ 716819 h 2340761"/>
                <a:gd name="connsiteX1481" fmla="*/ 2619852 w 2967861"/>
                <a:gd name="connsiteY1481" fmla="*/ 716819 h 2340761"/>
                <a:gd name="connsiteX1482" fmla="*/ 2629165 w 2967861"/>
                <a:gd name="connsiteY1482" fmla="*/ 716819 h 2340761"/>
                <a:gd name="connsiteX1483" fmla="*/ 2634443 w 2967861"/>
                <a:gd name="connsiteY1483" fmla="*/ 714646 h 2340761"/>
                <a:gd name="connsiteX1484" fmla="*/ 2634443 w 2967861"/>
                <a:gd name="connsiteY1484" fmla="*/ 707196 h 2340761"/>
                <a:gd name="connsiteX1485" fmla="*/ 2639720 w 2967861"/>
                <a:gd name="connsiteY1485" fmla="*/ 704091 h 2340761"/>
                <a:gd name="connsiteX1486" fmla="*/ 2646861 w 2967861"/>
                <a:gd name="connsiteY1486" fmla="*/ 699745 h 2340761"/>
                <a:gd name="connsiteX1487" fmla="*/ 2656174 w 2967861"/>
                <a:gd name="connsiteY1487" fmla="*/ 697572 h 2340761"/>
                <a:gd name="connsiteX1488" fmla="*/ 2663314 w 2967861"/>
                <a:gd name="connsiteY1488" fmla="*/ 696640 h 2340761"/>
                <a:gd name="connsiteX1489" fmla="*/ 2666419 w 2967861"/>
                <a:gd name="connsiteY1489" fmla="*/ 701918 h 2340761"/>
                <a:gd name="connsiteX1490" fmla="*/ 2672628 w 2967861"/>
                <a:gd name="connsiteY1490" fmla="*/ 707196 h 2340761"/>
                <a:gd name="connsiteX1491" fmla="*/ 2677905 w 2967861"/>
                <a:gd name="connsiteY1491" fmla="*/ 711542 h 2340761"/>
                <a:gd name="connsiteX1492" fmla="*/ 2685045 w 2967861"/>
                <a:gd name="connsiteY1492" fmla="*/ 709369 h 2340761"/>
                <a:gd name="connsiteX1493" fmla="*/ 2692186 w 2967861"/>
                <a:gd name="connsiteY1493" fmla="*/ 705022 h 2340761"/>
                <a:gd name="connsiteX1494" fmla="*/ 2702741 w 2967861"/>
                <a:gd name="connsiteY1494" fmla="*/ 701918 h 2340761"/>
                <a:gd name="connsiteX1495" fmla="*/ 2717332 w 2967861"/>
                <a:gd name="connsiteY1495" fmla="*/ 699745 h 2340761"/>
                <a:gd name="connsiteX1496" fmla="*/ 2724472 w 2967861"/>
                <a:gd name="connsiteY1496" fmla="*/ 689190 h 2340761"/>
                <a:gd name="connsiteX1497" fmla="*/ 2728508 w 2967861"/>
                <a:gd name="connsiteY1497" fmla="*/ 677703 h 2340761"/>
                <a:gd name="connsiteX1498" fmla="*/ 2729439 w 2967861"/>
                <a:gd name="connsiteY1498" fmla="*/ 662802 h 2340761"/>
                <a:gd name="connsiteX1499" fmla="*/ 2744030 w 2967861"/>
                <a:gd name="connsiteY1499" fmla="*/ 657524 h 2340761"/>
                <a:gd name="connsiteX1500" fmla="*/ 2757690 w 2967861"/>
                <a:gd name="connsiteY1500" fmla="*/ 652247 h 2340761"/>
                <a:gd name="connsiteX1501" fmla="*/ 2768245 w 2967861"/>
                <a:gd name="connsiteY1501" fmla="*/ 644796 h 2340761"/>
                <a:gd name="connsiteX1502" fmla="*/ 2773522 w 2967861"/>
                <a:gd name="connsiteY1502" fmla="*/ 629895 h 2340761"/>
                <a:gd name="connsiteX1503" fmla="*/ 2782836 w 2967861"/>
                <a:gd name="connsiteY1503" fmla="*/ 632068 h 2340761"/>
                <a:gd name="connsiteX1504" fmla="*/ 2789976 w 2967861"/>
                <a:gd name="connsiteY1504" fmla="*/ 632999 h 2340761"/>
                <a:gd name="connsiteX1505" fmla="*/ 2795254 w 2967861"/>
                <a:gd name="connsiteY1505" fmla="*/ 637345 h 2340761"/>
                <a:gd name="connsiteX1506" fmla="*/ 2802394 w 2967861"/>
                <a:gd name="connsiteY1506" fmla="*/ 642623 h 2340761"/>
                <a:gd name="connsiteX1507" fmla="*/ 2807671 w 2967861"/>
                <a:gd name="connsiteY1507" fmla="*/ 640450 h 2340761"/>
                <a:gd name="connsiteX1508" fmla="*/ 2811707 w 2967861"/>
                <a:gd name="connsiteY1508" fmla="*/ 640450 h 2340761"/>
                <a:gd name="connsiteX1509" fmla="*/ 2813880 w 2967861"/>
                <a:gd name="connsiteY1509" fmla="*/ 638277 h 2340761"/>
                <a:gd name="connsiteX1510" fmla="*/ 2816985 w 2967861"/>
                <a:gd name="connsiteY1510" fmla="*/ 638277 h 2340761"/>
                <a:gd name="connsiteX1511" fmla="*/ 2811707 w 2967861"/>
                <a:gd name="connsiteY1511" fmla="*/ 612820 h 2340761"/>
                <a:gd name="connsiteX1512" fmla="*/ 2800221 w 2967861"/>
                <a:gd name="connsiteY1512" fmla="*/ 590468 h 2340761"/>
                <a:gd name="connsiteX1513" fmla="*/ 2789666 w 2967861"/>
                <a:gd name="connsiteY1513" fmla="*/ 577740 h 2340761"/>
                <a:gd name="connsiteX1514" fmla="*/ 2792770 w 2967861"/>
                <a:gd name="connsiteY1514" fmla="*/ 572462 h 2340761"/>
                <a:gd name="connsiteX1515" fmla="*/ 2794943 w 2967861"/>
                <a:gd name="connsiteY1515" fmla="*/ 570289 h 2340761"/>
                <a:gd name="connsiteX1516" fmla="*/ 2797116 w 2967861"/>
                <a:gd name="connsiteY1516" fmla="*/ 568116 h 2340761"/>
                <a:gd name="connsiteX1517" fmla="*/ 2799290 w 2967861"/>
                <a:gd name="connsiteY1517" fmla="*/ 568116 h 2340761"/>
                <a:gd name="connsiteX1518" fmla="*/ 2800221 w 2967861"/>
                <a:gd name="connsiteY1518" fmla="*/ 568116 h 2340761"/>
                <a:gd name="connsiteX1519" fmla="*/ 2802394 w 2967861"/>
                <a:gd name="connsiteY1519" fmla="*/ 570289 h 2340761"/>
                <a:gd name="connsiteX1520" fmla="*/ 2804567 w 2967861"/>
                <a:gd name="connsiteY1520" fmla="*/ 570289 h 2340761"/>
                <a:gd name="connsiteX1521" fmla="*/ 2806740 w 2967861"/>
                <a:gd name="connsiteY1521" fmla="*/ 570289 h 2340761"/>
                <a:gd name="connsiteX1522" fmla="*/ 2809845 w 2967861"/>
                <a:gd name="connsiteY1522" fmla="*/ 570289 h 2340761"/>
                <a:gd name="connsiteX1523" fmla="*/ 2813880 w 2967861"/>
                <a:gd name="connsiteY1523" fmla="*/ 568116 h 2340761"/>
                <a:gd name="connsiteX1524" fmla="*/ 2822263 w 2967861"/>
                <a:gd name="connsiteY1524" fmla="*/ 560665 h 2340761"/>
                <a:gd name="connsiteX1525" fmla="*/ 2826298 w 2967861"/>
                <a:gd name="connsiteY1525" fmla="*/ 547937 h 2340761"/>
                <a:gd name="connsiteX1526" fmla="*/ 2829403 w 2967861"/>
                <a:gd name="connsiteY1526" fmla="*/ 533036 h 2340761"/>
                <a:gd name="connsiteX1527" fmla="*/ 2829403 w 2967861"/>
                <a:gd name="connsiteY1527" fmla="*/ 520307 h 2340761"/>
                <a:gd name="connsiteX1528" fmla="*/ 2833439 w 2967861"/>
                <a:gd name="connsiteY1528" fmla="*/ 525585 h 2340761"/>
                <a:gd name="connsiteX1529" fmla="*/ 2838716 w 2967861"/>
                <a:gd name="connsiteY1529" fmla="*/ 533036 h 2340761"/>
                <a:gd name="connsiteX1530" fmla="*/ 2842752 w 2967861"/>
                <a:gd name="connsiteY1530" fmla="*/ 540486 h 2340761"/>
                <a:gd name="connsiteX1531" fmla="*/ 2845856 w 2967861"/>
                <a:gd name="connsiteY1531" fmla="*/ 538313 h 2340761"/>
                <a:gd name="connsiteX1532" fmla="*/ 2848029 w 2967861"/>
                <a:gd name="connsiteY1532" fmla="*/ 538313 h 2340761"/>
                <a:gd name="connsiteX1533" fmla="*/ 2850203 w 2967861"/>
                <a:gd name="connsiteY1533" fmla="*/ 538313 h 2340761"/>
                <a:gd name="connsiteX1534" fmla="*/ 2851134 w 2967861"/>
                <a:gd name="connsiteY1534" fmla="*/ 536140 h 2340761"/>
                <a:gd name="connsiteX1535" fmla="*/ 2853307 w 2967861"/>
                <a:gd name="connsiteY1535" fmla="*/ 536140 h 2340761"/>
                <a:gd name="connsiteX1536" fmla="*/ 2860447 w 2967861"/>
                <a:gd name="connsiteY1536" fmla="*/ 536140 h 2340761"/>
                <a:gd name="connsiteX1537" fmla="*/ 2864483 w 2967861"/>
                <a:gd name="connsiteY1537" fmla="*/ 538313 h 2340761"/>
                <a:gd name="connsiteX1538" fmla="*/ 2865414 w 2967861"/>
                <a:gd name="connsiteY1538" fmla="*/ 540486 h 2340761"/>
                <a:gd name="connsiteX1539" fmla="*/ 2869450 w 2967861"/>
                <a:gd name="connsiteY1539" fmla="*/ 542659 h 2340761"/>
                <a:gd name="connsiteX1540" fmla="*/ 2872555 w 2967861"/>
                <a:gd name="connsiteY1540" fmla="*/ 543591 h 2340761"/>
                <a:gd name="connsiteX1541" fmla="*/ 2872555 w 2967861"/>
                <a:gd name="connsiteY1541" fmla="*/ 557250 h 2340761"/>
                <a:gd name="connsiteX1542" fmla="*/ 2887146 w 2967861"/>
                <a:gd name="connsiteY1542" fmla="*/ 560355 h 2340761"/>
                <a:gd name="connsiteX1543" fmla="*/ 2898632 w 2967861"/>
                <a:gd name="connsiteY1543" fmla="*/ 565632 h 2340761"/>
                <a:gd name="connsiteX1544" fmla="*/ 2905772 w 2967861"/>
                <a:gd name="connsiteY1544" fmla="*/ 577119 h 2340761"/>
                <a:gd name="connsiteX1545" fmla="*/ 2912913 w 2967861"/>
                <a:gd name="connsiteY1545" fmla="*/ 577119 h 2340761"/>
                <a:gd name="connsiteX1546" fmla="*/ 2916017 w 2967861"/>
                <a:gd name="connsiteY1546" fmla="*/ 577119 h 2340761"/>
                <a:gd name="connsiteX1547" fmla="*/ 2920053 w 2967861"/>
                <a:gd name="connsiteY1547" fmla="*/ 577119 h 2340761"/>
                <a:gd name="connsiteX1548" fmla="*/ 2923158 w 2967861"/>
                <a:gd name="connsiteY1548" fmla="*/ 574946 h 2340761"/>
                <a:gd name="connsiteX1549" fmla="*/ 2925330 w 2967861"/>
                <a:gd name="connsiteY1549" fmla="*/ 572773 h 2340761"/>
                <a:gd name="connsiteX1550" fmla="*/ 2928435 w 2967861"/>
                <a:gd name="connsiteY1550" fmla="*/ 567495 h 2340761"/>
                <a:gd name="connsiteX1551" fmla="*/ 2930608 w 2967861"/>
                <a:gd name="connsiteY1551" fmla="*/ 564390 h 2340761"/>
                <a:gd name="connsiteX1552" fmla="*/ 2930608 w 2967861"/>
                <a:gd name="connsiteY1552" fmla="*/ 562217 h 2340761"/>
                <a:gd name="connsiteX1553" fmla="*/ 2928435 w 2967861"/>
                <a:gd name="connsiteY1553" fmla="*/ 557871 h 2340761"/>
                <a:gd name="connsiteX1554" fmla="*/ 2927503 w 2967861"/>
                <a:gd name="connsiteY1554" fmla="*/ 556940 h 2340761"/>
                <a:gd name="connsiteX1555" fmla="*/ 2925330 w 2967861"/>
                <a:gd name="connsiteY1555" fmla="*/ 554767 h 2340761"/>
                <a:gd name="connsiteX1556" fmla="*/ 2921295 w 2967861"/>
                <a:gd name="connsiteY1556" fmla="*/ 552594 h 2340761"/>
                <a:gd name="connsiteX1557" fmla="*/ 2923468 w 2967861"/>
                <a:gd name="connsiteY1557" fmla="*/ 547316 h 2340761"/>
                <a:gd name="connsiteX1558" fmla="*/ 2925641 w 2967861"/>
                <a:gd name="connsiteY1558" fmla="*/ 542038 h 2340761"/>
                <a:gd name="connsiteX1559" fmla="*/ 2927814 w 2967861"/>
                <a:gd name="connsiteY1559" fmla="*/ 539865 h 2340761"/>
                <a:gd name="connsiteX1560" fmla="*/ 2930919 w 2967861"/>
                <a:gd name="connsiteY1560" fmla="*/ 535519 h 2340761"/>
                <a:gd name="connsiteX1561" fmla="*/ 2933092 w 2967861"/>
                <a:gd name="connsiteY1561" fmla="*/ 532415 h 2340761"/>
                <a:gd name="connsiteX1562" fmla="*/ 2969414 w 2967861"/>
                <a:gd name="connsiteY1562" fmla="*/ 532415 h 2340761"/>
                <a:gd name="connsiteX1563" fmla="*/ 2965999 w 2967861"/>
                <a:gd name="connsiteY1563" fmla="*/ 516271 h 2340761"/>
                <a:gd name="connsiteX1564" fmla="*/ 758729 w 2967861"/>
                <a:gd name="connsiteY1564" fmla="*/ 1039993 h 2340761"/>
                <a:gd name="connsiteX1565" fmla="*/ 776425 w 2967861"/>
                <a:gd name="connsiteY1565" fmla="*/ 1034716 h 2340761"/>
                <a:gd name="connsiteX1566" fmla="*/ 791016 w 2967861"/>
                <a:gd name="connsiteY1566" fmla="*/ 1027265 h 2340761"/>
                <a:gd name="connsiteX1567" fmla="*/ 791016 w 2967861"/>
                <a:gd name="connsiteY1567" fmla="*/ 1030370 h 2340761"/>
                <a:gd name="connsiteX1568" fmla="*/ 791016 w 2967861"/>
                <a:gd name="connsiteY1568" fmla="*/ 1034716 h 2340761"/>
                <a:gd name="connsiteX1569" fmla="*/ 791016 w 2967861"/>
                <a:gd name="connsiteY1569" fmla="*/ 1039993 h 2340761"/>
                <a:gd name="connsiteX1570" fmla="*/ 788843 w 2967861"/>
                <a:gd name="connsiteY1570" fmla="*/ 1045271 h 2340761"/>
                <a:gd name="connsiteX1571" fmla="*/ 785738 w 2967861"/>
                <a:gd name="connsiteY1571" fmla="*/ 1050549 h 2340761"/>
                <a:gd name="connsiteX1572" fmla="*/ 785738 w 2967861"/>
                <a:gd name="connsiteY1572" fmla="*/ 1057999 h 2340761"/>
                <a:gd name="connsiteX1573" fmla="*/ 774252 w 2967861"/>
                <a:gd name="connsiteY1573" fmla="*/ 1057999 h 2340761"/>
                <a:gd name="connsiteX1574" fmla="*/ 765870 w 2967861"/>
                <a:gd name="connsiteY1574" fmla="*/ 1057068 h 2340761"/>
                <a:gd name="connsiteX1575" fmla="*/ 758729 w 2967861"/>
                <a:gd name="connsiteY1575" fmla="*/ 1054895 h 2340761"/>
                <a:gd name="connsiteX1576" fmla="*/ 758729 w 2967861"/>
                <a:gd name="connsiteY1576" fmla="*/ 1039993 h 2340761"/>
                <a:gd name="connsiteX1577" fmla="*/ 644175 w 2967861"/>
                <a:gd name="connsiteY1577" fmla="*/ 1152064 h 2340761"/>
                <a:gd name="connsiteX1578" fmla="*/ 645106 w 2967861"/>
                <a:gd name="connsiteY1578" fmla="*/ 1151133 h 2340761"/>
                <a:gd name="connsiteX1579" fmla="*/ 645106 w 2967861"/>
                <a:gd name="connsiteY1579" fmla="*/ 1148960 h 2340761"/>
                <a:gd name="connsiteX1580" fmla="*/ 647279 w 2967861"/>
                <a:gd name="connsiteY1580" fmla="*/ 1148960 h 2340761"/>
                <a:gd name="connsiteX1581" fmla="*/ 649453 w 2967861"/>
                <a:gd name="connsiteY1581" fmla="*/ 1146787 h 2340761"/>
                <a:gd name="connsiteX1582" fmla="*/ 651626 w 2967861"/>
                <a:gd name="connsiteY1582" fmla="*/ 1144614 h 2340761"/>
                <a:gd name="connsiteX1583" fmla="*/ 666217 w 2967861"/>
                <a:gd name="connsiteY1583" fmla="*/ 1144614 h 2340761"/>
                <a:gd name="connsiteX1584" fmla="*/ 662181 w 2967861"/>
                <a:gd name="connsiteY1584" fmla="*/ 1148960 h 2340761"/>
                <a:gd name="connsiteX1585" fmla="*/ 659076 w 2967861"/>
                <a:gd name="connsiteY1585" fmla="*/ 1151133 h 2340761"/>
                <a:gd name="connsiteX1586" fmla="*/ 655041 w 2967861"/>
                <a:gd name="connsiteY1586" fmla="*/ 1152064 h 2340761"/>
                <a:gd name="connsiteX1587" fmla="*/ 651936 w 2967861"/>
                <a:gd name="connsiteY1587" fmla="*/ 1154238 h 2340761"/>
                <a:gd name="connsiteX1588" fmla="*/ 645727 w 2967861"/>
                <a:gd name="connsiteY1588" fmla="*/ 1156411 h 2340761"/>
                <a:gd name="connsiteX1589" fmla="*/ 642623 w 2967861"/>
                <a:gd name="connsiteY1589" fmla="*/ 1156411 h 2340761"/>
                <a:gd name="connsiteX1590" fmla="*/ 644175 w 2967861"/>
                <a:gd name="connsiteY1590" fmla="*/ 1152064 h 2340761"/>
                <a:gd name="connsiteX1591" fmla="*/ 765870 w 2967861"/>
                <a:gd name="connsiteY1591" fmla="*/ 1265377 h 2340761"/>
                <a:gd name="connsiteX1592" fmla="*/ 759661 w 2967861"/>
                <a:gd name="connsiteY1592" fmla="*/ 1282452 h 2340761"/>
                <a:gd name="connsiteX1593" fmla="*/ 752520 w 2967861"/>
                <a:gd name="connsiteY1593" fmla="*/ 1300457 h 2340761"/>
                <a:gd name="connsiteX1594" fmla="*/ 751589 w 2967861"/>
                <a:gd name="connsiteY1594" fmla="*/ 1315359 h 2340761"/>
                <a:gd name="connsiteX1595" fmla="*/ 737930 w 2967861"/>
                <a:gd name="connsiteY1595" fmla="*/ 1319705 h 2340761"/>
                <a:gd name="connsiteX1596" fmla="*/ 725512 w 2967861"/>
                <a:gd name="connsiteY1596" fmla="*/ 1320636 h 2340761"/>
                <a:gd name="connsiteX1597" fmla="*/ 714957 w 2967861"/>
                <a:gd name="connsiteY1597" fmla="*/ 1315359 h 2340761"/>
                <a:gd name="connsiteX1598" fmla="*/ 701297 w 2967861"/>
                <a:gd name="connsiteY1598" fmla="*/ 1312254 h 2340761"/>
                <a:gd name="connsiteX1599" fmla="*/ 696019 w 2967861"/>
                <a:gd name="connsiteY1599" fmla="*/ 1312254 h 2340761"/>
                <a:gd name="connsiteX1600" fmla="*/ 692915 w 2967861"/>
                <a:gd name="connsiteY1600" fmla="*/ 1312254 h 2340761"/>
                <a:gd name="connsiteX1601" fmla="*/ 688879 w 2967861"/>
                <a:gd name="connsiteY1601" fmla="*/ 1313186 h 2340761"/>
                <a:gd name="connsiteX1602" fmla="*/ 685775 w 2967861"/>
                <a:gd name="connsiteY1602" fmla="*/ 1317532 h 2340761"/>
                <a:gd name="connsiteX1603" fmla="*/ 683602 w 2967861"/>
                <a:gd name="connsiteY1603" fmla="*/ 1319705 h 2340761"/>
                <a:gd name="connsiteX1604" fmla="*/ 681428 w 2967861"/>
                <a:gd name="connsiteY1604" fmla="*/ 1322810 h 2340761"/>
                <a:gd name="connsiteX1605" fmla="*/ 678324 w 2967861"/>
                <a:gd name="connsiteY1605" fmla="*/ 1324983 h 2340761"/>
                <a:gd name="connsiteX1606" fmla="*/ 673046 w 2967861"/>
                <a:gd name="connsiteY1606" fmla="*/ 1322810 h 2340761"/>
                <a:gd name="connsiteX1607" fmla="*/ 661560 w 2967861"/>
                <a:gd name="connsiteY1607" fmla="*/ 1320636 h 2340761"/>
                <a:gd name="connsiteX1608" fmla="*/ 646969 w 2967861"/>
                <a:gd name="connsiteY1608" fmla="*/ 1319705 h 2340761"/>
                <a:gd name="connsiteX1609" fmla="*/ 632378 w 2967861"/>
                <a:gd name="connsiteY1609" fmla="*/ 1315359 h 2340761"/>
                <a:gd name="connsiteX1610" fmla="*/ 617787 w 2967861"/>
                <a:gd name="connsiteY1610" fmla="*/ 1313186 h 2340761"/>
                <a:gd name="connsiteX1611" fmla="*/ 610647 w 2967861"/>
                <a:gd name="connsiteY1611" fmla="*/ 1312254 h 2340761"/>
                <a:gd name="connsiteX1612" fmla="*/ 596056 w 2967861"/>
                <a:gd name="connsiteY1612" fmla="*/ 1306046 h 2340761"/>
                <a:gd name="connsiteX1613" fmla="*/ 581465 w 2967861"/>
                <a:gd name="connsiteY1613" fmla="*/ 1298595 h 2340761"/>
                <a:gd name="connsiteX1614" fmla="*/ 566874 w 2967861"/>
                <a:gd name="connsiteY1614" fmla="*/ 1295490 h 2340761"/>
                <a:gd name="connsiteX1615" fmla="*/ 551352 w 2967861"/>
                <a:gd name="connsiteY1615" fmla="*/ 1298595 h 2340761"/>
                <a:gd name="connsiteX1616" fmla="*/ 539865 w 2967861"/>
                <a:gd name="connsiteY1616" fmla="*/ 1306046 h 2340761"/>
                <a:gd name="connsiteX1617" fmla="*/ 536761 w 2967861"/>
                <a:gd name="connsiteY1617" fmla="*/ 1315669 h 2340761"/>
                <a:gd name="connsiteX1618" fmla="*/ 532725 w 2967861"/>
                <a:gd name="connsiteY1618" fmla="*/ 1325293 h 2340761"/>
                <a:gd name="connsiteX1619" fmla="*/ 530552 w 2967861"/>
                <a:gd name="connsiteY1619" fmla="*/ 1335848 h 2340761"/>
                <a:gd name="connsiteX1620" fmla="*/ 523411 w 2967861"/>
                <a:gd name="connsiteY1620" fmla="*/ 1334917 h 2340761"/>
                <a:gd name="connsiteX1621" fmla="*/ 510994 w 2967861"/>
                <a:gd name="connsiteY1621" fmla="*/ 1330571 h 2340761"/>
                <a:gd name="connsiteX1622" fmla="*/ 496403 w 2967861"/>
                <a:gd name="connsiteY1622" fmla="*/ 1327466 h 2340761"/>
                <a:gd name="connsiteX1623" fmla="*/ 485848 w 2967861"/>
                <a:gd name="connsiteY1623" fmla="*/ 1323120 h 2340761"/>
                <a:gd name="connsiteX1624" fmla="*/ 478707 w 2967861"/>
                <a:gd name="connsiteY1624" fmla="*/ 1320016 h 2340761"/>
                <a:gd name="connsiteX1625" fmla="*/ 474671 w 2967861"/>
                <a:gd name="connsiteY1625" fmla="*/ 1305114 h 2340761"/>
                <a:gd name="connsiteX1626" fmla="*/ 460081 w 2967861"/>
                <a:gd name="connsiteY1626" fmla="*/ 1297664 h 2340761"/>
                <a:gd name="connsiteX1627" fmla="*/ 445490 w 2967861"/>
                <a:gd name="connsiteY1627" fmla="*/ 1295490 h 2340761"/>
                <a:gd name="connsiteX1628" fmla="*/ 430899 w 2967861"/>
                <a:gd name="connsiteY1628" fmla="*/ 1295490 h 2340761"/>
                <a:gd name="connsiteX1629" fmla="*/ 418481 w 2967861"/>
                <a:gd name="connsiteY1629" fmla="*/ 1291144 h 2340761"/>
                <a:gd name="connsiteX1630" fmla="*/ 415376 w 2967861"/>
                <a:gd name="connsiteY1630" fmla="*/ 1288040 h 2340761"/>
                <a:gd name="connsiteX1631" fmla="*/ 413203 w 2967861"/>
                <a:gd name="connsiteY1631" fmla="*/ 1285867 h 2340761"/>
                <a:gd name="connsiteX1632" fmla="*/ 409167 w 2967861"/>
                <a:gd name="connsiteY1632" fmla="*/ 1282762 h 2340761"/>
                <a:gd name="connsiteX1633" fmla="*/ 408236 w 2967861"/>
                <a:gd name="connsiteY1633" fmla="*/ 1278416 h 2340761"/>
                <a:gd name="connsiteX1634" fmla="*/ 402027 w 2967861"/>
                <a:gd name="connsiteY1634" fmla="*/ 1275311 h 2340761"/>
                <a:gd name="connsiteX1635" fmla="*/ 406063 w 2967861"/>
                <a:gd name="connsiteY1635" fmla="*/ 1256374 h 2340761"/>
                <a:gd name="connsiteX1636" fmla="*/ 409167 w 2967861"/>
                <a:gd name="connsiteY1636" fmla="*/ 1238368 h 2340761"/>
                <a:gd name="connsiteX1637" fmla="*/ 415376 w 2967861"/>
                <a:gd name="connsiteY1637" fmla="*/ 1221294 h 2340761"/>
                <a:gd name="connsiteX1638" fmla="*/ 410720 w 2967861"/>
                <a:gd name="connsiteY1638" fmla="*/ 1221294 h 2340761"/>
                <a:gd name="connsiteX1639" fmla="*/ 401406 w 2967861"/>
                <a:gd name="connsiteY1639" fmla="*/ 1219121 h 2340761"/>
                <a:gd name="connsiteX1640" fmla="*/ 381538 w 2967861"/>
                <a:gd name="connsiteY1640" fmla="*/ 1218189 h 2340761"/>
                <a:gd name="connsiteX1641" fmla="*/ 358565 w 2967861"/>
                <a:gd name="connsiteY1641" fmla="*/ 1218189 h 2340761"/>
                <a:gd name="connsiteX1642" fmla="*/ 330314 w 2967861"/>
                <a:gd name="connsiteY1642" fmla="*/ 1218189 h 2340761"/>
                <a:gd name="connsiteX1643" fmla="*/ 305168 w 2967861"/>
                <a:gd name="connsiteY1643" fmla="*/ 1219121 h 2340761"/>
                <a:gd name="connsiteX1644" fmla="*/ 281264 w 2967861"/>
                <a:gd name="connsiteY1644" fmla="*/ 1223467 h 2340761"/>
                <a:gd name="connsiteX1645" fmla="*/ 265742 w 2967861"/>
                <a:gd name="connsiteY1645" fmla="*/ 1226571 h 2340761"/>
                <a:gd name="connsiteX1646" fmla="*/ 254255 w 2967861"/>
                <a:gd name="connsiteY1646" fmla="*/ 1234022 h 2340761"/>
                <a:gd name="connsiteX1647" fmla="*/ 239664 w 2967861"/>
                <a:gd name="connsiteY1647" fmla="*/ 1243646 h 2340761"/>
                <a:gd name="connsiteX1648" fmla="*/ 225073 w 2967861"/>
                <a:gd name="connsiteY1648" fmla="*/ 1251097 h 2340761"/>
                <a:gd name="connsiteX1649" fmla="*/ 174160 w 2967861"/>
                <a:gd name="connsiteY1649" fmla="*/ 1243646 h 2340761"/>
                <a:gd name="connsiteX1650" fmla="*/ 174160 w 2967861"/>
                <a:gd name="connsiteY1650" fmla="*/ 1234022 h 2340761"/>
                <a:gd name="connsiteX1651" fmla="*/ 180369 w 2967861"/>
                <a:gd name="connsiteY1651" fmla="*/ 1233091 h 2340761"/>
                <a:gd name="connsiteX1652" fmla="*/ 183473 w 2967861"/>
                <a:gd name="connsiteY1652" fmla="*/ 1230918 h 2340761"/>
                <a:gd name="connsiteX1653" fmla="*/ 187509 w 2967861"/>
                <a:gd name="connsiteY1653" fmla="*/ 1228744 h 2340761"/>
                <a:gd name="connsiteX1654" fmla="*/ 190614 w 2967861"/>
                <a:gd name="connsiteY1654" fmla="*/ 1226571 h 2340761"/>
                <a:gd name="connsiteX1655" fmla="*/ 192787 w 2967861"/>
                <a:gd name="connsiteY1655" fmla="*/ 1226571 h 2340761"/>
                <a:gd name="connsiteX1656" fmla="*/ 195891 w 2967861"/>
                <a:gd name="connsiteY1656" fmla="*/ 1228744 h 2340761"/>
                <a:gd name="connsiteX1657" fmla="*/ 199927 w 2967861"/>
                <a:gd name="connsiteY1657" fmla="*/ 1230918 h 2340761"/>
                <a:gd name="connsiteX1658" fmla="*/ 205205 w 2967861"/>
                <a:gd name="connsiteY1658" fmla="*/ 1233091 h 2340761"/>
                <a:gd name="connsiteX1659" fmla="*/ 208309 w 2967861"/>
                <a:gd name="connsiteY1659" fmla="*/ 1233091 h 2340761"/>
                <a:gd name="connsiteX1660" fmla="*/ 214518 w 2967861"/>
                <a:gd name="connsiteY1660" fmla="*/ 1230918 h 2340761"/>
                <a:gd name="connsiteX1661" fmla="*/ 219796 w 2967861"/>
                <a:gd name="connsiteY1661" fmla="*/ 1225640 h 2340761"/>
                <a:gd name="connsiteX1662" fmla="*/ 222900 w 2967861"/>
                <a:gd name="connsiteY1662" fmla="*/ 1219431 h 2340761"/>
                <a:gd name="connsiteX1663" fmla="*/ 226936 w 2967861"/>
                <a:gd name="connsiteY1663" fmla="*/ 1216327 h 2340761"/>
                <a:gd name="connsiteX1664" fmla="*/ 232213 w 2967861"/>
                <a:gd name="connsiteY1664" fmla="*/ 1211980 h 2340761"/>
                <a:gd name="connsiteX1665" fmla="*/ 244631 w 2967861"/>
                <a:gd name="connsiteY1665" fmla="*/ 1211049 h 2340761"/>
                <a:gd name="connsiteX1666" fmla="*/ 244631 w 2967861"/>
                <a:gd name="connsiteY1666" fmla="*/ 1204840 h 2340761"/>
                <a:gd name="connsiteX1667" fmla="*/ 244631 w 2967861"/>
                <a:gd name="connsiteY1667" fmla="*/ 1202978 h 2340761"/>
                <a:gd name="connsiteX1668" fmla="*/ 244631 w 2967861"/>
                <a:gd name="connsiteY1668" fmla="*/ 1200804 h 2340761"/>
                <a:gd name="connsiteX1669" fmla="*/ 244631 w 2967861"/>
                <a:gd name="connsiteY1669" fmla="*/ 1196458 h 2340761"/>
                <a:gd name="connsiteX1670" fmla="*/ 248667 w 2967861"/>
                <a:gd name="connsiteY1670" fmla="*/ 1195527 h 2340761"/>
                <a:gd name="connsiteX1671" fmla="*/ 250840 w 2967861"/>
                <a:gd name="connsiteY1671" fmla="*/ 1193354 h 2340761"/>
                <a:gd name="connsiteX1672" fmla="*/ 251771 w 2967861"/>
                <a:gd name="connsiteY1672" fmla="*/ 1191181 h 2340761"/>
                <a:gd name="connsiteX1673" fmla="*/ 253945 w 2967861"/>
                <a:gd name="connsiteY1673" fmla="*/ 1191181 h 2340761"/>
                <a:gd name="connsiteX1674" fmla="*/ 256118 w 2967861"/>
                <a:gd name="connsiteY1674" fmla="*/ 1189007 h 2340761"/>
                <a:gd name="connsiteX1675" fmla="*/ 261395 w 2967861"/>
                <a:gd name="connsiteY1675" fmla="*/ 1189007 h 2340761"/>
                <a:gd name="connsiteX1676" fmla="*/ 259222 w 2967861"/>
                <a:gd name="connsiteY1676" fmla="*/ 1185903 h 2340761"/>
                <a:gd name="connsiteX1677" fmla="*/ 256118 w 2967861"/>
                <a:gd name="connsiteY1677" fmla="*/ 1181557 h 2340761"/>
                <a:gd name="connsiteX1678" fmla="*/ 253945 w 2967861"/>
                <a:gd name="connsiteY1678" fmla="*/ 1180625 h 2340761"/>
                <a:gd name="connsiteX1679" fmla="*/ 251771 w 2967861"/>
                <a:gd name="connsiteY1679" fmla="*/ 1178452 h 2340761"/>
                <a:gd name="connsiteX1680" fmla="*/ 251771 w 2967861"/>
                <a:gd name="connsiteY1680" fmla="*/ 1174106 h 2340761"/>
                <a:gd name="connsiteX1681" fmla="*/ 253945 w 2967861"/>
                <a:gd name="connsiteY1681" fmla="*/ 1173175 h 2340761"/>
                <a:gd name="connsiteX1682" fmla="*/ 257980 w 2967861"/>
                <a:gd name="connsiteY1682" fmla="*/ 1159515 h 2340761"/>
                <a:gd name="connsiteX1683" fmla="*/ 263258 w 2967861"/>
                <a:gd name="connsiteY1683" fmla="*/ 1148960 h 2340761"/>
                <a:gd name="connsiteX1684" fmla="*/ 270398 w 2967861"/>
                <a:gd name="connsiteY1684" fmla="*/ 1139336 h 2340761"/>
                <a:gd name="connsiteX1685" fmla="*/ 290267 w 2967861"/>
                <a:gd name="connsiteY1685" fmla="*/ 1139336 h 2340761"/>
                <a:gd name="connsiteX1686" fmla="*/ 295544 w 2967861"/>
                <a:gd name="connsiteY1686" fmla="*/ 1130954 h 2340761"/>
                <a:gd name="connsiteX1687" fmla="*/ 297717 w 2967861"/>
                <a:gd name="connsiteY1687" fmla="*/ 1119468 h 2340761"/>
                <a:gd name="connsiteX1688" fmla="*/ 300822 w 2967861"/>
                <a:gd name="connsiteY1688" fmla="*/ 1108912 h 2340761"/>
                <a:gd name="connsiteX1689" fmla="*/ 310135 w 2967861"/>
                <a:gd name="connsiteY1689" fmla="*/ 1101462 h 2340761"/>
                <a:gd name="connsiteX1690" fmla="*/ 314171 w 2967861"/>
                <a:gd name="connsiteY1690" fmla="*/ 1099289 h 2340761"/>
                <a:gd name="connsiteX1691" fmla="*/ 315102 w 2967861"/>
                <a:gd name="connsiteY1691" fmla="*/ 1099289 h 2340761"/>
                <a:gd name="connsiteX1692" fmla="*/ 319138 w 2967861"/>
                <a:gd name="connsiteY1692" fmla="*/ 1099289 h 2340761"/>
                <a:gd name="connsiteX1693" fmla="*/ 321311 w 2967861"/>
                <a:gd name="connsiteY1693" fmla="*/ 1101462 h 2340761"/>
                <a:gd name="connsiteX1694" fmla="*/ 322243 w 2967861"/>
                <a:gd name="connsiteY1694" fmla="*/ 1104566 h 2340761"/>
                <a:gd name="connsiteX1695" fmla="*/ 324416 w 2967861"/>
                <a:gd name="connsiteY1695" fmla="*/ 1108912 h 2340761"/>
                <a:gd name="connsiteX1696" fmla="*/ 344284 w 2967861"/>
                <a:gd name="connsiteY1696" fmla="*/ 1104566 h 2340761"/>
                <a:gd name="connsiteX1697" fmla="*/ 361048 w 2967861"/>
                <a:gd name="connsiteY1697" fmla="*/ 1094942 h 2340761"/>
                <a:gd name="connsiteX1698" fmla="*/ 373466 w 2967861"/>
                <a:gd name="connsiteY1698" fmla="*/ 1084387 h 2340761"/>
                <a:gd name="connsiteX1699" fmla="*/ 388057 w 2967861"/>
                <a:gd name="connsiteY1699" fmla="*/ 1089665 h 2340761"/>
                <a:gd name="connsiteX1700" fmla="*/ 399544 w 2967861"/>
                <a:gd name="connsiteY1700" fmla="*/ 1101151 h 2340761"/>
                <a:gd name="connsiteX1701" fmla="*/ 406684 w 2967861"/>
                <a:gd name="connsiteY1701" fmla="*/ 1113880 h 2340761"/>
                <a:gd name="connsiteX1702" fmla="*/ 415066 w 2967861"/>
                <a:gd name="connsiteY1702" fmla="*/ 1124435 h 2340761"/>
                <a:gd name="connsiteX1703" fmla="*/ 424379 w 2967861"/>
                <a:gd name="connsiteY1703" fmla="*/ 1135921 h 2340761"/>
                <a:gd name="connsiteX1704" fmla="*/ 453561 w 2967861"/>
                <a:gd name="connsiteY1704" fmla="*/ 1156100 h 2340761"/>
                <a:gd name="connsiteX1705" fmla="*/ 480570 w 2967861"/>
                <a:gd name="connsiteY1705" fmla="*/ 1176279 h 2340761"/>
                <a:gd name="connsiteX1706" fmla="*/ 480570 w 2967861"/>
                <a:gd name="connsiteY1706" fmla="*/ 1180625 h 2340761"/>
                <a:gd name="connsiteX1707" fmla="*/ 480570 w 2967861"/>
                <a:gd name="connsiteY1707" fmla="*/ 1183730 h 2340761"/>
                <a:gd name="connsiteX1708" fmla="*/ 479639 w 2967861"/>
                <a:gd name="connsiteY1708" fmla="*/ 1185903 h 2340761"/>
                <a:gd name="connsiteX1709" fmla="*/ 479639 w 2967861"/>
                <a:gd name="connsiteY1709" fmla="*/ 1188076 h 2340761"/>
                <a:gd name="connsiteX1710" fmla="*/ 477466 w 2967861"/>
                <a:gd name="connsiteY1710" fmla="*/ 1189007 h 2340761"/>
                <a:gd name="connsiteX1711" fmla="*/ 470325 w 2967861"/>
                <a:gd name="connsiteY1711" fmla="*/ 1196458 h 2340761"/>
                <a:gd name="connsiteX1712" fmla="*/ 458839 w 2967861"/>
                <a:gd name="connsiteY1712" fmla="*/ 1200804 h 2340761"/>
                <a:gd name="connsiteX1713" fmla="*/ 444248 w 2967861"/>
                <a:gd name="connsiteY1713" fmla="*/ 1202978 h 2340761"/>
                <a:gd name="connsiteX1714" fmla="*/ 429657 w 2967861"/>
                <a:gd name="connsiteY1714" fmla="*/ 1200804 h 2340761"/>
                <a:gd name="connsiteX1715" fmla="*/ 435866 w 2967861"/>
                <a:gd name="connsiteY1715" fmla="*/ 1213533 h 2340761"/>
                <a:gd name="connsiteX1716" fmla="*/ 444248 w 2967861"/>
                <a:gd name="connsiteY1716" fmla="*/ 1218810 h 2340761"/>
                <a:gd name="connsiteX1717" fmla="*/ 455734 w 2967861"/>
                <a:gd name="connsiteY1717" fmla="*/ 1223157 h 2340761"/>
                <a:gd name="connsiteX1718" fmla="*/ 465048 w 2967861"/>
                <a:gd name="connsiteY1718" fmla="*/ 1230607 h 2340761"/>
                <a:gd name="connsiteX1719" fmla="*/ 473430 w 2967861"/>
                <a:gd name="connsiteY1719" fmla="*/ 1230607 h 2340761"/>
                <a:gd name="connsiteX1720" fmla="*/ 473430 w 2967861"/>
                <a:gd name="connsiteY1720" fmla="*/ 1206082 h 2340761"/>
                <a:gd name="connsiteX1721" fmla="*/ 484916 w 2967861"/>
                <a:gd name="connsiteY1721" fmla="*/ 1206082 h 2340761"/>
                <a:gd name="connsiteX1722" fmla="*/ 488021 w 2967861"/>
                <a:gd name="connsiteY1722" fmla="*/ 1198631 h 2340761"/>
                <a:gd name="connsiteX1723" fmla="*/ 492057 w 2967861"/>
                <a:gd name="connsiteY1723" fmla="*/ 1193354 h 2340761"/>
                <a:gd name="connsiteX1724" fmla="*/ 495161 w 2967861"/>
                <a:gd name="connsiteY1724" fmla="*/ 1189007 h 2340761"/>
                <a:gd name="connsiteX1725" fmla="*/ 500439 w 2967861"/>
                <a:gd name="connsiteY1725" fmla="*/ 1185903 h 2340761"/>
                <a:gd name="connsiteX1726" fmla="*/ 499507 w 2967861"/>
                <a:gd name="connsiteY1726" fmla="*/ 1180625 h 2340761"/>
                <a:gd name="connsiteX1727" fmla="*/ 497334 w 2967861"/>
                <a:gd name="connsiteY1727" fmla="*/ 1176279 h 2340761"/>
                <a:gd name="connsiteX1728" fmla="*/ 497334 w 2967861"/>
                <a:gd name="connsiteY1728" fmla="*/ 1174106 h 2340761"/>
                <a:gd name="connsiteX1729" fmla="*/ 495161 w 2967861"/>
                <a:gd name="connsiteY1729" fmla="*/ 1171002 h 2340761"/>
                <a:gd name="connsiteX1730" fmla="*/ 494230 w 2967861"/>
                <a:gd name="connsiteY1730" fmla="*/ 1166655 h 2340761"/>
                <a:gd name="connsiteX1731" fmla="*/ 494230 w 2967861"/>
                <a:gd name="connsiteY1731" fmla="*/ 1161378 h 2340761"/>
                <a:gd name="connsiteX1732" fmla="*/ 499507 w 2967861"/>
                <a:gd name="connsiteY1732" fmla="*/ 1161378 h 2340761"/>
                <a:gd name="connsiteX1733" fmla="*/ 504785 w 2967861"/>
                <a:gd name="connsiteY1733" fmla="*/ 1163551 h 2340761"/>
                <a:gd name="connsiteX1734" fmla="*/ 507889 w 2967861"/>
                <a:gd name="connsiteY1734" fmla="*/ 1165724 h 2340761"/>
                <a:gd name="connsiteX1735" fmla="*/ 510062 w 2967861"/>
                <a:gd name="connsiteY1735" fmla="*/ 1165724 h 2340761"/>
                <a:gd name="connsiteX1736" fmla="*/ 514098 w 2967861"/>
                <a:gd name="connsiteY1736" fmla="*/ 1165724 h 2340761"/>
                <a:gd name="connsiteX1737" fmla="*/ 517203 w 2967861"/>
                <a:gd name="connsiteY1737" fmla="*/ 1165724 h 2340761"/>
                <a:gd name="connsiteX1738" fmla="*/ 521238 w 2967861"/>
                <a:gd name="connsiteY1738" fmla="*/ 1165724 h 2340761"/>
                <a:gd name="connsiteX1739" fmla="*/ 521238 w 2967861"/>
                <a:gd name="connsiteY1739" fmla="*/ 1161378 h 2340761"/>
                <a:gd name="connsiteX1740" fmla="*/ 509752 w 2967861"/>
                <a:gd name="connsiteY1740" fmla="*/ 1151754 h 2340761"/>
                <a:gd name="connsiteX1741" fmla="*/ 499197 w 2967861"/>
                <a:gd name="connsiteY1741" fmla="*/ 1144303 h 2340761"/>
                <a:gd name="connsiteX1742" fmla="*/ 484606 w 2967861"/>
                <a:gd name="connsiteY1742" fmla="*/ 1139026 h 2340761"/>
                <a:gd name="connsiteX1743" fmla="*/ 484606 w 2967861"/>
                <a:gd name="connsiteY1743" fmla="*/ 1128471 h 2340761"/>
                <a:gd name="connsiteX1744" fmla="*/ 470015 w 2967861"/>
                <a:gd name="connsiteY1744" fmla="*/ 1128471 h 2340761"/>
                <a:gd name="connsiteX1745" fmla="*/ 457597 w 2967861"/>
                <a:gd name="connsiteY1745" fmla="*/ 1109533 h 2340761"/>
                <a:gd name="connsiteX1746" fmla="*/ 443937 w 2967861"/>
                <a:gd name="connsiteY1746" fmla="*/ 1093701 h 2340761"/>
                <a:gd name="connsiteX1747" fmla="*/ 429346 w 2967861"/>
                <a:gd name="connsiteY1747" fmla="*/ 1078799 h 2340761"/>
                <a:gd name="connsiteX1748" fmla="*/ 429346 w 2967861"/>
                <a:gd name="connsiteY1748" fmla="*/ 1072590 h 2340761"/>
                <a:gd name="connsiteX1749" fmla="*/ 429346 w 2967861"/>
                <a:gd name="connsiteY1749" fmla="*/ 1069486 h 2340761"/>
                <a:gd name="connsiteX1750" fmla="*/ 429346 w 2967861"/>
                <a:gd name="connsiteY1750" fmla="*/ 1065140 h 2340761"/>
                <a:gd name="connsiteX1751" fmla="*/ 429346 w 2967861"/>
                <a:gd name="connsiteY1751" fmla="*/ 1064208 h 2340761"/>
                <a:gd name="connsiteX1752" fmla="*/ 433382 w 2967861"/>
                <a:gd name="connsiteY1752" fmla="*/ 1062035 h 2340761"/>
                <a:gd name="connsiteX1753" fmla="*/ 436487 w 2967861"/>
                <a:gd name="connsiteY1753" fmla="*/ 1057689 h 2340761"/>
                <a:gd name="connsiteX1754" fmla="*/ 438660 w 2967861"/>
                <a:gd name="connsiteY1754" fmla="*/ 1057689 h 2340761"/>
                <a:gd name="connsiteX1755" fmla="*/ 438660 w 2967861"/>
                <a:gd name="connsiteY1755" fmla="*/ 1056758 h 2340761"/>
                <a:gd name="connsiteX1756" fmla="*/ 440833 w 2967861"/>
                <a:gd name="connsiteY1756" fmla="*/ 1056758 h 2340761"/>
                <a:gd name="connsiteX1757" fmla="*/ 443006 w 2967861"/>
                <a:gd name="connsiteY1757" fmla="*/ 1056758 h 2340761"/>
                <a:gd name="connsiteX1758" fmla="*/ 443937 w 2967861"/>
                <a:gd name="connsiteY1758" fmla="*/ 1054584 h 2340761"/>
                <a:gd name="connsiteX1759" fmla="*/ 446111 w 2967861"/>
                <a:gd name="connsiteY1759" fmla="*/ 1057689 h 2340761"/>
                <a:gd name="connsiteX1760" fmla="*/ 448284 w 2967861"/>
                <a:gd name="connsiteY1760" fmla="*/ 1062035 h 2340761"/>
                <a:gd name="connsiteX1761" fmla="*/ 448284 w 2967861"/>
                <a:gd name="connsiteY1761" fmla="*/ 1065140 h 2340761"/>
                <a:gd name="connsiteX1762" fmla="*/ 450457 w 2967861"/>
                <a:gd name="connsiteY1762" fmla="*/ 1071349 h 2340761"/>
                <a:gd name="connsiteX1763" fmla="*/ 465048 w 2967861"/>
                <a:gd name="connsiteY1763" fmla="*/ 1067002 h 2340761"/>
                <a:gd name="connsiteX1764" fmla="*/ 472188 w 2967861"/>
                <a:gd name="connsiteY1764" fmla="*/ 1087181 h 2340761"/>
                <a:gd name="connsiteX1765" fmla="*/ 479328 w 2967861"/>
                <a:gd name="connsiteY1765" fmla="*/ 1098668 h 2340761"/>
                <a:gd name="connsiteX1766" fmla="*/ 487710 w 2967861"/>
                <a:gd name="connsiteY1766" fmla="*/ 1103945 h 2340761"/>
                <a:gd name="connsiteX1767" fmla="*/ 497024 w 2967861"/>
                <a:gd name="connsiteY1767" fmla="*/ 1106118 h 2340761"/>
                <a:gd name="connsiteX1768" fmla="*/ 507579 w 2967861"/>
                <a:gd name="connsiteY1768" fmla="*/ 1111396 h 2340761"/>
                <a:gd name="connsiteX1769" fmla="*/ 521238 w 2967861"/>
                <a:gd name="connsiteY1769" fmla="*/ 1121020 h 2340761"/>
                <a:gd name="connsiteX1770" fmla="*/ 526516 w 2967861"/>
                <a:gd name="connsiteY1770" fmla="*/ 1126297 h 2340761"/>
                <a:gd name="connsiteX1771" fmla="*/ 526516 w 2967861"/>
                <a:gd name="connsiteY1771" fmla="*/ 1133748 h 2340761"/>
                <a:gd name="connsiteX1772" fmla="*/ 524343 w 2967861"/>
                <a:gd name="connsiteY1772" fmla="*/ 1141199 h 2340761"/>
                <a:gd name="connsiteX1773" fmla="*/ 522170 w 2967861"/>
                <a:gd name="connsiteY1773" fmla="*/ 1150823 h 2340761"/>
                <a:gd name="connsiteX1774" fmla="*/ 524343 w 2967861"/>
                <a:gd name="connsiteY1774" fmla="*/ 1161378 h 2340761"/>
                <a:gd name="connsiteX1775" fmla="*/ 528379 w 2967861"/>
                <a:gd name="connsiteY1775" fmla="*/ 1165724 h 2340761"/>
                <a:gd name="connsiteX1776" fmla="*/ 531483 w 2967861"/>
                <a:gd name="connsiteY1776" fmla="*/ 1166655 h 2340761"/>
                <a:gd name="connsiteX1777" fmla="*/ 536761 w 2967861"/>
                <a:gd name="connsiteY1777" fmla="*/ 1171002 h 2340761"/>
                <a:gd name="connsiteX1778" fmla="*/ 540797 w 2967861"/>
                <a:gd name="connsiteY1778" fmla="*/ 1174106 h 2340761"/>
                <a:gd name="connsiteX1779" fmla="*/ 543901 w 2967861"/>
                <a:gd name="connsiteY1779" fmla="*/ 1176279 h 2340761"/>
                <a:gd name="connsiteX1780" fmla="*/ 560665 w 2967861"/>
                <a:gd name="connsiteY1780" fmla="*/ 1225951 h 2340761"/>
                <a:gd name="connsiteX1781" fmla="*/ 564701 w 2967861"/>
                <a:gd name="connsiteY1781" fmla="*/ 1225951 h 2340761"/>
                <a:gd name="connsiteX1782" fmla="*/ 565632 w 2967861"/>
                <a:gd name="connsiteY1782" fmla="*/ 1228124 h 2340761"/>
                <a:gd name="connsiteX1783" fmla="*/ 567805 w 2967861"/>
                <a:gd name="connsiteY1783" fmla="*/ 1228124 h 2340761"/>
                <a:gd name="connsiteX1784" fmla="*/ 569978 w 2967861"/>
                <a:gd name="connsiteY1784" fmla="*/ 1230297 h 2340761"/>
                <a:gd name="connsiteX1785" fmla="*/ 575256 w 2967861"/>
                <a:gd name="connsiteY1785" fmla="*/ 1228124 h 2340761"/>
                <a:gd name="connsiteX1786" fmla="*/ 580534 w 2967861"/>
                <a:gd name="connsiteY1786" fmla="*/ 1225951 h 2340761"/>
                <a:gd name="connsiteX1787" fmla="*/ 582707 w 2967861"/>
                <a:gd name="connsiteY1787" fmla="*/ 1225019 h 2340761"/>
                <a:gd name="connsiteX1788" fmla="*/ 584880 w 2967861"/>
                <a:gd name="connsiteY1788" fmla="*/ 1220673 h 2340761"/>
                <a:gd name="connsiteX1789" fmla="*/ 584880 w 2967861"/>
                <a:gd name="connsiteY1789" fmla="*/ 1218500 h 2340761"/>
                <a:gd name="connsiteX1790" fmla="*/ 587053 w 2967861"/>
                <a:gd name="connsiteY1790" fmla="*/ 1215395 h 2340761"/>
                <a:gd name="connsiteX1791" fmla="*/ 587984 w 2967861"/>
                <a:gd name="connsiteY1791" fmla="*/ 1211049 h 2340761"/>
                <a:gd name="connsiteX1792" fmla="*/ 592020 w 2967861"/>
                <a:gd name="connsiteY1792" fmla="*/ 1210118 h 2340761"/>
                <a:gd name="connsiteX1793" fmla="*/ 597298 w 2967861"/>
                <a:gd name="connsiteY1793" fmla="*/ 1205772 h 2340761"/>
                <a:gd name="connsiteX1794" fmla="*/ 594193 w 2967861"/>
                <a:gd name="connsiteY1794" fmla="*/ 1188697 h 2340761"/>
                <a:gd name="connsiteX1795" fmla="*/ 587053 w 2967861"/>
                <a:gd name="connsiteY1795" fmla="*/ 1172864 h 2340761"/>
                <a:gd name="connsiteX1796" fmla="*/ 577740 w 2967861"/>
                <a:gd name="connsiteY1796" fmla="*/ 1161378 h 2340761"/>
                <a:gd name="connsiteX1797" fmla="*/ 577740 w 2967861"/>
                <a:gd name="connsiteY1797" fmla="*/ 1156411 h 2340761"/>
                <a:gd name="connsiteX1798" fmla="*/ 580844 w 2967861"/>
                <a:gd name="connsiteY1798" fmla="*/ 1158584 h 2340761"/>
                <a:gd name="connsiteX1799" fmla="*/ 580844 w 2967861"/>
                <a:gd name="connsiteY1799" fmla="*/ 1159515 h 2340761"/>
                <a:gd name="connsiteX1800" fmla="*/ 583017 w 2967861"/>
                <a:gd name="connsiteY1800" fmla="*/ 1161688 h 2340761"/>
                <a:gd name="connsiteX1801" fmla="*/ 585190 w 2967861"/>
                <a:gd name="connsiteY1801" fmla="*/ 1166035 h 2340761"/>
                <a:gd name="connsiteX1802" fmla="*/ 592331 w 2967861"/>
                <a:gd name="connsiteY1802" fmla="*/ 1163861 h 2340761"/>
                <a:gd name="connsiteX1803" fmla="*/ 595435 w 2967861"/>
                <a:gd name="connsiteY1803" fmla="*/ 1163861 h 2340761"/>
                <a:gd name="connsiteX1804" fmla="*/ 597608 w 2967861"/>
                <a:gd name="connsiteY1804" fmla="*/ 1163861 h 2340761"/>
                <a:gd name="connsiteX1805" fmla="*/ 599781 w 2967861"/>
                <a:gd name="connsiteY1805" fmla="*/ 1161688 h 2340761"/>
                <a:gd name="connsiteX1806" fmla="*/ 599781 w 2967861"/>
                <a:gd name="connsiteY1806" fmla="*/ 1159515 h 2340761"/>
                <a:gd name="connsiteX1807" fmla="*/ 599781 w 2967861"/>
                <a:gd name="connsiteY1807" fmla="*/ 1158584 h 2340761"/>
                <a:gd name="connsiteX1808" fmla="*/ 597608 w 2967861"/>
                <a:gd name="connsiteY1808" fmla="*/ 1154238 h 2340761"/>
                <a:gd name="connsiteX1809" fmla="*/ 597608 w 2967861"/>
                <a:gd name="connsiteY1809" fmla="*/ 1148960 h 2340761"/>
                <a:gd name="connsiteX1810" fmla="*/ 600713 w 2967861"/>
                <a:gd name="connsiteY1810" fmla="*/ 1148960 h 2340761"/>
                <a:gd name="connsiteX1811" fmla="*/ 600713 w 2967861"/>
                <a:gd name="connsiteY1811" fmla="*/ 1144614 h 2340761"/>
                <a:gd name="connsiteX1812" fmla="*/ 604748 w 2967861"/>
                <a:gd name="connsiteY1812" fmla="*/ 1144614 h 2340761"/>
                <a:gd name="connsiteX1813" fmla="*/ 607853 w 2967861"/>
                <a:gd name="connsiteY1813" fmla="*/ 1144614 h 2340761"/>
                <a:gd name="connsiteX1814" fmla="*/ 610026 w 2967861"/>
                <a:gd name="connsiteY1814" fmla="*/ 1146787 h 2340761"/>
                <a:gd name="connsiteX1815" fmla="*/ 612199 w 2967861"/>
                <a:gd name="connsiteY1815" fmla="*/ 1146787 h 2340761"/>
                <a:gd name="connsiteX1816" fmla="*/ 614372 w 2967861"/>
                <a:gd name="connsiteY1816" fmla="*/ 1148960 h 2340761"/>
                <a:gd name="connsiteX1817" fmla="*/ 619650 w 2967861"/>
                <a:gd name="connsiteY1817" fmla="*/ 1151133 h 2340761"/>
                <a:gd name="connsiteX1818" fmla="*/ 622754 w 2967861"/>
                <a:gd name="connsiteY1818" fmla="*/ 1152064 h 2340761"/>
                <a:gd name="connsiteX1819" fmla="*/ 624927 w 2967861"/>
                <a:gd name="connsiteY1819" fmla="*/ 1154238 h 2340761"/>
                <a:gd name="connsiteX1820" fmla="*/ 627100 w 2967861"/>
                <a:gd name="connsiteY1820" fmla="*/ 1156411 h 2340761"/>
                <a:gd name="connsiteX1821" fmla="*/ 630205 w 2967861"/>
                <a:gd name="connsiteY1821" fmla="*/ 1158584 h 2340761"/>
                <a:gd name="connsiteX1822" fmla="*/ 634241 w 2967861"/>
                <a:gd name="connsiteY1822" fmla="*/ 1161688 h 2340761"/>
                <a:gd name="connsiteX1823" fmla="*/ 632068 w 2967861"/>
                <a:gd name="connsiteY1823" fmla="*/ 1166966 h 2340761"/>
                <a:gd name="connsiteX1824" fmla="*/ 629894 w 2967861"/>
                <a:gd name="connsiteY1824" fmla="*/ 1171312 h 2340761"/>
                <a:gd name="connsiteX1825" fmla="*/ 629894 w 2967861"/>
                <a:gd name="connsiteY1825" fmla="*/ 1174416 h 2340761"/>
                <a:gd name="connsiteX1826" fmla="*/ 629894 w 2967861"/>
                <a:gd name="connsiteY1826" fmla="*/ 1178763 h 2340761"/>
                <a:gd name="connsiteX1827" fmla="*/ 629894 w 2967861"/>
                <a:gd name="connsiteY1827" fmla="*/ 1181867 h 2340761"/>
                <a:gd name="connsiteX1828" fmla="*/ 629894 w 2967861"/>
                <a:gd name="connsiteY1828" fmla="*/ 1186213 h 2340761"/>
                <a:gd name="connsiteX1829" fmla="*/ 629894 w 2967861"/>
                <a:gd name="connsiteY1829" fmla="*/ 1189318 h 2340761"/>
                <a:gd name="connsiteX1830" fmla="*/ 636103 w 2967861"/>
                <a:gd name="connsiteY1830" fmla="*/ 1206392 h 2340761"/>
                <a:gd name="connsiteX1831" fmla="*/ 648521 w 2967861"/>
                <a:gd name="connsiteY1831" fmla="*/ 1223467 h 2340761"/>
                <a:gd name="connsiteX1832" fmla="*/ 665285 w 2967861"/>
                <a:gd name="connsiteY1832" fmla="*/ 1234022 h 2340761"/>
                <a:gd name="connsiteX1833" fmla="*/ 680808 w 2967861"/>
                <a:gd name="connsiteY1833" fmla="*/ 1238368 h 2340761"/>
                <a:gd name="connsiteX1834" fmla="*/ 684843 w 2967861"/>
                <a:gd name="connsiteY1834" fmla="*/ 1236195 h 2340761"/>
                <a:gd name="connsiteX1835" fmla="*/ 687948 w 2967861"/>
                <a:gd name="connsiteY1835" fmla="*/ 1233091 h 2340761"/>
                <a:gd name="connsiteX1836" fmla="*/ 690121 w 2967861"/>
                <a:gd name="connsiteY1836" fmla="*/ 1228744 h 2340761"/>
                <a:gd name="connsiteX1837" fmla="*/ 695399 w 2967861"/>
                <a:gd name="connsiteY1837" fmla="*/ 1226571 h 2340761"/>
                <a:gd name="connsiteX1838" fmla="*/ 699434 w 2967861"/>
                <a:gd name="connsiteY1838" fmla="*/ 1225640 h 2340761"/>
                <a:gd name="connsiteX1839" fmla="*/ 704712 w 2967861"/>
                <a:gd name="connsiteY1839" fmla="*/ 1226571 h 2340761"/>
                <a:gd name="connsiteX1840" fmla="*/ 714025 w 2967861"/>
                <a:gd name="connsiteY1840" fmla="*/ 1230918 h 2340761"/>
                <a:gd name="connsiteX1841" fmla="*/ 721165 w 2967861"/>
                <a:gd name="connsiteY1841" fmla="*/ 1234022 h 2340761"/>
                <a:gd name="connsiteX1842" fmla="*/ 728306 w 2967861"/>
                <a:gd name="connsiteY1842" fmla="*/ 1236195 h 2340761"/>
                <a:gd name="connsiteX1843" fmla="*/ 735446 w 2967861"/>
                <a:gd name="connsiteY1843" fmla="*/ 1234022 h 2340761"/>
                <a:gd name="connsiteX1844" fmla="*/ 743828 w 2967861"/>
                <a:gd name="connsiteY1844" fmla="*/ 1226571 h 2340761"/>
                <a:gd name="connsiteX1845" fmla="*/ 750968 w 2967861"/>
                <a:gd name="connsiteY1845" fmla="*/ 1226571 h 2340761"/>
                <a:gd name="connsiteX1846" fmla="*/ 755004 w 2967861"/>
                <a:gd name="connsiteY1846" fmla="*/ 1226571 h 2340761"/>
                <a:gd name="connsiteX1847" fmla="*/ 758109 w 2967861"/>
                <a:gd name="connsiteY1847" fmla="*/ 1226571 h 2340761"/>
                <a:gd name="connsiteX1848" fmla="*/ 760282 w 2967861"/>
                <a:gd name="connsiteY1848" fmla="*/ 1228744 h 2340761"/>
                <a:gd name="connsiteX1849" fmla="*/ 762455 w 2967861"/>
                <a:gd name="connsiteY1849" fmla="*/ 1230918 h 2340761"/>
                <a:gd name="connsiteX1850" fmla="*/ 762455 w 2967861"/>
                <a:gd name="connsiteY1850" fmla="*/ 1234022 h 2340761"/>
                <a:gd name="connsiteX1851" fmla="*/ 764628 w 2967861"/>
                <a:gd name="connsiteY1851" fmla="*/ 1238368 h 2340761"/>
                <a:gd name="connsiteX1852" fmla="*/ 767732 w 2967861"/>
                <a:gd name="connsiteY1852" fmla="*/ 1251097 h 2340761"/>
                <a:gd name="connsiteX1853" fmla="*/ 765870 w 2967861"/>
                <a:gd name="connsiteY1853" fmla="*/ 1265377 h 2340761"/>
                <a:gd name="connsiteX1854" fmla="*/ 845033 w 2967861"/>
                <a:gd name="connsiteY1854" fmla="*/ 1136232 h 2340761"/>
                <a:gd name="connsiteX1855" fmla="*/ 825165 w 2967861"/>
                <a:gd name="connsiteY1855" fmla="*/ 1141509 h 2340761"/>
                <a:gd name="connsiteX1856" fmla="*/ 803434 w 2967861"/>
                <a:gd name="connsiteY1856" fmla="*/ 1143682 h 2340761"/>
                <a:gd name="connsiteX1857" fmla="*/ 781702 w 2967861"/>
                <a:gd name="connsiteY1857" fmla="*/ 1139336 h 2340761"/>
                <a:gd name="connsiteX1858" fmla="*/ 773320 w 2967861"/>
                <a:gd name="connsiteY1858" fmla="*/ 1136232 h 2340761"/>
                <a:gd name="connsiteX1859" fmla="*/ 766180 w 2967861"/>
                <a:gd name="connsiteY1859" fmla="*/ 1130954 h 2340761"/>
                <a:gd name="connsiteX1860" fmla="*/ 756867 w 2967861"/>
                <a:gd name="connsiteY1860" fmla="*/ 1124745 h 2340761"/>
                <a:gd name="connsiteX1861" fmla="*/ 742276 w 2967861"/>
                <a:gd name="connsiteY1861" fmla="*/ 1124745 h 2340761"/>
                <a:gd name="connsiteX1862" fmla="*/ 727685 w 2967861"/>
                <a:gd name="connsiteY1862" fmla="*/ 1126918 h 2340761"/>
                <a:gd name="connsiteX1863" fmla="*/ 713094 w 2967861"/>
                <a:gd name="connsiteY1863" fmla="*/ 1134369 h 2340761"/>
                <a:gd name="connsiteX1864" fmla="*/ 700676 w 2967861"/>
                <a:gd name="connsiteY1864" fmla="*/ 1139647 h 2340761"/>
                <a:gd name="connsiteX1865" fmla="*/ 686085 w 2967861"/>
                <a:gd name="connsiteY1865" fmla="*/ 1141820 h 2340761"/>
                <a:gd name="connsiteX1866" fmla="*/ 671494 w 2967861"/>
                <a:gd name="connsiteY1866" fmla="*/ 1136542 h 2340761"/>
                <a:gd name="connsiteX1867" fmla="*/ 666217 w 2967861"/>
                <a:gd name="connsiteY1867" fmla="*/ 1134369 h 2340761"/>
                <a:gd name="connsiteX1868" fmla="*/ 662181 w 2967861"/>
                <a:gd name="connsiteY1868" fmla="*/ 1132196 h 2340761"/>
                <a:gd name="connsiteX1869" fmla="*/ 659076 w 2967861"/>
                <a:gd name="connsiteY1869" fmla="*/ 1131265 h 2340761"/>
                <a:gd name="connsiteX1870" fmla="*/ 656903 w 2967861"/>
                <a:gd name="connsiteY1870" fmla="*/ 1126918 h 2340761"/>
                <a:gd name="connsiteX1871" fmla="*/ 656903 w 2967861"/>
                <a:gd name="connsiteY1871" fmla="*/ 1123814 h 2340761"/>
                <a:gd name="connsiteX1872" fmla="*/ 654730 w 2967861"/>
                <a:gd name="connsiteY1872" fmla="*/ 1116363 h 2340761"/>
                <a:gd name="connsiteX1873" fmla="*/ 654730 w 2967861"/>
                <a:gd name="connsiteY1873" fmla="*/ 1110154 h 2340761"/>
                <a:gd name="connsiteX1874" fmla="*/ 658766 w 2967861"/>
                <a:gd name="connsiteY1874" fmla="*/ 1099599 h 2340761"/>
                <a:gd name="connsiteX1875" fmla="*/ 665906 w 2967861"/>
                <a:gd name="connsiteY1875" fmla="*/ 1086871 h 2340761"/>
                <a:gd name="connsiteX1876" fmla="*/ 674288 w 2967861"/>
                <a:gd name="connsiteY1876" fmla="*/ 1071969 h 2340761"/>
                <a:gd name="connsiteX1877" fmla="*/ 683602 w 2967861"/>
                <a:gd name="connsiteY1877" fmla="*/ 1057068 h 2340761"/>
                <a:gd name="connsiteX1878" fmla="*/ 690742 w 2967861"/>
                <a:gd name="connsiteY1878" fmla="*/ 1043408 h 2340761"/>
                <a:gd name="connsiteX1879" fmla="*/ 694778 w 2967861"/>
                <a:gd name="connsiteY1879" fmla="*/ 1035026 h 2340761"/>
                <a:gd name="connsiteX1880" fmla="*/ 703160 w 2967861"/>
                <a:gd name="connsiteY1880" fmla="*/ 1037199 h 2340761"/>
                <a:gd name="connsiteX1881" fmla="*/ 710300 w 2967861"/>
                <a:gd name="connsiteY1881" fmla="*/ 1040304 h 2340761"/>
                <a:gd name="connsiteX1882" fmla="*/ 715578 w 2967861"/>
                <a:gd name="connsiteY1882" fmla="*/ 1042477 h 2340761"/>
                <a:gd name="connsiteX1883" fmla="*/ 721786 w 2967861"/>
                <a:gd name="connsiteY1883" fmla="*/ 1047755 h 2340761"/>
                <a:gd name="connsiteX1884" fmla="*/ 724891 w 2967861"/>
                <a:gd name="connsiteY1884" fmla="*/ 1049928 h 2340761"/>
                <a:gd name="connsiteX1885" fmla="*/ 727064 w 2967861"/>
                <a:gd name="connsiteY1885" fmla="*/ 1049928 h 2340761"/>
                <a:gd name="connsiteX1886" fmla="*/ 729237 w 2967861"/>
                <a:gd name="connsiteY1886" fmla="*/ 1049928 h 2340761"/>
                <a:gd name="connsiteX1887" fmla="*/ 730168 w 2967861"/>
                <a:gd name="connsiteY1887" fmla="*/ 1050859 h 2340761"/>
                <a:gd name="connsiteX1888" fmla="*/ 717751 w 2967861"/>
                <a:gd name="connsiteY1888" fmla="*/ 1055205 h 2340761"/>
                <a:gd name="connsiteX1889" fmla="*/ 721786 w 2967861"/>
                <a:gd name="connsiteY1889" fmla="*/ 1064829 h 2340761"/>
                <a:gd name="connsiteX1890" fmla="*/ 728927 w 2967861"/>
                <a:gd name="connsiteY1890" fmla="*/ 1072280 h 2340761"/>
                <a:gd name="connsiteX1891" fmla="*/ 734204 w 2967861"/>
                <a:gd name="connsiteY1891" fmla="*/ 1079731 h 2340761"/>
                <a:gd name="connsiteX1892" fmla="*/ 743518 w 2967861"/>
                <a:gd name="connsiteY1892" fmla="*/ 1080662 h 2340761"/>
                <a:gd name="connsiteX1893" fmla="*/ 755935 w 2967861"/>
                <a:gd name="connsiteY1893" fmla="*/ 1075384 h 2340761"/>
                <a:gd name="connsiteX1894" fmla="*/ 765249 w 2967861"/>
                <a:gd name="connsiteY1894" fmla="*/ 1067934 h 2340761"/>
                <a:gd name="connsiteX1895" fmla="*/ 780771 w 2967861"/>
                <a:gd name="connsiteY1895" fmla="*/ 1073211 h 2340761"/>
                <a:gd name="connsiteX1896" fmla="*/ 800640 w 2967861"/>
                <a:gd name="connsiteY1896" fmla="*/ 1084698 h 2340761"/>
                <a:gd name="connsiteX1897" fmla="*/ 821439 w 2967861"/>
                <a:gd name="connsiteY1897" fmla="*/ 1097426 h 2340761"/>
                <a:gd name="connsiteX1898" fmla="*/ 836030 w 2967861"/>
                <a:gd name="connsiteY1898" fmla="*/ 1110154 h 2340761"/>
                <a:gd name="connsiteX1899" fmla="*/ 844413 w 2967861"/>
                <a:gd name="connsiteY1899" fmla="*/ 1125056 h 2340761"/>
                <a:gd name="connsiteX1900" fmla="*/ 850621 w 2967861"/>
                <a:gd name="connsiteY1900" fmla="*/ 1125056 h 2340761"/>
                <a:gd name="connsiteX1901" fmla="*/ 845033 w 2967861"/>
                <a:gd name="connsiteY1901" fmla="*/ 1136232 h 2340761"/>
                <a:gd name="connsiteX1902" fmla="*/ 1025402 w 2967861"/>
                <a:gd name="connsiteY1902" fmla="*/ 1146787 h 2340761"/>
                <a:gd name="connsiteX1903" fmla="*/ 1022298 w 2967861"/>
                <a:gd name="connsiteY1903" fmla="*/ 1146787 h 2340761"/>
                <a:gd name="connsiteX1904" fmla="*/ 1018262 w 2967861"/>
                <a:gd name="connsiteY1904" fmla="*/ 1146787 h 2340761"/>
                <a:gd name="connsiteX1905" fmla="*/ 1015157 w 2967861"/>
                <a:gd name="connsiteY1905" fmla="*/ 1146787 h 2340761"/>
                <a:gd name="connsiteX1906" fmla="*/ 1011122 w 2967861"/>
                <a:gd name="connsiteY1906" fmla="*/ 1144614 h 2340761"/>
                <a:gd name="connsiteX1907" fmla="*/ 1008949 w 2967861"/>
                <a:gd name="connsiteY1907" fmla="*/ 1161688 h 2340761"/>
                <a:gd name="connsiteX1908" fmla="*/ 1011122 w 2967861"/>
                <a:gd name="connsiteY1908" fmla="*/ 1173175 h 2340761"/>
                <a:gd name="connsiteX1909" fmla="*/ 1016399 w 2967861"/>
                <a:gd name="connsiteY1909" fmla="*/ 1183730 h 2340761"/>
                <a:gd name="connsiteX1910" fmla="*/ 1020435 w 2967861"/>
                <a:gd name="connsiteY1910" fmla="*/ 1196458 h 2340761"/>
                <a:gd name="connsiteX1911" fmla="*/ 1022608 w 2967861"/>
                <a:gd name="connsiteY1911" fmla="*/ 1217569 h 2340761"/>
                <a:gd name="connsiteX1912" fmla="*/ 995600 w 2967861"/>
                <a:gd name="connsiteY1912" fmla="*/ 1218500 h 2340761"/>
                <a:gd name="connsiteX1913" fmla="*/ 976973 w 2967861"/>
                <a:gd name="connsiteY1913" fmla="*/ 1215395 h 2340761"/>
                <a:gd name="connsiteX1914" fmla="*/ 966418 w 2967861"/>
                <a:gd name="connsiteY1914" fmla="*/ 1205772 h 2340761"/>
                <a:gd name="connsiteX1915" fmla="*/ 962382 w 2967861"/>
                <a:gd name="connsiteY1915" fmla="*/ 1188697 h 2340761"/>
                <a:gd name="connsiteX1916" fmla="*/ 962382 w 2967861"/>
                <a:gd name="connsiteY1916" fmla="*/ 1165414 h 2340761"/>
                <a:gd name="connsiteX1917" fmla="*/ 974800 w 2967861"/>
                <a:gd name="connsiteY1917" fmla="*/ 1165414 h 2340761"/>
                <a:gd name="connsiteX1918" fmla="*/ 967660 w 2967861"/>
                <a:gd name="connsiteY1918" fmla="*/ 1151754 h 2340761"/>
                <a:gd name="connsiteX1919" fmla="*/ 955242 w 2967861"/>
                <a:gd name="connsiteY1919" fmla="*/ 1138094 h 2340761"/>
                <a:gd name="connsiteX1920" fmla="*/ 944686 w 2967861"/>
                <a:gd name="connsiteY1920" fmla="*/ 1121020 h 2340761"/>
                <a:gd name="connsiteX1921" fmla="*/ 933200 w 2967861"/>
                <a:gd name="connsiteY1921" fmla="*/ 1103945 h 2340761"/>
                <a:gd name="connsiteX1922" fmla="*/ 927922 w 2967861"/>
                <a:gd name="connsiteY1922" fmla="*/ 1086871 h 2340761"/>
                <a:gd name="connsiteX1923" fmla="*/ 931027 w 2967861"/>
                <a:gd name="connsiteY1923" fmla="*/ 1071038 h 2340761"/>
                <a:gd name="connsiteX1924" fmla="*/ 938167 w 2967861"/>
                <a:gd name="connsiteY1924" fmla="*/ 1059552 h 2340761"/>
                <a:gd name="connsiteX1925" fmla="*/ 949653 w 2967861"/>
                <a:gd name="connsiteY1925" fmla="*/ 1049928 h 2340761"/>
                <a:gd name="connsiteX1926" fmla="*/ 962071 w 2967861"/>
                <a:gd name="connsiteY1926" fmla="*/ 1044650 h 2340761"/>
                <a:gd name="connsiteX1927" fmla="*/ 974489 w 2967861"/>
                <a:gd name="connsiteY1927" fmla="*/ 1039373 h 2340761"/>
                <a:gd name="connsiteX1928" fmla="*/ 985976 w 2967861"/>
                <a:gd name="connsiteY1928" fmla="*/ 1029749 h 2340761"/>
                <a:gd name="connsiteX1929" fmla="*/ 995289 w 2967861"/>
                <a:gd name="connsiteY1929" fmla="*/ 1029749 h 2340761"/>
                <a:gd name="connsiteX1930" fmla="*/ 1000567 w 2967861"/>
                <a:gd name="connsiteY1930" fmla="*/ 1031922 h 2340761"/>
                <a:gd name="connsiteX1931" fmla="*/ 1005844 w 2967861"/>
                <a:gd name="connsiteY1931" fmla="*/ 1031922 h 2340761"/>
                <a:gd name="connsiteX1932" fmla="*/ 1011122 w 2967861"/>
                <a:gd name="connsiteY1932" fmla="*/ 1034095 h 2340761"/>
                <a:gd name="connsiteX1933" fmla="*/ 1008017 w 2967861"/>
                <a:gd name="connsiteY1933" fmla="*/ 1049928 h 2340761"/>
                <a:gd name="connsiteX1934" fmla="*/ 1000877 w 2967861"/>
                <a:gd name="connsiteY1934" fmla="*/ 1063587 h 2340761"/>
                <a:gd name="connsiteX1935" fmla="*/ 986286 w 2967861"/>
                <a:gd name="connsiteY1935" fmla="*/ 1068865 h 2340761"/>
                <a:gd name="connsiteX1936" fmla="*/ 966418 w 2967861"/>
                <a:gd name="connsiteY1936" fmla="*/ 1071038 h 2340761"/>
                <a:gd name="connsiteX1937" fmla="*/ 973558 w 2967861"/>
                <a:gd name="connsiteY1937" fmla="*/ 1086871 h 2340761"/>
                <a:gd name="connsiteX1938" fmla="*/ 985976 w 2967861"/>
                <a:gd name="connsiteY1938" fmla="*/ 1101772 h 2340761"/>
                <a:gd name="connsiteX1939" fmla="*/ 1001498 w 2967861"/>
                <a:gd name="connsiteY1939" fmla="*/ 1111396 h 2340761"/>
                <a:gd name="connsiteX1940" fmla="*/ 1000567 w 2967861"/>
                <a:gd name="connsiteY1940" fmla="*/ 1115742 h 2340761"/>
                <a:gd name="connsiteX1941" fmla="*/ 998394 w 2967861"/>
                <a:gd name="connsiteY1941" fmla="*/ 1116674 h 2340761"/>
                <a:gd name="connsiteX1942" fmla="*/ 996220 w 2967861"/>
                <a:gd name="connsiteY1942" fmla="*/ 1116674 h 2340761"/>
                <a:gd name="connsiteX1943" fmla="*/ 995289 w 2967861"/>
                <a:gd name="connsiteY1943" fmla="*/ 1121020 h 2340761"/>
                <a:gd name="connsiteX1944" fmla="*/ 1000567 w 2967861"/>
                <a:gd name="connsiteY1944" fmla="*/ 1130644 h 2340761"/>
                <a:gd name="connsiteX1945" fmla="*/ 1005844 w 2967861"/>
                <a:gd name="connsiteY1945" fmla="*/ 1139026 h 2340761"/>
                <a:gd name="connsiteX1946" fmla="*/ 1008017 w 2967861"/>
                <a:gd name="connsiteY1946" fmla="*/ 1143372 h 2340761"/>
                <a:gd name="connsiteX1947" fmla="*/ 1008949 w 2967861"/>
                <a:gd name="connsiteY1947" fmla="*/ 1144303 h 2340761"/>
                <a:gd name="connsiteX1948" fmla="*/ 1011122 w 2967861"/>
                <a:gd name="connsiteY1948" fmla="*/ 1143372 h 2340761"/>
                <a:gd name="connsiteX1949" fmla="*/ 1011122 w 2967861"/>
                <a:gd name="connsiteY1949" fmla="*/ 1141199 h 2340761"/>
                <a:gd name="connsiteX1950" fmla="*/ 1013295 w 2967861"/>
                <a:gd name="connsiteY1950" fmla="*/ 1138094 h 2340761"/>
                <a:gd name="connsiteX1951" fmla="*/ 1013295 w 2967861"/>
                <a:gd name="connsiteY1951" fmla="*/ 1133748 h 2340761"/>
                <a:gd name="connsiteX1952" fmla="*/ 1015468 w 2967861"/>
                <a:gd name="connsiteY1952" fmla="*/ 1131575 h 2340761"/>
                <a:gd name="connsiteX1953" fmla="*/ 1018573 w 2967861"/>
                <a:gd name="connsiteY1953" fmla="*/ 1133748 h 2340761"/>
                <a:gd name="connsiteX1954" fmla="*/ 1022608 w 2967861"/>
                <a:gd name="connsiteY1954" fmla="*/ 1138094 h 2340761"/>
                <a:gd name="connsiteX1955" fmla="*/ 1023540 w 2967861"/>
                <a:gd name="connsiteY1955" fmla="*/ 1139026 h 2340761"/>
                <a:gd name="connsiteX1956" fmla="*/ 1027575 w 2967861"/>
                <a:gd name="connsiteY1956" fmla="*/ 1141199 h 2340761"/>
                <a:gd name="connsiteX1957" fmla="*/ 1030680 w 2967861"/>
                <a:gd name="connsiteY1957" fmla="*/ 1144303 h 2340761"/>
                <a:gd name="connsiteX1958" fmla="*/ 1025402 w 2967861"/>
                <a:gd name="connsiteY1958" fmla="*/ 1146787 h 2340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Lst>
              <a:rect l="l" t="t" r="r" b="b"/>
              <a:pathLst>
                <a:path w="2967861" h="2340761">
                  <a:moveTo>
                    <a:pt x="2965999" y="516271"/>
                  </a:moveTo>
                  <a:lnTo>
                    <a:pt x="2956685" y="502612"/>
                  </a:lnTo>
                  <a:lnTo>
                    <a:pt x="2945199" y="489883"/>
                  </a:lnTo>
                  <a:lnTo>
                    <a:pt x="2934644" y="477155"/>
                  </a:lnTo>
                  <a:lnTo>
                    <a:pt x="2930608" y="477155"/>
                  </a:lnTo>
                  <a:lnTo>
                    <a:pt x="2929677" y="477155"/>
                  </a:lnTo>
                  <a:lnTo>
                    <a:pt x="2927503" y="479328"/>
                  </a:lnTo>
                  <a:lnTo>
                    <a:pt x="2925330" y="479328"/>
                  </a:lnTo>
                  <a:lnTo>
                    <a:pt x="2923158" y="480260"/>
                  </a:lnTo>
                  <a:lnTo>
                    <a:pt x="2905462" y="477155"/>
                  </a:lnTo>
                  <a:lnTo>
                    <a:pt x="2896149" y="469705"/>
                  </a:lnTo>
                  <a:lnTo>
                    <a:pt x="2889008" y="460081"/>
                  </a:lnTo>
                  <a:lnTo>
                    <a:pt x="2881868" y="449526"/>
                  </a:lnTo>
                  <a:lnTo>
                    <a:pt x="2871313" y="439902"/>
                  </a:lnTo>
                  <a:lnTo>
                    <a:pt x="2866035" y="435555"/>
                  </a:lnTo>
                  <a:lnTo>
                    <a:pt x="2859827" y="435555"/>
                  </a:lnTo>
                  <a:lnTo>
                    <a:pt x="2854549" y="434624"/>
                  </a:lnTo>
                  <a:lnTo>
                    <a:pt x="2849271" y="434624"/>
                  </a:lnTo>
                  <a:lnTo>
                    <a:pt x="2843994" y="430278"/>
                  </a:lnTo>
                  <a:lnTo>
                    <a:pt x="2810776" y="395508"/>
                  </a:lnTo>
                  <a:lnTo>
                    <a:pt x="2751481" y="370051"/>
                  </a:lnTo>
                  <a:lnTo>
                    <a:pt x="2747445" y="370983"/>
                  </a:lnTo>
                  <a:lnTo>
                    <a:pt x="2744340" y="373156"/>
                  </a:lnTo>
                  <a:lnTo>
                    <a:pt x="2740305" y="377502"/>
                  </a:lnTo>
                  <a:lnTo>
                    <a:pt x="2735027" y="378433"/>
                  </a:lnTo>
                  <a:lnTo>
                    <a:pt x="2729750" y="378433"/>
                  </a:lnTo>
                  <a:lnTo>
                    <a:pt x="2723541" y="378433"/>
                  </a:lnTo>
                  <a:lnTo>
                    <a:pt x="2708950" y="373156"/>
                  </a:lnTo>
                  <a:lnTo>
                    <a:pt x="2696532" y="365705"/>
                  </a:lnTo>
                  <a:lnTo>
                    <a:pt x="2678836" y="362601"/>
                  </a:lnTo>
                  <a:lnTo>
                    <a:pt x="2678836" y="367878"/>
                  </a:lnTo>
                  <a:lnTo>
                    <a:pt x="2678836" y="373156"/>
                  </a:lnTo>
                  <a:lnTo>
                    <a:pt x="2676664" y="377502"/>
                  </a:lnTo>
                  <a:lnTo>
                    <a:pt x="2676664" y="380607"/>
                  </a:lnTo>
                  <a:lnTo>
                    <a:pt x="2678836" y="382780"/>
                  </a:lnTo>
                  <a:lnTo>
                    <a:pt x="2681010" y="385884"/>
                  </a:lnTo>
                  <a:lnTo>
                    <a:pt x="2684114" y="392093"/>
                  </a:lnTo>
                  <a:lnTo>
                    <a:pt x="2681941" y="397371"/>
                  </a:lnTo>
                  <a:lnTo>
                    <a:pt x="2681941" y="400475"/>
                  </a:lnTo>
                  <a:lnTo>
                    <a:pt x="2681010" y="404821"/>
                  </a:lnTo>
                  <a:lnTo>
                    <a:pt x="2678836" y="406994"/>
                  </a:lnTo>
                  <a:lnTo>
                    <a:pt x="2678836" y="412272"/>
                  </a:lnTo>
                  <a:lnTo>
                    <a:pt x="2671696" y="406994"/>
                  </a:lnTo>
                  <a:lnTo>
                    <a:pt x="2666419" y="402648"/>
                  </a:lnTo>
                  <a:lnTo>
                    <a:pt x="2660210" y="395198"/>
                  </a:lnTo>
                  <a:lnTo>
                    <a:pt x="2654932" y="389920"/>
                  </a:lnTo>
                  <a:lnTo>
                    <a:pt x="2651828" y="382469"/>
                  </a:lnTo>
                  <a:lnTo>
                    <a:pt x="2616437" y="382469"/>
                  </a:lnTo>
                  <a:lnTo>
                    <a:pt x="2581978" y="382469"/>
                  </a:lnTo>
                  <a:lnTo>
                    <a:pt x="2547518" y="385574"/>
                  </a:lnTo>
                  <a:lnTo>
                    <a:pt x="2544414" y="384642"/>
                  </a:lnTo>
                  <a:lnTo>
                    <a:pt x="2542240" y="380296"/>
                  </a:lnTo>
                  <a:lnTo>
                    <a:pt x="2538205" y="378123"/>
                  </a:lnTo>
                  <a:lnTo>
                    <a:pt x="2535100" y="365395"/>
                  </a:lnTo>
                  <a:lnTo>
                    <a:pt x="2532927" y="350493"/>
                  </a:lnTo>
                  <a:lnTo>
                    <a:pt x="2527650" y="333419"/>
                  </a:lnTo>
                  <a:lnTo>
                    <a:pt x="2515232" y="330314"/>
                  </a:lnTo>
                  <a:lnTo>
                    <a:pt x="2498468" y="327210"/>
                  </a:lnTo>
                  <a:lnTo>
                    <a:pt x="2481703" y="325037"/>
                  </a:lnTo>
                  <a:lnTo>
                    <a:pt x="2464008" y="325037"/>
                  </a:lnTo>
                  <a:lnTo>
                    <a:pt x="2451590" y="330314"/>
                  </a:lnTo>
                  <a:lnTo>
                    <a:pt x="2437931" y="325037"/>
                  </a:lnTo>
                  <a:lnTo>
                    <a:pt x="2427375" y="315413"/>
                  </a:lnTo>
                  <a:lnTo>
                    <a:pt x="2420235" y="304858"/>
                  </a:lnTo>
                  <a:lnTo>
                    <a:pt x="2414958" y="293371"/>
                  </a:lnTo>
                  <a:lnTo>
                    <a:pt x="2401298" y="293371"/>
                  </a:lnTo>
                  <a:lnTo>
                    <a:pt x="2388880" y="293371"/>
                  </a:lnTo>
                  <a:lnTo>
                    <a:pt x="2378325" y="297718"/>
                  </a:lnTo>
                  <a:lnTo>
                    <a:pt x="2373047" y="295544"/>
                  </a:lnTo>
                  <a:lnTo>
                    <a:pt x="2369012" y="293371"/>
                  </a:lnTo>
                  <a:lnTo>
                    <a:pt x="2365907" y="291198"/>
                  </a:lnTo>
                  <a:lnTo>
                    <a:pt x="2365907" y="288094"/>
                  </a:lnTo>
                  <a:lnTo>
                    <a:pt x="2363734" y="285921"/>
                  </a:lnTo>
                  <a:lnTo>
                    <a:pt x="2363734" y="282816"/>
                  </a:lnTo>
                  <a:lnTo>
                    <a:pt x="2361561" y="276607"/>
                  </a:lnTo>
                  <a:lnTo>
                    <a:pt x="2358457" y="273503"/>
                  </a:lnTo>
                  <a:lnTo>
                    <a:pt x="2351316" y="268225"/>
                  </a:lnTo>
                  <a:lnTo>
                    <a:pt x="2334552" y="262016"/>
                  </a:lnTo>
                  <a:lnTo>
                    <a:pt x="2315925" y="256739"/>
                  </a:lnTo>
                  <a:lnTo>
                    <a:pt x="2296057" y="251461"/>
                  </a:lnTo>
                  <a:lnTo>
                    <a:pt x="2276188" y="249288"/>
                  </a:lnTo>
                  <a:lnTo>
                    <a:pt x="2258493" y="249288"/>
                  </a:lnTo>
                  <a:lnTo>
                    <a:pt x="2247007" y="253634"/>
                  </a:lnTo>
                  <a:lnTo>
                    <a:pt x="2234589" y="256739"/>
                  </a:lnTo>
                  <a:lnTo>
                    <a:pt x="2237693" y="273813"/>
                  </a:lnTo>
                  <a:lnTo>
                    <a:pt x="2241729" y="286541"/>
                  </a:lnTo>
                  <a:lnTo>
                    <a:pt x="2243902" y="305479"/>
                  </a:lnTo>
                  <a:lnTo>
                    <a:pt x="2236762" y="305479"/>
                  </a:lnTo>
                  <a:lnTo>
                    <a:pt x="2232726" y="303306"/>
                  </a:lnTo>
                  <a:lnTo>
                    <a:pt x="2227448" y="303306"/>
                  </a:lnTo>
                  <a:lnTo>
                    <a:pt x="2225275" y="303306"/>
                  </a:lnTo>
                  <a:lnTo>
                    <a:pt x="2222171" y="303306"/>
                  </a:lnTo>
                  <a:lnTo>
                    <a:pt x="2218135" y="306410"/>
                  </a:lnTo>
                  <a:lnTo>
                    <a:pt x="2215030" y="310756"/>
                  </a:lnTo>
                  <a:lnTo>
                    <a:pt x="2207890" y="306410"/>
                  </a:lnTo>
                  <a:lnTo>
                    <a:pt x="2201681" y="303306"/>
                  </a:lnTo>
                  <a:lnTo>
                    <a:pt x="2198577" y="298028"/>
                  </a:lnTo>
                  <a:lnTo>
                    <a:pt x="2193299" y="293682"/>
                  </a:lnTo>
                  <a:lnTo>
                    <a:pt x="2188022" y="288404"/>
                  </a:lnTo>
                  <a:lnTo>
                    <a:pt x="2174362" y="310756"/>
                  </a:lnTo>
                  <a:lnTo>
                    <a:pt x="2165980" y="308583"/>
                  </a:lnTo>
                  <a:lnTo>
                    <a:pt x="2158840" y="306410"/>
                  </a:lnTo>
                  <a:lnTo>
                    <a:pt x="2152631" y="303306"/>
                  </a:lnTo>
                  <a:lnTo>
                    <a:pt x="2149526" y="298028"/>
                  </a:lnTo>
                  <a:lnTo>
                    <a:pt x="2147353" y="290577"/>
                  </a:lnTo>
                  <a:lnTo>
                    <a:pt x="2147353" y="280953"/>
                  </a:lnTo>
                  <a:lnTo>
                    <a:pt x="2140213" y="290577"/>
                  </a:lnTo>
                  <a:lnTo>
                    <a:pt x="2137109" y="301132"/>
                  </a:lnTo>
                  <a:lnTo>
                    <a:pt x="2133073" y="312619"/>
                  </a:lnTo>
                  <a:lnTo>
                    <a:pt x="2127795" y="321001"/>
                  </a:lnTo>
                  <a:lnTo>
                    <a:pt x="2125622" y="323174"/>
                  </a:lnTo>
                  <a:lnTo>
                    <a:pt x="2123449" y="325347"/>
                  </a:lnTo>
                  <a:lnTo>
                    <a:pt x="2112894" y="317896"/>
                  </a:lnTo>
                  <a:lnTo>
                    <a:pt x="2100476" y="310446"/>
                  </a:lnTo>
                  <a:lnTo>
                    <a:pt x="2091163" y="300822"/>
                  </a:lnTo>
                  <a:lnTo>
                    <a:pt x="2088989" y="295544"/>
                  </a:lnTo>
                  <a:lnTo>
                    <a:pt x="2088058" y="291198"/>
                  </a:lnTo>
                  <a:lnTo>
                    <a:pt x="2088058" y="288094"/>
                  </a:lnTo>
                  <a:lnTo>
                    <a:pt x="2085885" y="283747"/>
                  </a:lnTo>
                  <a:lnTo>
                    <a:pt x="2083712" y="280643"/>
                  </a:lnTo>
                  <a:lnTo>
                    <a:pt x="2090852" y="261706"/>
                  </a:lnTo>
                  <a:lnTo>
                    <a:pt x="2103270" y="248978"/>
                  </a:lnTo>
                  <a:lnTo>
                    <a:pt x="2093957" y="212034"/>
                  </a:lnTo>
                  <a:lnTo>
                    <a:pt x="2090852" y="212034"/>
                  </a:lnTo>
                  <a:lnTo>
                    <a:pt x="2090852" y="206757"/>
                  </a:lnTo>
                  <a:lnTo>
                    <a:pt x="2070984" y="208930"/>
                  </a:lnTo>
                  <a:lnTo>
                    <a:pt x="2058566" y="214208"/>
                  </a:lnTo>
                  <a:lnTo>
                    <a:pt x="2047079" y="223831"/>
                  </a:lnTo>
                  <a:lnTo>
                    <a:pt x="2036524" y="218554"/>
                  </a:lnTo>
                  <a:lnTo>
                    <a:pt x="2025038" y="212345"/>
                  </a:lnTo>
                  <a:lnTo>
                    <a:pt x="2014482" y="207067"/>
                  </a:lnTo>
                  <a:lnTo>
                    <a:pt x="2012310" y="209240"/>
                  </a:lnTo>
                  <a:lnTo>
                    <a:pt x="2012310" y="211414"/>
                  </a:lnTo>
                  <a:lnTo>
                    <a:pt x="2010136" y="211414"/>
                  </a:lnTo>
                  <a:lnTo>
                    <a:pt x="2007032" y="212345"/>
                  </a:lnTo>
                  <a:lnTo>
                    <a:pt x="2007032" y="218554"/>
                  </a:lnTo>
                  <a:lnTo>
                    <a:pt x="2007032" y="223831"/>
                  </a:lnTo>
                  <a:lnTo>
                    <a:pt x="2007032" y="226936"/>
                  </a:lnTo>
                  <a:lnTo>
                    <a:pt x="2007032" y="229109"/>
                  </a:lnTo>
                  <a:lnTo>
                    <a:pt x="2007032" y="232213"/>
                  </a:lnTo>
                  <a:lnTo>
                    <a:pt x="2002996" y="243700"/>
                  </a:lnTo>
                  <a:lnTo>
                    <a:pt x="1950841" y="239354"/>
                  </a:lnTo>
                  <a:lnTo>
                    <a:pt x="1948668" y="234076"/>
                  </a:lnTo>
                  <a:lnTo>
                    <a:pt x="1948668" y="228799"/>
                  </a:lnTo>
                  <a:lnTo>
                    <a:pt x="1946495" y="223521"/>
                  </a:lnTo>
                  <a:lnTo>
                    <a:pt x="1946495" y="218243"/>
                  </a:lnTo>
                  <a:lnTo>
                    <a:pt x="1946495" y="216070"/>
                  </a:lnTo>
                  <a:lnTo>
                    <a:pt x="1934077" y="206446"/>
                  </a:lnTo>
                  <a:lnTo>
                    <a:pt x="1921659" y="204273"/>
                  </a:lnTo>
                  <a:lnTo>
                    <a:pt x="1904895" y="204273"/>
                  </a:lnTo>
                  <a:lnTo>
                    <a:pt x="1887200" y="206446"/>
                  </a:lnTo>
                  <a:lnTo>
                    <a:pt x="1887200" y="219175"/>
                  </a:lnTo>
                  <a:lnTo>
                    <a:pt x="1877886" y="219175"/>
                  </a:lnTo>
                  <a:lnTo>
                    <a:pt x="1877886" y="218243"/>
                  </a:lnTo>
                  <a:lnTo>
                    <a:pt x="1875713" y="218243"/>
                  </a:lnTo>
                  <a:lnTo>
                    <a:pt x="1873540" y="216070"/>
                  </a:lnTo>
                  <a:lnTo>
                    <a:pt x="1875713" y="206446"/>
                  </a:lnTo>
                  <a:lnTo>
                    <a:pt x="1877886" y="198996"/>
                  </a:lnTo>
                  <a:lnTo>
                    <a:pt x="1880060" y="193718"/>
                  </a:lnTo>
                  <a:lnTo>
                    <a:pt x="1883164" y="188441"/>
                  </a:lnTo>
                  <a:lnTo>
                    <a:pt x="1883164" y="182232"/>
                  </a:lnTo>
                  <a:lnTo>
                    <a:pt x="1873851" y="186578"/>
                  </a:lnTo>
                  <a:lnTo>
                    <a:pt x="1866710" y="191856"/>
                  </a:lnTo>
                  <a:lnTo>
                    <a:pt x="1859570" y="197133"/>
                  </a:lnTo>
                  <a:lnTo>
                    <a:pt x="1854293" y="203342"/>
                  </a:lnTo>
                  <a:lnTo>
                    <a:pt x="1851188" y="201169"/>
                  </a:lnTo>
                  <a:lnTo>
                    <a:pt x="1849015" y="201169"/>
                  </a:lnTo>
                  <a:lnTo>
                    <a:pt x="1849015" y="198996"/>
                  </a:lnTo>
                  <a:lnTo>
                    <a:pt x="1849015" y="196823"/>
                  </a:lnTo>
                  <a:lnTo>
                    <a:pt x="1849015" y="195891"/>
                  </a:lnTo>
                  <a:lnTo>
                    <a:pt x="1851188" y="191545"/>
                  </a:lnTo>
                  <a:lnTo>
                    <a:pt x="1851188" y="188441"/>
                  </a:lnTo>
                  <a:lnTo>
                    <a:pt x="1834424" y="186267"/>
                  </a:lnTo>
                  <a:lnTo>
                    <a:pt x="1819833" y="188441"/>
                  </a:lnTo>
                  <a:lnTo>
                    <a:pt x="1807415" y="195891"/>
                  </a:lnTo>
                  <a:lnTo>
                    <a:pt x="1803379" y="195891"/>
                  </a:lnTo>
                  <a:lnTo>
                    <a:pt x="1815797" y="180990"/>
                  </a:lnTo>
                  <a:lnTo>
                    <a:pt x="1832561" y="169503"/>
                  </a:lnTo>
                  <a:lnTo>
                    <a:pt x="1849325" y="159880"/>
                  </a:lnTo>
                  <a:lnTo>
                    <a:pt x="1863916" y="151498"/>
                  </a:lnTo>
                  <a:lnTo>
                    <a:pt x="1869194" y="141874"/>
                  </a:lnTo>
                  <a:lnTo>
                    <a:pt x="1873230" y="132250"/>
                  </a:lnTo>
                  <a:lnTo>
                    <a:pt x="1878507" y="123868"/>
                  </a:lnTo>
                  <a:lnTo>
                    <a:pt x="1890925" y="114244"/>
                  </a:lnTo>
                  <a:lnTo>
                    <a:pt x="1890925" y="90029"/>
                  </a:lnTo>
                  <a:lnTo>
                    <a:pt x="1881612" y="77301"/>
                  </a:lnTo>
                  <a:lnTo>
                    <a:pt x="1873230" y="65815"/>
                  </a:lnTo>
                  <a:lnTo>
                    <a:pt x="1861743" y="57432"/>
                  </a:lnTo>
                  <a:lnTo>
                    <a:pt x="1847152" y="49982"/>
                  </a:lnTo>
                  <a:lnTo>
                    <a:pt x="1847152" y="47809"/>
                  </a:lnTo>
                  <a:lnTo>
                    <a:pt x="1847152" y="45636"/>
                  </a:lnTo>
                  <a:lnTo>
                    <a:pt x="1844979" y="43462"/>
                  </a:lnTo>
                  <a:lnTo>
                    <a:pt x="1844048" y="45636"/>
                  </a:lnTo>
                  <a:lnTo>
                    <a:pt x="1827284" y="50913"/>
                  </a:lnTo>
                  <a:lnTo>
                    <a:pt x="1812693" y="53086"/>
                  </a:lnTo>
                  <a:lnTo>
                    <a:pt x="1800275" y="55259"/>
                  </a:lnTo>
                  <a:lnTo>
                    <a:pt x="1787857" y="60537"/>
                  </a:lnTo>
                  <a:lnTo>
                    <a:pt x="1780717" y="50913"/>
                  </a:lnTo>
                  <a:lnTo>
                    <a:pt x="1773577" y="43462"/>
                  </a:lnTo>
                  <a:lnTo>
                    <a:pt x="1766436" y="40358"/>
                  </a:lnTo>
                  <a:lnTo>
                    <a:pt x="1751845" y="36012"/>
                  </a:lnTo>
                  <a:lnTo>
                    <a:pt x="1752777" y="30734"/>
                  </a:lnTo>
                  <a:lnTo>
                    <a:pt x="1754950" y="28561"/>
                  </a:lnTo>
                  <a:lnTo>
                    <a:pt x="1757123" y="25457"/>
                  </a:lnTo>
                  <a:lnTo>
                    <a:pt x="1760227" y="23283"/>
                  </a:lnTo>
                  <a:lnTo>
                    <a:pt x="1762401" y="22352"/>
                  </a:lnTo>
                  <a:lnTo>
                    <a:pt x="1767678" y="20179"/>
                  </a:lnTo>
                  <a:lnTo>
                    <a:pt x="1766747" y="14901"/>
                  </a:lnTo>
                  <a:lnTo>
                    <a:pt x="1762711" y="10555"/>
                  </a:lnTo>
                  <a:lnTo>
                    <a:pt x="1760538" y="7451"/>
                  </a:lnTo>
                  <a:lnTo>
                    <a:pt x="1759607" y="5278"/>
                  </a:lnTo>
                  <a:lnTo>
                    <a:pt x="1755571" y="0"/>
                  </a:lnTo>
                  <a:lnTo>
                    <a:pt x="1735702" y="0"/>
                  </a:lnTo>
                  <a:lnTo>
                    <a:pt x="1731666" y="18006"/>
                  </a:lnTo>
                  <a:lnTo>
                    <a:pt x="1721111" y="28561"/>
                  </a:lnTo>
                  <a:lnTo>
                    <a:pt x="1708693" y="38185"/>
                  </a:lnTo>
                  <a:lnTo>
                    <a:pt x="1695034" y="45636"/>
                  </a:lnTo>
                  <a:lnTo>
                    <a:pt x="1679511" y="53086"/>
                  </a:lnTo>
                  <a:lnTo>
                    <a:pt x="1679511" y="73265"/>
                  </a:lnTo>
                  <a:lnTo>
                    <a:pt x="1674234" y="73265"/>
                  </a:lnTo>
                  <a:lnTo>
                    <a:pt x="1668025" y="72334"/>
                  </a:lnTo>
                  <a:lnTo>
                    <a:pt x="1664921" y="72334"/>
                  </a:lnTo>
                  <a:lnTo>
                    <a:pt x="1659643" y="70161"/>
                  </a:lnTo>
                  <a:lnTo>
                    <a:pt x="1653434" y="75438"/>
                  </a:lnTo>
                  <a:lnTo>
                    <a:pt x="1646294" y="82889"/>
                  </a:lnTo>
                  <a:lnTo>
                    <a:pt x="1639153" y="88167"/>
                  </a:lnTo>
                  <a:lnTo>
                    <a:pt x="1632013" y="94376"/>
                  </a:lnTo>
                  <a:lnTo>
                    <a:pt x="1626736" y="94376"/>
                  </a:lnTo>
                  <a:lnTo>
                    <a:pt x="1616181" y="94376"/>
                  </a:lnTo>
                  <a:lnTo>
                    <a:pt x="1601590" y="94376"/>
                  </a:lnTo>
                  <a:lnTo>
                    <a:pt x="1586999" y="94376"/>
                  </a:lnTo>
                  <a:lnTo>
                    <a:pt x="1575512" y="94376"/>
                  </a:lnTo>
                  <a:lnTo>
                    <a:pt x="1572408" y="99653"/>
                  </a:lnTo>
                  <a:lnTo>
                    <a:pt x="1570235" y="104931"/>
                  </a:lnTo>
                  <a:lnTo>
                    <a:pt x="1567130" y="110208"/>
                  </a:lnTo>
                  <a:lnTo>
                    <a:pt x="1564957" y="117659"/>
                  </a:lnTo>
                  <a:lnTo>
                    <a:pt x="1543226" y="117659"/>
                  </a:lnTo>
                  <a:lnTo>
                    <a:pt x="1526462" y="123868"/>
                  </a:lnTo>
                  <a:lnTo>
                    <a:pt x="1511871" y="130077"/>
                  </a:lnTo>
                  <a:lnTo>
                    <a:pt x="1497280" y="141563"/>
                  </a:lnTo>
                  <a:lnTo>
                    <a:pt x="1484862" y="152118"/>
                  </a:lnTo>
                  <a:lnTo>
                    <a:pt x="1468098" y="161742"/>
                  </a:lnTo>
                  <a:lnTo>
                    <a:pt x="1462821" y="180679"/>
                  </a:lnTo>
                  <a:lnTo>
                    <a:pt x="1459716" y="198685"/>
                  </a:lnTo>
                  <a:lnTo>
                    <a:pt x="1455680" y="215760"/>
                  </a:lnTo>
                  <a:lnTo>
                    <a:pt x="1452576" y="215760"/>
                  </a:lnTo>
                  <a:lnTo>
                    <a:pt x="1445436" y="198685"/>
                  </a:lnTo>
                  <a:lnTo>
                    <a:pt x="1419358" y="203963"/>
                  </a:lnTo>
                  <a:lnTo>
                    <a:pt x="1395454" y="211414"/>
                  </a:lnTo>
                  <a:lnTo>
                    <a:pt x="1399490" y="233766"/>
                  </a:lnTo>
                  <a:lnTo>
                    <a:pt x="1404767" y="253945"/>
                  </a:lnTo>
                  <a:lnTo>
                    <a:pt x="1410045" y="275055"/>
                  </a:lnTo>
                  <a:lnTo>
                    <a:pt x="1419358" y="290888"/>
                  </a:lnTo>
                  <a:lnTo>
                    <a:pt x="1431776" y="304547"/>
                  </a:lnTo>
                  <a:lnTo>
                    <a:pt x="1431776" y="312929"/>
                  </a:lnTo>
                  <a:lnTo>
                    <a:pt x="1416254" y="302374"/>
                  </a:lnTo>
                  <a:lnTo>
                    <a:pt x="1399490" y="287473"/>
                  </a:lnTo>
                  <a:lnTo>
                    <a:pt x="1388934" y="272571"/>
                  </a:lnTo>
                  <a:lnTo>
                    <a:pt x="1368135" y="272571"/>
                  </a:lnTo>
                  <a:lnTo>
                    <a:pt x="1352612" y="275676"/>
                  </a:lnTo>
                  <a:lnTo>
                    <a:pt x="1338953" y="283127"/>
                  </a:lnTo>
                  <a:lnTo>
                    <a:pt x="1331812" y="274745"/>
                  </a:lnTo>
                  <a:lnTo>
                    <a:pt x="1328708" y="263258"/>
                  </a:lnTo>
                  <a:lnTo>
                    <a:pt x="1324672" y="252703"/>
                  </a:lnTo>
                  <a:lnTo>
                    <a:pt x="1321568" y="250530"/>
                  </a:lnTo>
                  <a:lnTo>
                    <a:pt x="1321568" y="249909"/>
                  </a:lnTo>
                  <a:lnTo>
                    <a:pt x="1319394" y="249909"/>
                  </a:lnTo>
                  <a:lnTo>
                    <a:pt x="1316290" y="249909"/>
                  </a:lnTo>
                  <a:lnTo>
                    <a:pt x="1312254" y="249909"/>
                  </a:lnTo>
                  <a:lnTo>
                    <a:pt x="1312254" y="284679"/>
                  </a:lnTo>
                  <a:lnTo>
                    <a:pt x="1289281" y="305789"/>
                  </a:lnTo>
                  <a:lnTo>
                    <a:pt x="1294559" y="320691"/>
                  </a:lnTo>
                  <a:lnTo>
                    <a:pt x="1299837" y="331246"/>
                  </a:lnTo>
                  <a:lnTo>
                    <a:pt x="1305114" y="343974"/>
                  </a:lnTo>
                  <a:lnTo>
                    <a:pt x="1309150" y="362911"/>
                  </a:lnTo>
                  <a:lnTo>
                    <a:pt x="1329018" y="370362"/>
                  </a:lnTo>
                  <a:lnTo>
                    <a:pt x="1350750" y="378744"/>
                  </a:lnTo>
                  <a:lnTo>
                    <a:pt x="1368445" y="386195"/>
                  </a:lnTo>
                  <a:lnTo>
                    <a:pt x="1368445" y="392403"/>
                  </a:lnTo>
                  <a:lnTo>
                    <a:pt x="1350750" y="386195"/>
                  </a:lnTo>
                  <a:lnTo>
                    <a:pt x="1332123" y="386195"/>
                  </a:lnTo>
                  <a:lnTo>
                    <a:pt x="1312254" y="386195"/>
                  </a:lnTo>
                  <a:lnTo>
                    <a:pt x="1314427" y="401096"/>
                  </a:lnTo>
                  <a:lnTo>
                    <a:pt x="1316601" y="418170"/>
                  </a:lnTo>
                  <a:lnTo>
                    <a:pt x="1319705" y="435245"/>
                  </a:lnTo>
                  <a:lnTo>
                    <a:pt x="1316601" y="453251"/>
                  </a:lnTo>
                  <a:lnTo>
                    <a:pt x="1310392" y="464737"/>
                  </a:lnTo>
                  <a:lnTo>
                    <a:pt x="1303251" y="479639"/>
                  </a:lnTo>
                  <a:lnTo>
                    <a:pt x="1296111" y="492367"/>
                  </a:lnTo>
                  <a:lnTo>
                    <a:pt x="1293006" y="494540"/>
                  </a:lnTo>
                  <a:lnTo>
                    <a:pt x="1290833" y="495472"/>
                  </a:lnTo>
                  <a:lnTo>
                    <a:pt x="1289902" y="497645"/>
                  </a:lnTo>
                  <a:lnTo>
                    <a:pt x="1269102" y="497645"/>
                  </a:lnTo>
                  <a:lnTo>
                    <a:pt x="1269102" y="492057"/>
                  </a:lnTo>
                  <a:lnTo>
                    <a:pt x="1276243" y="489883"/>
                  </a:lnTo>
                  <a:lnTo>
                    <a:pt x="1282452" y="486779"/>
                  </a:lnTo>
                  <a:lnTo>
                    <a:pt x="1287729" y="484606"/>
                  </a:lnTo>
                  <a:lnTo>
                    <a:pt x="1290833" y="480260"/>
                  </a:lnTo>
                  <a:lnTo>
                    <a:pt x="1296111" y="477155"/>
                  </a:lnTo>
                  <a:lnTo>
                    <a:pt x="1296111" y="460081"/>
                  </a:lnTo>
                  <a:lnTo>
                    <a:pt x="1300147" y="447352"/>
                  </a:lnTo>
                  <a:lnTo>
                    <a:pt x="1305424" y="435866"/>
                  </a:lnTo>
                  <a:lnTo>
                    <a:pt x="1302320" y="429657"/>
                  </a:lnTo>
                  <a:lnTo>
                    <a:pt x="1300147" y="423448"/>
                  </a:lnTo>
                  <a:lnTo>
                    <a:pt x="1296111" y="420344"/>
                  </a:lnTo>
                  <a:lnTo>
                    <a:pt x="1293006" y="415997"/>
                  </a:lnTo>
                  <a:lnTo>
                    <a:pt x="1290833" y="412893"/>
                  </a:lnTo>
                  <a:lnTo>
                    <a:pt x="1289902" y="407615"/>
                  </a:lnTo>
                  <a:lnTo>
                    <a:pt x="1289902" y="400165"/>
                  </a:lnTo>
                  <a:lnTo>
                    <a:pt x="1293006" y="390541"/>
                  </a:lnTo>
                  <a:lnTo>
                    <a:pt x="1296111" y="379054"/>
                  </a:lnTo>
                  <a:lnTo>
                    <a:pt x="1296111" y="366326"/>
                  </a:lnTo>
                  <a:lnTo>
                    <a:pt x="1293006" y="355771"/>
                  </a:lnTo>
                  <a:lnTo>
                    <a:pt x="1289902" y="340870"/>
                  </a:lnTo>
                  <a:lnTo>
                    <a:pt x="1283693" y="328141"/>
                  </a:lnTo>
                  <a:lnTo>
                    <a:pt x="1280589" y="318517"/>
                  </a:lnTo>
                  <a:lnTo>
                    <a:pt x="1282762" y="311067"/>
                  </a:lnTo>
                  <a:lnTo>
                    <a:pt x="1283693" y="299580"/>
                  </a:lnTo>
                  <a:lnTo>
                    <a:pt x="1287729" y="286852"/>
                  </a:lnTo>
                  <a:lnTo>
                    <a:pt x="1290833" y="271951"/>
                  </a:lnTo>
                  <a:lnTo>
                    <a:pt x="1293006" y="257049"/>
                  </a:lnTo>
                  <a:lnTo>
                    <a:pt x="1285866" y="249598"/>
                  </a:lnTo>
                  <a:lnTo>
                    <a:pt x="1280589" y="239975"/>
                  </a:lnTo>
                  <a:lnTo>
                    <a:pt x="1260720" y="239043"/>
                  </a:lnTo>
                  <a:lnTo>
                    <a:pt x="1243956" y="239975"/>
                  </a:lnTo>
                  <a:lnTo>
                    <a:pt x="1234643" y="246184"/>
                  </a:lnTo>
                  <a:lnTo>
                    <a:pt x="1227502" y="254566"/>
                  </a:lnTo>
                  <a:lnTo>
                    <a:pt x="1222225" y="266052"/>
                  </a:lnTo>
                  <a:lnTo>
                    <a:pt x="1218189" y="276607"/>
                  </a:lnTo>
                  <a:lnTo>
                    <a:pt x="1215085" y="290267"/>
                  </a:lnTo>
                  <a:lnTo>
                    <a:pt x="1211049" y="300822"/>
                  </a:lnTo>
                  <a:lnTo>
                    <a:pt x="1203909" y="310446"/>
                  </a:lnTo>
                  <a:lnTo>
                    <a:pt x="1193353" y="317896"/>
                  </a:lnTo>
                  <a:lnTo>
                    <a:pt x="1196458" y="338075"/>
                  </a:lnTo>
                  <a:lnTo>
                    <a:pt x="1198631" y="352977"/>
                  </a:lnTo>
                  <a:lnTo>
                    <a:pt x="1202667" y="370051"/>
                  </a:lnTo>
                  <a:lnTo>
                    <a:pt x="1200494" y="392403"/>
                  </a:lnTo>
                  <a:lnTo>
                    <a:pt x="1217258" y="392403"/>
                  </a:lnTo>
                  <a:lnTo>
                    <a:pt x="1218189" y="399854"/>
                  </a:lnTo>
                  <a:lnTo>
                    <a:pt x="1222225" y="405132"/>
                  </a:lnTo>
                  <a:lnTo>
                    <a:pt x="1224398" y="410409"/>
                  </a:lnTo>
                  <a:lnTo>
                    <a:pt x="1227502" y="414756"/>
                  </a:lnTo>
                  <a:lnTo>
                    <a:pt x="1232780" y="420033"/>
                  </a:lnTo>
                  <a:lnTo>
                    <a:pt x="1231849" y="423138"/>
                  </a:lnTo>
                  <a:lnTo>
                    <a:pt x="1231849" y="425311"/>
                  </a:lnTo>
                  <a:lnTo>
                    <a:pt x="1229676" y="427484"/>
                  </a:lnTo>
                  <a:lnTo>
                    <a:pt x="1220362" y="423138"/>
                  </a:lnTo>
                  <a:lnTo>
                    <a:pt x="1205771" y="415687"/>
                  </a:lnTo>
                  <a:lnTo>
                    <a:pt x="1190249" y="402959"/>
                  </a:lnTo>
                  <a:lnTo>
                    <a:pt x="1171622" y="390230"/>
                  </a:lnTo>
                  <a:lnTo>
                    <a:pt x="1159204" y="377502"/>
                  </a:lnTo>
                  <a:lnTo>
                    <a:pt x="1149891" y="366016"/>
                  </a:lnTo>
                  <a:lnTo>
                    <a:pt x="1142751" y="366016"/>
                  </a:lnTo>
                  <a:lnTo>
                    <a:pt x="1135611" y="366016"/>
                  </a:lnTo>
                  <a:lnTo>
                    <a:pt x="1130333" y="363842"/>
                  </a:lnTo>
                  <a:lnTo>
                    <a:pt x="1126297" y="362911"/>
                  </a:lnTo>
                  <a:lnTo>
                    <a:pt x="1119157" y="366016"/>
                  </a:lnTo>
                  <a:lnTo>
                    <a:pt x="1116052" y="368189"/>
                  </a:lnTo>
                  <a:lnTo>
                    <a:pt x="1112017" y="371293"/>
                  </a:lnTo>
                  <a:lnTo>
                    <a:pt x="1106739" y="375639"/>
                  </a:lnTo>
                  <a:lnTo>
                    <a:pt x="1106739" y="383090"/>
                  </a:lnTo>
                  <a:lnTo>
                    <a:pt x="1106739" y="388368"/>
                  </a:lnTo>
                  <a:lnTo>
                    <a:pt x="1108912" y="392714"/>
                  </a:lnTo>
                  <a:lnTo>
                    <a:pt x="1111085" y="395818"/>
                  </a:lnTo>
                  <a:lnTo>
                    <a:pt x="1114190" y="400165"/>
                  </a:lnTo>
                  <a:lnTo>
                    <a:pt x="1114190" y="405442"/>
                  </a:lnTo>
                  <a:lnTo>
                    <a:pt x="1112017" y="410720"/>
                  </a:lnTo>
                  <a:lnTo>
                    <a:pt x="1112017" y="415066"/>
                  </a:lnTo>
                  <a:lnTo>
                    <a:pt x="1111085" y="415997"/>
                  </a:lnTo>
                  <a:lnTo>
                    <a:pt x="1108912" y="420344"/>
                  </a:lnTo>
                  <a:lnTo>
                    <a:pt x="1106739" y="423448"/>
                  </a:lnTo>
                  <a:lnTo>
                    <a:pt x="1099599" y="422517"/>
                  </a:lnTo>
                  <a:lnTo>
                    <a:pt x="1096495" y="422517"/>
                  </a:lnTo>
                  <a:lnTo>
                    <a:pt x="1094321" y="420344"/>
                  </a:lnTo>
                  <a:lnTo>
                    <a:pt x="1092148" y="418170"/>
                  </a:lnTo>
                  <a:lnTo>
                    <a:pt x="1089044" y="415066"/>
                  </a:lnTo>
                  <a:lnTo>
                    <a:pt x="1086871" y="412893"/>
                  </a:lnTo>
                  <a:lnTo>
                    <a:pt x="1083766" y="412893"/>
                  </a:lnTo>
                  <a:lnTo>
                    <a:pt x="1072280" y="415997"/>
                  </a:lnTo>
                  <a:lnTo>
                    <a:pt x="1061724" y="420344"/>
                  </a:lnTo>
                  <a:lnTo>
                    <a:pt x="1048065" y="425621"/>
                  </a:lnTo>
                  <a:lnTo>
                    <a:pt x="1035647" y="430899"/>
                  </a:lnTo>
                  <a:lnTo>
                    <a:pt x="1030369" y="436176"/>
                  </a:lnTo>
                  <a:lnTo>
                    <a:pt x="1021056" y="436176"/>
                  </a:lnTo>
                  <a:lnTo>
                    <a:pt x="1028196" y="425621"/>
                  </a:lnTo>
                  <a:lnTo>
                    <a:pt x="1035336" y="420344"/>
                  </a:lnTo>
                  <a:lnTo>
                    <a:pt x="1044650" y="415066"/>
                  </a:lnTo>
                  <a:lnTo>
                    <a:pt x="1053963" y="407615"/>
                  </a:lnTo>
                  <a:lnTo>
                    <a:pt x="1040304" y="403269"/>
                  </a:lnTo>
                  <a:lnTo>
                    <a:pt x="1025713" y="400165"/>
                  </a:lnTo>
                  <a:lnTo>
                    <a:pt x="1010190" y="400165"/>
                  </a:lnTo>
                  <a:lnTo>
                    <a:pt x="1008017" y="407615"/>
                  </a:lnTo>
                  <a:lnTo>
                    <a:pt x="1008017" y="412893"/>
                  </a:lnTo>
                  <a:lnTo>
                    <a:pt x="1005844" y="415997"/>
                  </a:lnTo>
                  <a:lnTo>
                    <a:pt x="1003671" y="420344"/>
                  </a:lnTo>
                  <a:lnTo>
                    <a:pt x="1000567" y="423448"/>
                  </a:lnTo>
                  <a:lnTo>
                    <a:pt x="1000567" y="427794"/>
                  </a:lnTo>
                  <a:lnTo>
                    <a:pt x="996531" y="425621"/>
                  </a:lnTo>
                  <a:lnTo>
                    <a:pt x="995600" y="422517"/>
                  </a:lnTo>
                  <a:lnTo>
                    <a:pt x="993426" y="420344"/>
                  </a:lnTo>
                  <a:lnTo>
                    <a:pt x="991253" y="415997"/>
                  </a:lnTo>
                  <a:lnTo>
                    <a:pt x="990322" y="412893"/>
                  </a:lnTo>
                  <a:lnTo>
                    <a:pt x="986286" y="410720"/>
                  </a:lnTo>
                  <a:lnTo>
                    <a:pt x="983182" y="408547"/>
                  </a:lnTo>
                  <a:lnTo>
                    <a:pt x="981009" y="410720"/>
                  </a:lnTo>
                  <a:lnTo>
                    <a:pt x="975731" y="410720"/>
                  </a:lnTo>
                  <a:lnTo>
                    <a:pt x="969522" y="412893"/>
                  </a:lnTo>
                  <a:lnTo>
                    <a:pt x="957104" y="429967"/>
                  </a:lnTo>
                  <a:lnTo>
                    <a:pt x="942513" y="443627"/>
                  </a:lnTo>
                  <a:lnTo>
                    <a:pt x="930095" y="460702"/>
                  </a:lnTo>
                  <a:lnTo>
                    <a:pt x="932269" y="465979"/>
                  </a:lnTo>
                  <a:lnTo>
                    <a:pt x="932269" y="470325"/>
                  </a:lnTo>
                  <a:lnTo>
                    <a:pt x="932269" y="475603"/>
                  </a:lnTo>
                  <a:lnTo>
                    <a:pt x="932269" y="479949"/>
                  </a:lnTo>
                  <a:lnTo>
                    <a:pt x="930095" y="485227"/>
                  </a:lnTo>
                  <a:lnTo>
                    <a:pt x="926060" y="487400"/>
                  </a:lnTo>
                  <a:lnTo>
                    <a:pt x="925128" y="487400"/>
                  </a:lnTo>
                  <a:lnTo>
                    <a:pt x="922955" y="488331"/>
                  </a:lnTo>
                  <a:lnTo>
                    <a:pt x="920782" y="488331"/>
                  </a:lnTo>
                  <a:lnTo>
                    <a:pt x="915504" y="488331"/>
                  </a:lnTo>
                  <a:lnTo>
                    <a:pt x="911469" y="487400"/>
                  </a:lnTo>
                  <a:lnTo>
                    <a:pt x="908364" y="485227"/>
                  </a:lnTo>
                  <a:lnTo>
                    <a:pt x="906191" y="483054"/>
                  </a:lnTo>
                  <a:lnTo>
                    <a:pt x="900914" y="480881"/>
                  </a:lnTo>
                  <a:lnTo>
                    <a:pt x="900914" y="460702"/>
                  </a:lnTo>
                  <a:lnTo>
                    <a:pt x="908054" y="460702"/>
                  </a:lnTo>
                  <a:lnTo>
                    <a:pt x="911158" y="458528"/>
                  </a:lnTo>
                  <a:lnTo>
                    <a:pt x="913331" y="458528"/>
                  </a:lnTo>
                  <a:lnTo>
                    <a:pt x="917367" y="457597"/>
                  </a:lnTo>
                  <a:lnTo>
                    <a:pt x="917367" y="447973"/>
                  </a:lnTo>
                  <a:lnTo>
                    <a:pt x="911158" y="438349"/>
                  </a:lnTo>
                  <a:lnTo>
                    <a:pt x="904018" y="427794"/>
                  </a:lnTo>
                  <a:lnTo>
                    <a:pt x="896878" y="420344"/>
                  </a:lnTo>
                  <a:lnTo>
                    <a:pt x="866765" y="420344"/>
                  </a:lnTo>
                  <a:lnTo>
                    <a:pt x="873905" y="464737"/>
                  </a:lnTo>
                  <a:lnTo>
                    <a:pt x="877009" y="504785"/>
                  </a:lnTo>
                  <a:lnTo>
                    <a:pt x="869869" y="502612"/>
                  </a:lnTo>
                  <a:lnTo>
                    <a:pt x="862729" y="501680"/>
                  </a:lnTo>
                  <a:lnTo>
                    <a:pt x="855588" y="499507"/>
                  </a:lnTo>
                  <a:lnTo>
                    <a:pt x="850311" y="497334"/>
                  </a:lnTo>
                  <a:lnTo>
                    <a:pt x="840997" y="510062"/>
                  </a:lnTo>
                  <a:lnTo>
                    <a:pt x="830442" y="521549"/>
                  </a:lnTo>
                  <a:lnTo>
                    <a:pt x="813678" y="529000"/>
                  </a:lnTo>
                  <a:lnTo>
                    <a:pt x="815851" y="534277"/>
                  </a:lnTo>
                  <a:lnTo>
                    <a:pt x="815851" y="537382"/>
                  </a:lnTo>
                  <a:lnTo>
                    <a:pt x="815851" y="539555"/>
                  </a:lnTo>
                  <a:lnTo>
                    <a:pt x="818025" y="541728"/>
                  </a:lnTo>
                  <a:lnTo>
                    <a:pt x="818956" y="543901"/>
                  </a:lnTo>
                  <a:lnTo>
                    <a:pt x="821129" y="544832"/>
                  </a:lnTo>
                  <a:lnTo>
                    <a:pt x="821129" y="551041"/>
                  </a:lnTo>
                  <a:lnTo>
                    <a:pt x="818956" y="556319"/>
                  </a:lnTo>
                  <a:lnTo>
                    <a:pt x="818025" y="558492"/>
                  </a:lnTo>
                  <a:lnTo>
                    <a:pt x="815851" y="561596"/>
                  </a:lnTo>
                  <a:lnTo>
                    <a:pt x="813678" y="565943"/>
                  </a:lnTo>
                  <a:lnTo>
                    <a:pt x="799087" y="559734"/>
                  </a:lnTo>
                  <a:lnTo>
                    <a:pt x="786669" y="552283"/>
                  </a:lnTo>
                  <a:lnTo>
                    <a:pt x="774252" y="544832"/>
                  </a:lnTo>
                  <a:lnTo>
                    <a:pt x="774252" y="549179"/>
                  </a:lnTo>
                  <a:lnTo>
                    <a:pt x="767732" y="549179"/>
                  </a:lnTo>
                  <a:lnTo>
                    <a:pt x="767732" y="559734"/>
                  </a:lnTo>
                  <a:lnTo>
                    <a:pt x="769906" y="569358"/>
                  </a:lnTo>
                  <a:lnTo>
                    <a:pt x="772079" y="582086"/>
                  </a:lnTo>
                  <a:lnTo>
                    <a:pt x="764938" y="581155"/>
                  </a:lnTo>
                  <a:lnTo>
                    <a:pt x="760903" y="576808"/>
                  </a:lnTo>
                  <a:lnTo>
                    <a:pt x="755625" y="574635"/>
                  </a:lnTo>
                  <a:lnTo>
                    <a:pt x="752520" y="569358"/>
                  </a:lnTo>
                  <a:lnTo>
                    <a:pt x="748485" y="559734"/>
                  </a:lnTo>
                  <a:lnTo>
                    <a:pt x="745380" y="544832"/>
                  </a:lnTo>
                  <a:lnTo>
                    <a:pt x="743207" y="526827"/>
                  </a:lnTo>
                  <a:lnTo>
                    <a:pt x="741034" y="509752"/>
                  </a:lnTo>
                  <a:lnTo>
                    <a:pt x="738861" y="497024"/>
                  </a:lnTo>
                  <a:lnTo>
                    <a:pt x="753452" y="502301"/>
                  </a:lnTo>
                  <a:lnTo>
                    <a:pt x="768043" y="509752"/>
                  </a:lnTo>
                  <a:lnTo>
                    <a:pt x="784807" y="517203"/>
                  </a:lnTo>
                  <a:lnTo>
                    <a:pt x="802502" y="517203"/>
                  </a:lnTo>
                  <a:lnTo>
                    <a:pt x="819266" y="508821"/>
                  </a:lnTo>
                  <a:lnTo>
                    <a:pt x="831684" y="495161"/>
                  </a:lnTo>
                  <a:lnTo>
                    <a:pt x="833857" y="479328"/>
                  </a:lnTo>
                  <a:lnTo>
                    <a:pt x="830753" y="462254"/>
                  </a:lnTo>
                  <a:lnTo>
                    <a:pt x="819266" y="445179"/>
                  </a:lnTo>
                  <a:lnTo>
                    <a:pt x="806848" y="429347"/>
                  </a:lnTo>
                  <a:lnTo>
                    <a:pt x="792258" y="414445"/>
                  </a:lnTo>
                  <a:lnTo>
                    <a:pt x="777667" y="402959"/>
                  </a:lnTo>
                  <a:lnTo>
                    <a:pt x="765249" y="395508"/>
                  </a:lnTo>
                  <a:lnTo>
                    <a:pt x="732031" y="392403"/>
                  </a:lnTo>
                  <a:lnTo>
                    <a:pt x="726753" y="386195"/>
                  </a:lnTo>
                  <a:lnTo>
                    <a:pt x="721476" y="380917"/>
                  </a:lnTo>
                  <a:lnTo>
                    <a:pt x="719303" y="375639"/>
                  </a:lnTo>
                  <a:lnTo>
                    <a:pt x="717130" y="371293"/>
                  </a:lnTo>
                  <a:lnTo>
                    <a:pt x="711852" y="371293"/>
                  </a:lnTo>
                  <a:lnTo>
                    <a:pt x="704712" y="373466"/>
                  </a:lnTo>
                  <a:lnTo>
                    <a:pt x="692294" y="378744"/>
                  </a:lnTo>
                  <a:lnTo>
                    <a:pt x="690121" y="375639"/>
                  </a:lnTo>
                  <a:lnTo>
                    <a:pt x="689190" y="373466"/>
                  </a:lnTo>
                  <a:lnTo>
                    <a:pt x="687016" y="373466"/>
                  </a:lnTo>
                  <a:lnTo>
                    <a:pt x="684843" y="370362"/>
                  </a:lnTo>
                  <a:lnTo>
                    <a:pt x="684843" y="366016"/>
                  </a:lnTo>
                  <a:lnTo>
                    <a:pt x="687016" y="363842"/>
                  </a:lnTo>
                  <a:lnTo>
                    <a:pt x="687016" y="362911"/>
                  </a:lnTo>
                  <a:lnTo>
                    <a:pt x="689190" y="362911"/>
                  </a:lnTo>
                  <a:lnTo>
                    <a:pt x="690121" y="360738"/>
                  </a:lnTo>
                  <a:lnTo>
                    <a:pt x="692294" y="358565"/>
                  </a:lnTo>
                  <a:lnTo>
                    <a:pt x="689190" y="343664"/>
                  </a:lnTo>
                  <a:lnTo>
                    <a:pt x="682981" y="336213"/>
                  </a:lnTo>
                  <a:lnTo>
                    <a:pt x="675840" y="334040"/>
                  </a:lnTo>
                  <a:lnTo>
                    <a:pt x="668700" y="333108"/>
                  </a:lnTo>
                  <a:lnTo>
                    <a:pt x="660318" y="328762"/>
                  </a:lnTo>
                  <a:lnTo>
                    <a:pt x="653178" y="321311"/>
                  </a:lnTo>
                  <a:lnTo>
                    <a:pt x="636414" y="323485"/>
                  </a:lnTo>
                  <a:lnTo>
                    <a:pt x="619650" y="327831"/>
                  </a:lnTo>
                  <a:lnTo>
                    <a:pt x="607232" y="330935"/>
                  </a:lnTo>
                  <a:lnTo>
                    <a:pt x="595745" y="340559"/>
                  </a:lnTo>
                  <a:lnTo>
                    <a:pt x="589536" y="355460"/>
                  </a:lnTo>
                  <a:lnTo>
                    <a:pt x="583328" y="351114"/>
                  </a:lnTo>
                  <a:lnTo>
                    <a:pt x="581465" y="351114"/>
                  </a:lnTo>
                  <a:lnTo>
                    <a:pt x="579292" y="348941"/>
                  </a:lnTo>
                  <a:lnTo>
                    <a:pt x="577119" y="348941"/>
                  </a:lnTo>
                  <a:lnTo>
                    <a:pt x="574014" y="348941"/>
                  </a:lnTo>
                  <a:lnTo>
                    <a:pt x="569978" y="348941"/>
                  </a:lnTo>
                  <a:lnTo>
                    <a:pt x="564701" y="348941"/>
                  </a:lnTo>
                  <a:lnTo>
                    <a:pt x="564701" y="362601"/>
                  </a:lnTo>
                  <a:lnTo>
                    <a:pt x="560665" y="360428"/>
                  </a:lnTo>
                  <a:lnTo>
                    <a:pt x="559734" y="360428"/>
                  </a:lnTo>
                  <a:lnTo>
                    <a:pt x="557561" y="360428"/>
                  </a:lnTo>
                  <a:lnTo>
                    <a:pt x="555387" y="358254"/>
                  </a:lnTo>
                  <a:lnTo>
                    <a:pt x="535519" y="363532"/>
                  </a:lnTo>
                  <a:lnTo>
                    <a:pt x="520928" y="375019"/>
                  </a:lnTo>
                  <a:lnTo>
                    <a:pt x="511615" y="392093"/>
                  </a:lnTo>
                  <a:lnTo>
                    <a:pt x="494850" y="392093"/>
                  </a:lnTo>
                  <a:lnTo>
                    <a:pt x="494850" y="406994"/>
                  </a:lnTo>
                  <a:lnTo>
                    <a:pt x="479328" y="415377"/>
                  </a:lnTo>
                  <a:lnTo>
                    <a:pt x="466910" y="430278"/>
                  </a:lnTo>
                  <a:lnTo>
                    <a:pt x="453251" y="452630"/>
                  </a:lnTo>
                  <a:lnTo>
                    <a:pt x="442696" y="476845"/>
                  </a:lnTo>
                  <a:lnTo>
                    <a:pt x="431209" y="501060"/>
                  </a:lnTo>
                  <a:lnTo>
                    <a:pt x="420654" y="524343"/>
                  </a:lnTo>
                  <a:lnTo>
                    <a:pt x="408236" y="544522"/>
                  </a:lnTo>
                  <a:lnTo>
                    <a:pt x="394577" y="561596"/>
                  </a:lnTo>
                  <a:lnTo>
                    <a:pt x="396750" y="565943"/>
                  </a:lnTo>
                  <a:lnTo>
                    <a:pt x="396750" y="569047"/>
                  </a:lnTo>
                  <a:lnTo>
                    <a:pt x="396750" y="571220"/>
                  </a:lnTo>
                  <a:lnTo>
                    <a:pt x="398923" y="571220"/>
                  </a:lnTo>
                  <a:lnTo>
                    <a:pt x="401096" y="571220"/>
                  </a:lnTo>
                  <a:lnTo>
                    <a:pt x="404200" y="573393"/>
                  </a:lnTo>
                  <a:lnTo>
                    <a:pt x="394887" y="581775"/>
                  </a:lnTo>
                  <a:lnTo>
                    <a:pt x="384332" y="586122"/>
                  </a:lnTo>
                  <a:lnTo>
                    <a:pt x="371914" y="593572"/>
                  </a:lnTo>
                  <a:lnTo>
                    <a:pt x="369741" y="596677"/>
                  </a:lnTo>
                  <a:lnTo>
                    <a:pt x="367568" y="602886"/>
                  </a:lnTo>
                  <a:lnTo>
                    <a:pt x="366636" y="605990"/>
                  </a:lnTo>
                  <a:lnTo>
                    <a:pt x="364463" y="610336"/>
                  </a:lnTo>
                  <a:lnTo>
                    <a:pt x="360427" y="613441"/>
                  </a:lnTo>
                  <a:lnTo>
                    <a:pt x="359496" y="611268"/>
                  </a:lnTo>
                  <a:lnTo>
                    <a:pt x="357323" y="610336"/>
                  </a:lnTo>
                  <a:lnTo>
                    <a:pt x="355150" y="608163"/>
                  </a:lnTo>
                  <a:lnTo>
                    <a:pt x="352045" y="605990"/>
                  </a:lnTo>
                  <a:lnTo>
                    <a:pt x="345836" y="611268"/>
                  </a:lnTo>
                  <a:lnTo>
                    <a:pt x="340559" y="617477"/>
                  </a:lnTo>
                  <a:lnTo>
                    <a:pt x="335281" y="622754"/>
                  </a:lnTo>
                  <a:lnTo>
                    <a:pt x="331246" y="625859"/>
                  </a:lnTo>
                  <a:lnTo>
                    <a:pt x="325968" y="640760"/>
                  </a:lnTo>
                  <a:lnTo>
                    <a:pt x="323795" y="652247"/>
                  </a:lnTo>
                  <a:lnTo>
                    <a:pt x="320690" y="660629"/>
                  </a:lnTo>
                  <a:lnTo>
                    <a:pt x="311377" y="670252"/>
                  </a:lnTo>
                  <a:lnTo>
                    <a:pt x="313550" y="692605"/>
                  </a:lnTo>
                  <a:lnTo>
                    <a:pt x="316655" y="709679"/>
                  </a:lnTo>
                  <a:lnTo>
                    <a:pt x="320690" y="724581"/>
                  </a:lnTo>
                  <a:lnTo>
                    <a:pt x="322864" y="742586"/>
                  </a:lnTo>
                  <a:lnTo>
                    <a:pt x="323795" y="764938"/>
                  </a:lnTo>
                  <a:lnTo>
                    <a:pt x="327831" y="764938"/>
                  </a:lnTo>
                  <a:lnTo>
                    <a:pt x="330004" y="767112"/>
                  </a:lnTo>
                  <a:lnTo>
                    <a:pt x="330935" y="767112"/>
                  </a:lnTo>
                  <a:lnTo>
                    <a:pt x="333108" y="767112"/>
                  </a:lnTo>
                  <a:lnTo>
                    <a:pt x="335281" y="769285"/>
                  </a:lnTo>
                  <a:lnTo>
                    <a:pt x="352977" y="764938"/>
                  </a:lnTo>
                  <a:lnTo>
                    <a:pt x="364463" y="759661"/>
                  </a:lnTo>
                  <a:lnTo>
                    <a:pt x="375018" y="752210"/>
                  </a:lnTo>
                  <a:lnTo>
                    <a:pt x="384332" y="742586"/>
                  </a:lnTo>
                  <a:lnTo>
                    <a:pt x="398923" y="735136"/>
                  </a:lnTo>
                  <a:lnTo>
                    <a:pt x="409478" y="762765"/>
                  </a:lnTo>
                  <a:lnTo>
                    <a:pt x="415687" y="786980"/>
                  </a:lnTo>
                  <a:lnTo>
                    <a:pt x="424069" y="809332"/>
                  </a:lnTo>
                  <a:lnTo>
                    <a:pt x="438660" y="829511"/>
                  </a:lnTo>
                  <a:lnTo>
                    <a:pt x="438660" y="833857"/>
                  </a:lnTo>
                  <a:lnTo>
                    <a:pt x="444869" y="833857"/>
                  </a:lnTo>
                  <a:lnTo>
                    <a:pt x="453251" y="818956"/>
                  </a:lnTo>
                  <a:lnTo>
                    <a:pt x="462564" y="807470"/>
                  </a:lnTo>
                  <a:lnTo>
                    <a:pt x="474051" y="796914"/>
                  </a:lnTo>
                  <a:lnTo>
                    <a:pt x="481191" y="784186"/>
                  </a:lnTo>
                  <a:lnTo>
                    <a:pt x="488331" y="767112"/>
                  </a:lnTo>
                  <a:lnTo>
                    <a:pt x="491436" y="744759"/>
                  </a:lnTo>
                  <a:lnTo>
                    <a:pt x="515340" y="735136"/>
                  </a:lnTo>
                  <a:lnTo>
                    <a:pt x="516271" y="734204"/>
                  </a:lnTo>
                  <a:lnTo>
                    <a:pt x="516271" y="729858"/>
                  </a:lnTo>
                  <a:lnTo>
                    <a:pt x="518444" y="727685"/>
                  </a:lnTo>
                  <a:lnTo>
                    <a:pt x="518444" y="726754"/>
                  </a:lnTo>
                  <a:lnTo>
                    <a:pt x="520618" y="724581"/>
                  </a:lnTo>
                  <a:lnTo>
                    <a:pt x="522791" y="722407"/>
                  </a:lnTo>
                  <a:lnTo>
                    <a:pt x="528068" y="720234"/>
                  </a:lnTo>
                  <a:lnTo>
                    <a:pt x="524032" y="704402"/>
                  </a:lnTo>
                  <a:lnTo>
                    <a:pt x="516892" y="690742"/>
                  </a:lnTo>
                  <a:lnTo>
                    <a:pt x="506337" y="680187"/>
                  </a:lnTo>
                  <a:lnTo>
                    <a:pt x="494850" y="670563"/>
                  </a:lnTo>
                  <a:lnTo>
                    <a:pt x="501059" y="645106"/>
                  </a:lnTo>
                  <a:lnTo>
                    <a:pt x="509441" y="622754"/>
                  </a:lnTo>
                  <a:lnTo>
                    <a:pt x="523101" y="603817"/>
                  </a:lnTo>
                  <a:lnTo>
                    <a:pt x="537692" y="587984"/>
                  </a:lnTo>
                  <a:lnTo>
                    <a:pt x="550110" y="570910"/>
                  </a:lnTo>
                  <a:lnTo>
                    <a:pt x="559423" y="550731"/>
                  </a:lnTo>
                  <a:lnTo>
                    <a:pt x="564701" y="524343"/>
                  </a:lnTo>
                  <a:lnTo>
                    <a:pt x="581465" y="523412"/>
                  </a:lnTo>
                  <a:lnTo>
                    <a:pt x="595125" y="521238"/>
                  </a:lnTo>
                  <a:lnTo>
                    <a:pt x="601334" y="526516"/>
                  </a:lnTo>
                  <a:lnTo>
                    <a:pt x="606611" y="531794"/>
                  </a:lnTo>
                  <a:lnTo>
                    <a:pt x="611889" y="537071"/>
                  </a:lnTo>
                  <a:lnTo>
                    <a:pt x="602575" y="554146"/>
                  </a:lnTo>
                  <a:lnTo>
                    <a:pt x="590157" y="569047"/>
                  </a:lnTo>
                  <a:lnTo>
                    <a:pt x="575566" y="583949"/>
                  </a:lnTo>
                  <a:lnTo>
                    <a:pt x="560976" y="596677"/>
                  </a:lnTo>
                  <a:lnTo>
                    <a:pt x="552593" y="615614"/>
                  </a:lnTo>
                  <a:lnTo>
                    <a:pt x="550420" y="628342"/>
                  </a:lnTo>
                  <a:lnTo>
                    <a:pt x="552593" y="643244"/>
                  </a:lnTo>
                  <a:lnTo>
                    <a:pt x="553525" y="655972"/>
                  </a:lnTo>
                  <a:lnTo>
                    <a:pt x="552593" y="667458"/>
                  </a:lnTo>
                  <a:lnTo>
                    <a:pt x="553525" y="682360"/>
                  </a:lnTo>
                  <a:lnTo>
                    <a:pt x="557561" y="690742"/>
                  </a:lnTo>
                  <a:lnTo>
                    <a:pt x="562838" y="698193"/>
                  </a:lnTo>
                  <a:lnTo>
                    <a:pt x="568116" y="705643"/>
                  </a:lnTo>
                  <a:lnTo>
                    <a:pt x="572152" y="715267"/>
                  </a:lnTo>
                  <a:lnTo>
                    <a:pt x="593883" y="712163"/>
                  </a:lnTo>
                  <a:lnTo>
                    <a:pt x="613751" y="705954"/>
                  </a:lnTo>
                  <a:lnTo>
                    <a:pt x="631447" y="697572"/>
                  </a:lnTo>
                  <a:lnTo>
                    <a:pt x="638587" y="697572"/>
                  </a:lnTo>
                  <a:lnTo>
                    <a:pt x="644796" y="698503"/>
                  </a:lnTo>
                  <a:lnTo>
                    <a:pt x="647900" y="700676"/>
                  </a:lnTo>
                  <a:lnTo>
                    <a:pt x="653178" y="702849"/>
                  </a:lnTo>
                  <a:lnTo>
                    <a:pt x="659387" y="705022"/>
                  </a:lnTo>
                  <a:lnTo>
                    <a:pt x="652246" y="715578"/>
                  </a:lnTo>
                  <a:lnTo>
                    <a:pt x="642933" y="719924"/>
                  </a:lnTo>
                  <a:lnTo>
                    <a:pt x="633620" y="717751"/>
                  </a:lnTo>
                  <a:lnTo>
                    <a:pt x="621202" y="715578"/>
                  </a:lnTo>
                  <a:lnTo>
                    <a:pt x="608784" y="715578"/>
                  </a:lnTo>
                  <a:lnTo>
                    <a:pt x="601644" y="719924"/>
                  </a:lnTo>
                  <a:lnTo>
                    <a:pt x="595435" y="723028"/>
                  </a:lnTo>
                  <a:lnTo>
                    <a:pt x="589226" y="727375"/>
                  </a:lnTo>
                  <a:lnTo>
                    <a:pt x="579913" y="728306"/>
                  </a:lnTo>
                  <a:lnTo>
                    <a:pt x="583017" y="745380"/>
                  </a:lnTo>
                  <a:lnTo>
                    <a:pt x="585190" y="755004"/>
                  </a:lnTo>
                  <a:lnTo>
                    <a:pt x="589226" y="762455"/>
                  </a:lnTo>
                  <a:lnTo>
                    <a:pt x="590157" y="773010"/>
                  </a:lnTo>
                  <a:lnTo>
                    <a:pt x="592331" y="790085"/>
                  </a:lnTo>
                  <a:lnTo>
                    <a:pt x="587053" y="787911"/>
                  </a:lnTo>
                  <a:lnTo>
                    <a:pt x="581775" y="785738"/>
                  </a:lnTo>
                  <a:lnTo>
                    <a:pt x="579602" y="784807"/>
                  </a:lnTo>
                  <a:lnTo>
                    <a:pt x="577429" y="780461"/>
                  </a:lnTo>
                  <a:lnTo>
                    <a:pt x="575256" y="777356"/>
                  </a:lnTo>
                  <a:lnTo>
                    <a:pt x="572152" y="773010"/>
                  </a:lnTo>
                  <a:lnTo>
                    <a:pt x="572152" y="769906"/>
                  </a:lnTo>
                  <a:lnTo>
                    <a:pt x="566874" y="770837"/>
                  </a:lnTo>
                  <a:lnTo>
                    <a:pt x="562838" y="773010"/>
                  </a:lnTo>
                  <a:lnTo>
                    <a:pt x="559734" y="777356"/>
                  </a:lnTo>
                  <a:lnTo>
                    <a:pt x="555698" y="778288"/>
                  </a:lnTo>
                  <a:lnTo>
                    <a:pt x="552593" y="782634"/>
                  </a:lnTo>
                  <a:lnTo>
                    <a:pt x="548558" y="808090"/>
                  </a:lnTo>
                  <a:lnTo>
                    <a:pt x="548558" y="839756"/>
                  </a:lnTo>
                  <a:lnTo>
                    <a:pt x="543280" y="841929"/>
                  </a:lnTo>
                  <a:lnTo>
                    <a:pt x="539244" y="841929"/>
                  </a:lnTo>
                  <a:lnTo>
                    <a:pt x="536140" y="842860"/>
                  </a:lnTo>
                  <a:lnTo>
                    <a:pt x="532104" y="847207"/>
                  </a:lnTo>
                  <a:lnTo>
                    <a:pt x="531173" y="849380"/>
                  </a:lnTo>
                  <a:lnTo>
                    <a:pt x="528999" y="854657"/>
                  </a:lnTo>
                  <a:lnTo>
                    <a:pt x="509131" y="850311"/>
                  </a:lnTo>
                  <a:lnTo>
                    <a:pt x="494540" y="849380"/>
                  </a:lnTo>
                  <a:lnTo>
                    <a:pt x="485227" y="852484"/>
                  </a:lnTo>
                  <a:lnTo>
                    <a:pt x="478086" y="856830"/>
                  </a:lnTo>
                  <a:lnTo>
                    <a:pt x="472809" y="862108"/>
                  </a:lnTo>
                  <a:lnTo>
                    <a:pt x="463495" y="867386"/>
                  </a:lnTo>
                  <a:lnTo>
                    <a:pt x="452940" y="871732"/>
                  </a:lnTo>
                  <a:lnTo>
                    <a:pt x="443627" y="871732"/>
                  </a:lnTo>
                  <a:lnTo>
                    <a:pt x="436487" y="865523"/>
                  </a:lnTo>
                  <a:lnTo>
                    <a:pt x="431209" y="862418"/>
                  </a:lnTo>
                  <a:lnTo>
                    <a:pt x="423138" y="862418"/>
                  </a:lnTo>
                  <a:lnTo>
                    <a:pt x="411651" y="867696"/>
                  </a:lnTo>
                  <a:lnTo>
                    <a:pt x="406373" y="864592"/>
                  </a:lnTo>
                  <a:lnTo>
                    <a:pt x="402338" y="862418"/>
                  </a:lnTo>
                  <a:lnTo>
                    <a:pt x="401406" y="860245"/>
                  </a:lnTo>
                  <a:lnTo>
                    <a:pt x="397371" y="858072"/>
                  </a:lnTo>
                  <a:lnTo>
                    <a:pt x="392093" y="854968"/>
                  </a:lnTo>
                  <a:lnTo>
                    <a:pt x="392093" y="842239"/>
                  </a:lnTo>
                  <a:lnTo>
                    <a:pt x="394266" y="825165"/>
                  </a:lnTo>
                  <a:lnTo>
                    <a:pt x="395197" y="807159"/>
                  </a:lnTo>
                  <a:lnTo>
                    <a:pt x="397371" y="793500"/>
                  </a:lnTo>
                  <a:lnTo>
                    <a:pt x="399544" y="786049"/>
                  </a:lnTo>
                  <a:lnTo>
                    <a:pt x="399544" y="777667"/>
                  </a:lnTo>
                  <a:lnTo>
                    <a:pt x="387126" y="780771"/>
                  </a:lnTo>
                  <a:lnTo>
                    <a:pt x="375639" y="785117"/>
                  </a:lnTo>
                  <a:lnTo>
                    <a:pt x="360117" y="786049"/>
                  </a:lnTo>
                  <a:lnTo>
                    <a:pt x="361048" y="803123"/>
                  </a:lnTo>
                  <a:lnTo>
                    <a:pt x="361048" y="823302"/>
                  </a:lnTo>
                  <a:lnTo>
                    <a:pt x="365084" y="845654"/>
                  </a:lnTo>
                  <a:lnTo>
                    <a:pt x="372224" y="864592"/>
                  </a:lnTo>
                  <a:lnTo>
                    <a:pt x="370051" y="865523"/>
                  </a:lnTo>
                  <a:lnTo>
                    <a:pt x="370051" y="867696"/>
                  </a:lnTo>
                  <a:lnTo>
                    <a:pt x="370051" y="869869"/>
                  </a:lnTo>
                  <a:lnTo>
                    <a:pt x="367878" y="872042"/>
                  </a:lnTo>
                  <a:lnTo>
                    <a:pt x="353287" y="877320"/>
                  </a:lnTo>
                  <a:lnTo>
                    <a:pt x="337765" y="882597"/>
                  </a:lnTo>
                  <a:lnTo>
                    <a:pt x="324105" y="887875"/>
                  </a:lnTo>
                  <a:lnTo>
                    <a:pt x="313550" y="895326"/>
                  </a:lnTo>
                  <a:lnTo>
                    <a:pt x="308273" y="906812"/>
                  </a:lnTo>
                  <a:lnTo>
                    <a:pt x="306099" y="917367"/>
                  </a:lnTo>
                  <a:lnTo>
                    <a:pt x="298959" y="928854"/>
                  </a:lnTo>
                  <a:lnTo>
                    <a:pt x="264500" y="939409"/>
                  </a:lnTo>
                  <a:lnTo>
                    <a:pt x="262327" y="943755"/>
                  </a:lnTo>
                  <a:lnTo>
                    <a:pt x="260154" y="946860"/>
                  </a:lnTo>
                  <a:lnTo>
                    <a:pt x="260154" y="951206"/>
                  </a:lnTo>
                  <a:lnTo>
                    <a:pt x="260154" y="954310"/>
                  </a:lnTo>
                  <a:lnTo>
                    <a:pt x="260154" y="958657"/>
                  </a:lnTo>
                  <a:lnTo>
                    <a:pt x="259222" y="961761"/>
                  </a:lnTo>
                  <a:lnTo>
                    <a:pt x="257049" y="963934"/>
                  </a:lnTo>
                  <a:lnTo>
                    <a:pt x="251771" y="966107"/>
                  </a:lnTo>
                  <a:lnTo>
                    <a:pt x="247736" y="967039"/>
                  </a:lnTo>
                  <a:lnTo>
                    <a:pt x="242458" y="969212"/>
                  </a:lnTo>
                  <a:lnTo>
                    <a:pt x="238422" y="973558"/>
                  </a:lnTo>
                  <a:lnTo>
                    <a:pt x="235318" y="971385"/>
                  </a:lnTo>
                  <a:lnTo>
                    <a:pt x="231282" y="969212"/>
                  </a:lnTo>
                  <a:lnTo>
                    <a:pt x="228178" y="969212"/>
                  </a:lnTo>
                  <a:lnTo>
                    <a:pt x="226004" y="967039"/>
                  </a:lnTo>
                  <a:lnTo>
                    <a:pt x="220727" y="966107"/>
                  </a:lnTo>
                  <a:lnTo>
                    <a:pt x="215449" y="966107"/>
                  </a:lnTo>
                  <a:lnTo>
                    <a:pt x="215449" y="986286"/>
                  </a:lnTo>
                  <a:lnTo>
                    <a:pt x="209240" y="986286"/>
                  </a:lnTo>
                  <a:lnTo>
                    <a:pt x="203963" y="986286"/>
                  </a:lnTo>
                  <a:lnTo>
                    <a:pt x="198685" y="988459"/>
                  </a:lnTo>
                  <a:lnTo>
                    <a:pt x="194650" y="989391"/>
                  </a:lnTo>
                  <a:lnTo>
                    <a:pt x="188441" y="989391"/>
                  </a:lnTo>
                  <a:lnTo>
                    <a:pt x="184405" y="991564"/>
                  </a:lnTo>
                  <a:lnTo>
                    <a:pt x="181300" y="991564"/>
                  </a:lnTo>
                  <a:lnTo>
                    <a:pt x="179127" y="993737"/>
                  </a:lnTo>
                  <a:lnTo>
                    <a:pt x="175091" y="995910"/>
                  </a:lnTo>
                  <a:lnTo>
                    <a:pt x="171987" y="996842"/>
                  </a:lnTo>
                  <a:lnTo>
                    <a:pt x="181300" y="1006465"/>
                  </a:lnTo>
                  <a:lnTo>
                    <a:pt x="193718" y="1013916"/>
                  </a:lnTo>
                  <a:lnTo>
                    <a:pt x="206136" y="1018262"/>
                  </a:lnTo>
                  <a:lnTo>
                    <a:pt x="218554" y="1021367"/>
                  </a:lnTo>
                  <a:lnTo>
                    <a:pt x="220727" y="1040304"/>
                  </a:lnTo>
                  <a:lnTo>
                    <a:pt x="222900" y="1056137"/>
                  </a:lnTo>
                  <a:lnTo>
                    <a:pt x="222900" y="1073211"/>
                  </a:lnTo>
                  <a:lnTo>
                    <a:pt x="218864" y="1088113"/>
                  </a:lnTo>
                  <a:lnTo>
                    <a:pt x="218864" y="1090286"/>
                  </a:lnTo>
                  <a:lnTo>
                    <a:pt x="218864" y="1091217"/>
                  </a:lnTo>
                  <a:lnTo>
                    <a:pt x="216691" y="1091217"/>
                  </a:lnTo>
                  <a:lnTo>
                    <a:pt x="216691" y="1093390"/>
                  </a:lnTo>
                  <a:lnTo>
                    <a:pt x="215760" y="1095563"/>
                  </a:lnTo>
                  <a:lnTo>
                    <a:pt x="202100" y="1100841"/>
                  </a:lnTo>
                  <a:lnTo>
                    <a:pt x="184405" y="1105187"/>
                  </a:lnTo>
                  <a:lnTo>
                    <a:pt x="166709" y="1105187"/>
                  </a:lnTo>
                  <a:lnTo>
                    <a:pt x="149945" y="1100841"/>
                  </a:lnTo>
                  <a:lnTo>
                    <a:pt x="135354" y="1095563"/>
                  </a:lnTo>
                  <a:lnTo>
                    <a:pt x="130077" y="1095563"/>
                  </a:lnTo>
                  <a:lnTo>
                    <a:pt x="126041" y="1097736"/>
                  </a:lnTo>
                  <a:lnTo>
                    <a:pt x="122936" y="1097736"/>
                  </a:lnTo>
                  <a:lnTo>
                    <a:pt x="120763" y="1097736"/>
                  </a:lnTo>
                  <a:lnTo>
                    <a:pt x="118590" y="1098668"/>
                  </a:lnTo>
                  <a:lnTo>
                    <a:pt x="116417" y="1103014"/>
                  </a:lnTo>
                  <a:lnTo>
                    <a:pt x="115796" y="1106739"/>
                  </a:lnTo>
                  <a:lnTo>
                    <a:pt x="111760" y="1119468"/>
                  </a:lnTo>
                  <a:lnTo>
                    <a:pt x="111760" y="1140578"/>
                  </a:lnTo>
                  <a:lnTo>
                    <a:pt x="111760" y="1163861"/>
                  </a:lnTo>
                  <a:lnTo>
                    <a:pt x="113934" y="1188076"/>
                  </a:lnTo>
                  <a:lnTo>
                    <a:pt x="116107" y="1208255"/>
                  </a:lnTo>
                  <a:lnTo>
                    <a:pt x="116107" y="1223157"/>
                  </a:lnTo>
                  <a:lnTo>
                    <a:pt x="119211" y="1223157"/>
                  </a:lnTo>
                  <a:lnTo>
                    <a:pt x="119211" y="1228434"/>
                  </a:lnTo>
                  <a:lnTo>
                    <a:pt x="126351" y="1228434"/>
                  </a:lnTo>
                  <a:lnTo>
                    <a:pt x="131629" y="1227503"/>
                  </a:lnTo>
                  <a:lnTo>
                    <a:pt x="135665" y="1227503"/>
                  </a:lnTo>
                  <a:lnTo>
                    <a:pt x="138769" y="1223157"/>
                  </a:lnTo>
                  <a:lnTo>
                    <a:pt x="144978" y="1225330"/>
                  </a:lnTo>
                  <a:lnTo>
                    <a:pt x="148083" y="1225330"/>
                  </a:lnTo>
                  <a:lnTo>
                    <a:pt x="152118" y="1227503"/>
                  </a:lnTo>
                  <a:lnTo>
                    <a:pt x="155223" y="1228434"/>
                  </a:lnTo>
                  <a:lnTo>
                    <a:pt x="157396" y="1230607"/>
                  </a:lnTo>
                  <a:lnTo>
                    <a:pt x="157396" y="1232780"/>
                  </a:lnTo>
                  <a:lnTo>
                    <a:pt x="157396" y="1234953"/>
                  </a:lnTo>
                  <a:lnTo>
                    <a:pt x="159569" y="1234953"/>
                  </a:lnTo>
                  <a:lnTo>
                    <a:pt x="159569" y="1235885"/>
                  </a:lnTo>
                  <a:lnTo>
                    <a:pt x="153360" y="1252959"/>
                  </a:lnTo>
                  <a:lnTo>
                    <a:pt x="142805" y="1265688"/>
                  </a:lnTo>
                  <a:lnTo>
                    <a:pt x="130387" y="1277174"/>
                  </a:lnTo>
                  <a:lnTo>
                    <a:pt x="116728" y="1287729"/>
                  </a:lnTo>
                  <a:lnTo>
                    <a:pt x="104310" y="1299216"/>
                  </a:lnTo>
                  <a:lnTo>
                    <a:pt x="94996" y="1314117"/>
                  </a:lnTo>
                  <a:lnTo>
                    <a:pt x="94065" y="1324672"/>
                  </a:lnTo>
                  <a:lnTo>
                    <a:pt x="94996" y="1337401"/>
                  </a:lnTo>
                  <a:lnTo>
                    <a:pt x="94996" y="1348887"/>
                  </a:lnTo>
                  <a:lnTo>
                    <a:pt x="91892" y="1357269"/>
                  </a:lnTo>
                  <a:lnTo>
                    <a:pt x="77301" y="1366893"/>
                  </a:lnTo>
                  <a:lnTo>
                    <a:pt x="62710" y="1374344"/>
                  </a:lnTo>
                  <a:lnTo>
                    <a:pt x="48119" y="1383967"/>
                  </a:lnTo>
                  <a:lnTo>
                    <a:pt x="35701" y="1394523"/>
                  </a:lnTo>
                  <a:lnTo>
                    <a:pt x="31666" y="1401973"/>
                  </a:lnTo>
                  <a:lnTo>
                    <a:pt x="24525" y="1415633"/>
                  </a:lnTo>
                  <a:lnTo>
                    <a:pt x="17385" y="1431466"/>
                  </a:lnTo>
                  <a:lnTo>
                    <a:pt x="10245" y="1450403"/>
                  </a:lnTo>
                  <a:lnTo>
                    <a:pt x="3104" y="1466236"/>
                  </a:lnTo>
                  <a:lnTo>
                    <a:pt x="0" y="1481137"/>
                  </a:lnTo>
                  <a:lnTo>
                    <a:pt x="0" y="1492623"/>
                  </a:lnTo>
                  <a:lnTo>
                    <a:pt x="3104" y="1500074"/>
                  </a:lnTo>
                  <a:lnTo>
                    <a:pt x="9313" y="1509698"/>
                  </a:lnTo>
                  <a:lnTo>
                    <a:pt x="12418" y="1518080"/>
                  </a:lnTo>
                  <a:lnTo>
                    <a:pt x="12418" y="1532981"/>
                  </a:lnTo>
                  <a:lnTo>
                    <a:pt x="10245" y="1542605"/>
                  </a:lnTo>
                  <a:lnTo>
                    <a:pt x="7140" y="1555334"/>
                  </a:lnTo>
                  <a:lnTo>
                    <a:pt x="3104" y="1570235"/>
                  </a:lnTo>
                  <a:lnTo>
                    <a:pt x="2173" y="1587309"/>
                  </a:lnTo>
                  <a:lnTo>
                    <a:pt x="5278" y="1597865"/>
                  </a:lnTo>
                  <a:lnTo>
                    <a:pt x="5278" y="1622079"/>
                  </a:lnTo>
                  <a:lnTo>
                    <a:pt x="14591" y="1633566"/>
                  </a:lnTo>
                  <a:lnTo>
                    <a:pt x="29182" y="1646294"/>
                  </a:lnTo>
                  <a:lnTo>
                    <a:pt x="45946" y="1659022"/>
                  </a:lnTo>
                  <a:lnTo>
                    <a:pt x="56501" y="1671751"/>
                  </a:lnTo>
                  <a:lnTo>
                    <a:pt x="65815" y="1695965"/>
                  </a:lnTo>
                  <a:lnTo>
                    <a:pt x="78232" y="1705589"/>
                  </a:lnTo>
                  <a:lnTo>
                    <a:pt x="92823" y="1713040"/>
                  </a:lnTo>
                  <a:lnTo>
                    <a:pt x="107414" y="1720491"/>
                  </a:lnTo>
                  <a:lnTo>
                    <a:pt x="122005" y="1727941"/>
                  </a:lnTo>
                  <a:lnTo>
                    <a:pt x="132560" y="1740670"/>
                  </a:lnTo>
                  <a:lnTo>
                    <a:pt x="139701" y="1738497"/>
                  </a:lnTo>
                  <a:lnTo>
                    <a:pt x="145910" y="1736323"/>
                  </a:lnTo>
                  <a:lnTo>
                    <a:pt x="149014" y="1733219"/>
                  </a:lnTo>
                  <a:lnTo>
                    <a:pt x="153050" y="1731046"/>
                  </a:lnTo>
                  <a:lnTo>
                    <a:pt x="161432" y="1733219"/>
                  </a:lnTo>
                  <a:lnTo>
                    <a:pt x="172918" y="1736323"/>
                  </a:lnTo>
                  <a:lnTo>
                    <a:pt x="185336" y="1736323"/>
                  </a:lnTo>
                  <a:lnTo>
                    <a:pt x="189372" y="1723595"/>
                  </a:lnTo>
                  <a:lnTo>
                    <a:pt x="224763" y="1731046"/>
                  </a:lnTo>
                  <a:lnTo>
                    <a:pt x="239354" y="1725768"/>
                  </a:lnTo>
                  <a:lnTo>
                    <a:pt x="257980" y="1718318"/>
                  </a:lnTo>
                  <a:lnTo>
                    <a:pt x="275676" y="1710867"/>
                  </a:lnTo>
                  <a:lnTo>
                    <a:pt x="290267" y="1713040"/>
                  </a:lnTo>
                  <a:lnTo>
                    <a:pt x="302685" y="1713971"/>
                  </a:lnTo>
                  <a:lnTo>
                    <a:pt x="316344" y="1716144"/>
                  </a:lnTo>
                  <a:lnTo>
                    <a:pt x="336213" y="1747810"/>
                  </a:lnTo>
                  <a:lnTo>
                    <a:pt x="343353" y="1747810"/>
                  </a:lnTo>
                  <a:lnTo>
                    <a:pt x="348631" y="1747810"/>
                  </a:lnTo>
                  <a:lnTo>
                    <a:pt x="353908" y="1745637"/>
                  </a:lnTo>
                  <a:lnTo>
                    <a:pt x="356081" y="1743464"/>
                  </a:lnTo>
                  <a:lnTo>
                    <a:pt x="360117" y="1740359"/>
                  </a:lnTo>
                  <a:lnTo>
                    <a:pt x="367257" y="1742532"/>
                  </a:lnTo>
                  <a:lnTo>
                    <a:pt x="372535" y="1742532"/>
                  </a:lnTo>
                  <a:lnTo>
                    <a:pt x="375639" y="1743464"/>
                  </a:lnTo>
                  <a:lnTo>
                    <a:pt x="379675" y="1747810"/>
                  </a:lnTo>
                  <a:lnTo>
                    <a:pt x="382780" y="1749983"/>
                  </a:lnTo>
                  <a:lnTo>
                    <a:pt x="388989" y="1753088"/>
                  </a:lnTo>
                  <a:lnTo>
                    <a:pt x="382780" y="1775440"/>
                  </a:lnTo>
                  <a:lnTo>
                    <a:pt x="377502" y="1795619"/>
                  </a:lnTo>
                  <a:lnTo>
                    <a:pt x="372224" y="1817971"/>
                  </a:lnTo>
                  <a:lnTo>
                    <a:pt x="388989" y="1835045"/>
                  </a:lnTo>
                  <a:lnTo>
                    <a:pt x="404511" y="1855224"/>
                  </a:lnTo>
                  <a:lnTo>
                    <a:pt x="421275" y="1877576"/>
                  </a:lnTo>
                  <a:lnTo>
                    <a:pt x="431830" y="1899928"/>
                  </a:lnTo>
                  <a:lnTo>
                    <a:pt x="435866" y="1917003"/>
                  </a:lnTo>
                  <a:lnTo>
                    <a:pt x="435866" y="1929731"/>
                  </a:lnTo>
                  <a:lnTo>
                    <a:pt x="438039" y="1942459"/>
                  </a:lnTo>
                  <a:lnTo>
                    <a:pt x="445179" y="1957361"/>
                  </a:lnTo>
                  <a:lnTo>
                    <a:pt x="438970" y="1972262"/>
                  </a:lnTo>
                  <a:lnTo>
                    <a:pt x="431830" y="1989337"/>
                  </a:lnTo>
                  <a:lnTo>
                    <a:pt x="421275" y="2009516"/>
                  </a:lnTo>
                  <a:lnTo>
                    <a:pt x="414135" y="2027522"/>
                  </a:lnTo>
                  <a:lnTo>
                    <a:pt x="410099" y="2048632"/>
                  </a:lnTo>
                  <a:lnTo>
                    <a:pt x="412272" y="2066638"/>
                  </a:lnTo>
                  <a:lnTo>
                    <a:pt x="419412" y="2081539"/>
                  </a:lnTo>
                  <a:lnTo>
                    <a:pt x="430899" y="2096441"/>
                  </a:lnTo>
                  <a:lnTo>
                    <a:pt x="441454" y="2113515"/>
                  </a:lnTo>
                  <a:lnTo>
                    <a:pt x="448594" y="2128416"/>
                  </a:lnTo>
                  <a:lnTo>
                    <a:pt x="448594" y="2133694"/>
                  </a:lnTo>
                  <a:lnTo>
                    <a:pt x="448594" y="2138972"/>
                  </a:lnTo>
                  <a:lnTo>
                    <a:pt x="446421" y="2143318"/>
                  </a:lnTo>
                  <a:lnTo>
                    <a:pt x="445490" y="2148595"/>
                  </a:lnTo>
                  <a:lnTo>
                    <a:pt x="445490" y="2151700"/>
                  </a:lnTo>
                  <a:lnTo>
                    <a:pt x="445490" y="2156046"/>
                  </a:lnTo>
                  <a:lnTo>
                    <a:pt x="452630" y="2159151"/>
                  </a:lnTo>
                  <a:lnTo>
                    <a:pt x="450457" y="2163497"/>
                  </a:lnTo>
                  <a:lnTo>
                    <a:pt x="448284" y="2166601"/>
                  </a:lnTo>
                  <a:lnTo>
                    <a:pt x="448284" y="2170948"/>
                  </a:lnTo>
                  <a:lnTo>
                    <a:pt x="446111" y="2176225"/>
                  </a:lnTo>
                  <a:lnTo>
                    <a:pt x="448284" y="2181503"/>
                  </a:lnTo>
                  <a:lnTo>
                    <a:pt x="450457" y="2181503"/>
                  </a:lnTo>
                  <a:lnTo>
                    <a:pt x="452630" y="2185849"/>
                  </a:lnTo>
                  <a:lnTo>
                    <a:pt x="455734" y="2186780"/>
                  </a:lnTo>
                  <a:lnTo>
                    <a:pt x="459770" y="2191127"/>
                  </a:lnTo>
                  <a:lnTo>
                    <a:pt x="459770" y="2193300"/>
                  </a:lnTo>
                  <a:lnTo>
                    <a:pt x="455734" y="2206028"/>
                  </a:lnTo>
                  <a:lnTo>
                    <a:pt x="465048" y="2224034"/>
                  </a:lnTo>
                  <a:lnTo>
                    <a:pt x="479639" y="2242971"/>
                  </a:lnTo>
                  <a:lnTo>
                    <a:pt x="494230" y="2260046"/>
                  </a:lnTo>
                  <a:lnTo>
                    <a:pt x="504785" y="2278051"/>
                  </a:lnTo>
                  <a:lnTo>
                    <a:pt x="506958" y="2290780"/>
                  </a:lnTo>
                  <a:lnTo>
                    <a:pt x="506958" y="2303508"/>
                  </a:lnTo>
                  <a:lnTo>
                    <a:pt x="506958" y="2314994"/>
                  </a:lnTo>
                  <a:lnTo>
                    <a:pt x="509131" y="2324618"/>
                  </a:lnTo>
                  <a:lnTo>
                    <a:pt x="512236" y="2327723"/>
                  </a:lnTo>
                  <a:lnTo>
                    <a:pt x="516271" y="2333000"/>
                  </a:lnTo>
                  <a:lnTo>
                    <a:pt x="519376" y="2335173"/>
                  </a:lnTo>
                  <a:lnTo>
                    <a:pt x="523411" y="2339520"/>
                  </a:lnTo>
                  <a:lnTo>
                    <a:pt x="528689" y="2342624"/>
                  </a:lnTo>
                  <a:lnTo>
                    <a:pt x="553835" y="2337347"/>
                  </a:lnTo>
                  <a:lnTo>
                    <a:pt x="582086" y="2332069"/>
                  </a:lnTo>
                  <a:lnTo>
                    <a:pt x="609095" y="2324618"/>
                  </a:lnTo>
                  <a:lnTo>
                    <a:pt x="636103" y="2317168"/>
                  </a:lnTo>
                  <a:lnTo>
                    <a:pt x="657834" y="2303508"/>
                  </a:lnTo>
                  <a:lnTo>
                    <a:pt x="675530" y="2287675"/>
                  </a:lnTo>
                  <a:lnTo>
                    <a:pt x="684843" y="2270601"/>
                  </a:lnTo>
                  <a:lnTo>
                    <a:pt x="691984" y="2253526"/>
                  </a:lnTo>
                  <a:lnTo>
                    <a:pt x="715888" y="2233347"/>
                  </a:lnTo>
                  <a:lnTo>
                    <a:pt x="718992" y="2218446"/>
                  </a:lnTo>
                  <a:lnTo>
                    <a:pt x="721165" y="2203544"/>
                  </a:lnTo>
                  <a:lnTo>
                    <a:pt x="723339" y="2188643"/>
                  </a:lnTo>
                  <a:lnTo>
                    <a:pt x="728616" y="2175915"/>
                  </a:lnTo>
                  <a:lnTo>
                    <a:pt x="748485" y="2171568"/>
                  </a:lnTo>
                  <a:lnTo>
                    <a:pt x="752520" y="2168464"/>
                  </a:lnTo>
                  <a:lnTo>
                    <a:pt x="753452" y="2164118"/>
                  </a:lnTo>
                  <a:lnTo>
                    <a:pt x="757488" y="2161013"/>
                  </a:lnTo>
                  <a:lnTo>
                    <a:pt x="759661" y="2158840"/>
                  </a:lnTo>
                  <a:lnTo>
                    <a:pt x="762765" y="2155736"/>
                  </a:lnTo>
                  <a:lnTo>
                    <a:pt x="768043" y="2151390"/>
                  </a:lnTo>
                  <a:lnTo>
                    <a:pt x="764938" y="2131211"/>
                  </a:lnTo>
                  <a:lnTo>
                    <a:pt x="757798" y="2114136"/>
                  </a:lnTo>
                  <a:lnTo>
                    <a:pt x="748485" y="2103581"/>
                  </a:lnTo>
                  <a:lnTo>
                    <a:pt x="757798" y="2084644"/>
                  </a:lnTo>
                  <a:lnTo>
                    <a:pt x="772389" y="2071915"/>
                  </a:lnTo>
                  <a:lnTo>
                    <a:pt x="790084" y="2062291"/>
                  </a:lnTo>
                  <a:lnTo>
                    <a:pt x="808711" y="2053909"/>
                  </a:lnTo>
                  <a:lnTo>
                    <a:pt x="824234" y="2042423"/>
                  </a:lnTo>
                  <a:lnTo>
                    <a:pt x="835720" y="2019140"/>
                  </a:lnTo>
                  <a:lnTo>
                    <a:pt x="837893" y="1996787"/>
                  </a:lnTo>
                  <a:lnTo>
                    <a:pt x="831684" y="1974435"/>
                  </a:lnTo>
                  <a:lnTo>
                    <a:pt x="824544" y="1952083"/>
                  </a:lnTo>
                  <a:lnTo>
                    <a:pt x="817404" y="1931904"/>
                  </a:lnTo>
                  <a:lnTo>
                    <a:pt x="810263" y="1909552"/>
                  </a:lnTo>
                  <a:lnTo>
                    <a:pt x="807159" y="1887200"/>
                  </a:lnTo>
                  <a:lnTo>
                    <a:pt x="812437" y="1862985"/>
                  </a:lnTo>
                  <a:lnTo>
                    <a:pt x="827027" y="1837529"/>
                  </a:lnTo>
                  <a:lnTo>
                    <a:pt x="845654" y="1815177"/>
                  </a:lnTo>
                  <a:lnTo>
                    <a:pt x="867385" y="1794066"/>
                  </a:lnTo>
                  <a:lnTo>
                    <a:pt x="890358" y="1776060"/>
                  </a:lnTo>
                  <a:lnTo>
                    <a:pt x="912090" y="1757123"/>
                  </a:lnTo>
                  <a:lnTo>
                    <a:pt x="931958" y="1736944"/>
                  </a:lnTo>
                  <a:lnTo>
                    <a:pt x="945618" y="1718938"/>
                  </a:lnTo>
                  <a:lnTo>
                    <a:pt x="958036" y="1696586"/>
                  </a:lnTo>
                  <a:lnTo>
                    <a:pt x="968591" y="1674234"/>
                  </a:lnTo>
                  <a:lnTo>
                    <a:pt x="975731" y="1655297"/>
                  </a:lnTo>
                  <a:lnTo>
                    <a:pt x="979767" y="1642569"/>
                  </a:lnTo>
                  <a:lnTo>
                    <a:pt x="979767" y="1631393"/>
                  </a:lnTo>
                  <a:lnTo>
                    <a:pt x="985044" y="1621769"/>
                  </a:lnTo>
                  <a:lnTo>
                    <a:pt x="985044" y="1618665"/>
                  </a:lnTo>
                  <a:lnTo>
                    <a:pt x="963313" y="1621769"/>
                  </a:lnTo>
                  <a:lnTo>
                    <a:pt x="939409" y="1627046"/>
                  </a:lnTo>
                  <a:lnTo>
                    <a:pt x="914263" y="1633255"/>
                  </a:lnTo>
                  <a:lnTo>
                    <a:pt x="895636" y="1641637"/>
                  </a:lnTo>
                  <a:lnTo>
                    <a:pt x="880114" y="1640706"/>
                  </a:lnTo>
                  <a:lnTo>
                    <a:pt x="874836" y="1634497"/>
                  </a:lnTo>
                  <a:lnTo>
                    <a:pt x="872663" y="1629220"/>
                  </a:lnTo>
                  <a:lnTo>
                    <a:pt x="872663" y="1623942"/>
                  </a:lnTo>
                  <a:lnTo>
                    <a:pt x="872663" y="1616491"/>
                  </a:lnTo>
                  <a:lnTo>
                    <a:pt x="868627" y="1611214"/>
                  </a:lnTo>
                  <a:lnTo>
                    <a:pt x="854036" y="1599727"/>
                  </a:lnTo>
                  <a:lnTo>
                    <a:pt x="836341" y="1589172"/>
                  </a:lnTo>
                  <a:lnTo>
                    <a:pt x="819577" y="1577686"/>
                  </a:lnTo>
                  <a:lnTo>
                    <a:pt x="809022" y="1564957"/>
                  </a:lnTo>
                  <a:lnTo>
                    <a:pt x="804986" y="1553471"/>
                  </a:lnTo>
                  <a:lnTo>
                    <a:pt x="802813" y="1545089"/>
                  </a:lnTo>
                  <a:lnTo>
                    <a:pt x="799708" y="1533602"/>
                  </a:lnTo>
                  <a:lnTo>
                    <a:pt x="797535" y="1530498"/>
                  </a:lnTo>
                  <a:lnTo>
                    <a:pt x="792258" y="1526152"/>
                  </a:lnTo>
                  <a:lnTo>
                    <a:pt x="786980" y="1523047"/>
                  </a:lnTo>
                  <a:lnTo>
                    <a:pt x="782944" y="1517770"/>
                  </a:lnTo>
                  <a:lnTo>
                    <a:pt x="779840" y="1513423"/>
                  </a:lnTo>
                  <a:lnTo>
                    <a:pt x="779840" y="1476480"/>
                  </a:lnTo>
                  <a:lnTo>
                    <a:pt x="777667" y="1471203"/>
                  </a:lnTo>
                  <a:lnTo>
                    <a:pt x="772389" y="1466856"/>
                  </a:lnTo>
                  <a:lnTo>
                    <a:pt x="768353" y="1463752"/>
                  </a:lnTo>
                  <a:lnTo>
                    <a:pt x="763076" y="1459406"/>
                  </a:lnTo>
                  <a:lnTo>
                    <a:pt x="759971" y="1456301"/>
                  </a:lnTo>
                  <a:lnTo>
                    <a:pt x="750658" y="1436122"/>
                  </a:lnTo>
                  <a:lnTo>
                    <a:pt x="743518" y="1415943"/>
                  </a:lnTo>
                  <a:lnTo>
                    <a:pt x="736377" y="1393591"/>
                  </a:lnTo>
                  <a:lnTo>
                    <a:pt x="724891" y="1374654"/>
                  </a:lnTo>
                  <a:lnTo>
                    <a:pt x="712473" y="1357580"/>
                  </a:lnTo>
                  <a:lnTo>
                    <a:pt x="712473" y="1350129"/>
                  </a:lnTo>
                  <a:lnTo>
                    <a:pt x="716509" y="1350129"/>
                  </a:lnTo>
                  <a:lnTo>
                    <a:pt x="719613" y="1357580"/>
                  </a:lnTo>
                  <a:lnTo>
                    <a:pt x="723649" y="1363788"/>
                  </a:lnTo>
                  <a:lnTo>
                    <a:pt x="726753" y="1366893"/>
                  </a:lnTo>
                  <a:lnTo>
                    <a:pt x="730789" y="1369066"/>
                  </a:lnTo>
                  <a:lnTo>
                    <a:pt x="733894" y="1371239"/>
                  </a:lnTo>
                  <a:lnTo>
                    <a:pt x="737930" y="1372170"/>
                  </a:lnTo>
                  <a:lnTo>
                    <a:pt x="738861" y="1376517"/>
                  </a:lnTo>
                  <a:lnTo>
                    <a:pt x="745070" y="1378690"/>
                  </a:lnTo>
                  <a:lnTo>
                    <a:pt x="755625" y="1386141"/>
                  </a:lnTo>
                  <a:lnTo>
                    <a:pt x="762765" y="1396696"/>
                  </a:lnTo>
                  <a:lnTo>
                    <a:pt x="768043" y="1409424"/>
                  </a:lnTo>
                  <a:lnTo>
                    <a:pt x="774252" y="1423084"/>
                  </a:lnTo>
                  <a:lnTo>
                    <a:pt x="779529" y="1435812"/>
                  </a:lnTo>
                  <a:lnTo>
                    <a:pt x="799398" y="1448540"/>
                  </a:lnTo>
                  <a:lnTo>
                    <a:pt x="804675" y="1459095"/>
                  </a:lnTo>
                  <a:lnTo>
                    <a:pt x="806848" y="1472755"/>
                  </a:lnTo>
                  <a:lnTo>
                    <a:pt x="809022" y="1485483"/>
                  </a:lnTo>
                  <a:lnTo>
                    <a:pt x="812126" y="1496038"/>
                  </a:lnTo>
                  <a:lnTo>
                    <a:pt x="824544" y="1510940"/>
                  </a:lnTo>
                  <a:lnTo>
                    <a:pt x="838204" y="1525841"/>
                  </a:lnTo>
                  <a:lnTo>
                    <a:pt x="850621" y="1542916"/>
                  </a:lnTo>
                  <a:lnTo>
                    <a:pt x="859935" y="1560922"/>
                  </a:lnTo>
                  <a:lnTo>
                    <a:pt x="860866" y="1572408"/>
                  </a:lnTo>
                  <a:lnTo>
                    <a:pt x="860866" y="1582963"/>
                  </a:lnTo>
                  <a:lnTo>
                    <a:pt x="863039" y="1594450"/>
                  </a:lnTo>
                  <a:lnTo>
                    <a:pt x="868317" y="1605005"/>
                  </a:lnTo>
                  <a:lnTo>
                    <a:pt x="870490" y="1609351"/>
                  </a:lnTo>
                  <a:lnTo>
                    <a:pt x="872663" y="1611524"/>
                  </a:lnTo>
                  <a:lnTo>
                    <a:pt x="874836" y="1612456"/>
                  </a:lnTo>
                  <a:lnTo>
                    <a:pt x="875767" y="1612456"/>
                  </a:lnTo>
                  <a:lnTo>
                    <a:pt x="879803" y="1614629"/>
                  </a:lnTo>
                  <a:lnTo>
                    <a:pt x="889117" y="1614629"/>
                  </a:lnTo>
                  <a:lnTo>
                    <a:pt x="901534" y="1611524"/>
                  </a:lnTo>
                  <a:lnTo>
                    <a:pt x="913952" y="1604074"/>
                  </a:lnTo>
                  <a:lnTo>
                    <a:pt x="928543" y="1597865"/>
                  </a:lnTo>
                  <a:lnTo>
                    <a:pt x="946239" y="1592587"/>
                  </a:lnTo>
                  <a:lnTo>
                    <a:pt x="963003" y="1589483"/>
                  </a:lnTo>
                  <a:lnTo>
                    <a:pt x="979767" y="1582032"/>
                  </a:lnTo>
                  <a:lnTo>
                    <a:pt x="992185" y="1572408"/>
                  </a:lnTo>
                  <a:lnTo>
                    <a:pt x="1002740" y="1560922"/>
                  </a:lnTo>
                  <a:lnTo>
                    <a:pt x="1016399" y="1553471"/>
                  </a:lnTo>
                  <a:lnTo>
                    <a:pt x="1039372" y="1553471"/>
                  </a:lnTo>
                  <a:lnTo>
                    <a:pt x="1039372" y="1544468"/>
                  </a:lnTo>
                  <a:lnTo>
                    <a:pt x="1057999" y="1531740"/>
                  </a:lnTo>
                  <a:lnTo>
                    <a:pt x="1075694" y="1520253"/>
                  </a:lnTo>
                  <a:lnTo>
                    <a:pt x="1075694" y="1500074"/>
                  </a:lnTo>
                  <a:lnTo>
                    <a:pt x="1089354" y="1494797"/>
                  </a:lnTo>
                  <a:lnTo>
                    <a:pt x="1095563" y="1487346"/>
                  </a:lnTo>
                  <a:lnTo>
                    <a:pt x="1101772" y="1477722"/>
                  </a:lnTo>
                  <a:lnTo>
                    <a:pt x="1108912" y="1468098"/>
                  </a:lnTo>
                  <a:lnTo>
                    <a:pt x="1087181" y="1450092"/>
                  </a:lnTo>
                  <a:lnTo>
                    <a:pt x="1060172" y="1435191"/>
                  </a:lnTo>
                  <a:lnTo>
                    <a:pt x="1057999" y="1420290"/>
                  </a:lnTo>
                  <a:lnTo>
                    <a:pt x="1055826" y="1401352"/>
                  </a:lnTo>
                  <a:lnTo>
                    <a:pt x="1035958" y="1416254"/>
                  </a:lnTo>
                  <a:lnTo>
                    <a:pt x="1019193" y="1435191"/>
                  </a:lnTo>
                  <a:lnTo>
                    <a:pt x="1008638" y="1435191"/>
                  </a:lnTo>
                  <a:lnTo>
                    <a:pt x="999325" y="1437364"/>
                  </a:lnTo>
                  <a:lnTo>
                    <a:pt x="992185" y="1438295"/>
                  </a:lnTo>
                  <a:lnTo>
                    <a:pt x="990011" y="1433018"/>
                  </a:lnTo>
                  <a:lnTo>
                    <a:pt x="989080" y="1427740"/>
                  </a:lnTo>
                  <a:lnTo>
                    <a:pt x="989080" y="1422463"/>
                  </a:lnTo>
                  <a:lnTo>
                    <a:pt x="986907" y="1416254"/>
                  </a:lnTo>
                  <a:lnTo>
                    <a:pt x="984734" y="1410976"/>
                  </a:lnTo>
                  <a:lnTo>
                    <a:pt x="979456" y="1408803"/>
                  </a:lnTo>
                  <a:lnTo>
                    <a:pt x="977283" y="1408803"/>
                  </a:lnTo>
                  <a:lnTo>
                    <a:pt x="975110" y="1408803"/>
                  </a:lnTo>
                  <a:lnTo>
                    <a:pt x="975110" y="1410976"/>
                  </a:lnTo>
                  <a:lnTo>
                    <a:pt x="974179" y="1413149"/>
                  </a:lnTo>
                  <a:lnTo>
                    <a:pt x="972006" y="1418427"/>
                  </a:lnTo>
                  <a:lnTo>
                    <a:pt x="964865" y="1407872"/>
                  </a:lnTo>
                  <a:lnTo>
                    <a:pt x="957725" y="1392970"/>
                  </a:lnTo>
                  <a:lnTo>
                    <a:pt x="948412" y="1375896"/>
                  </a:lnTo>
                  <a:lnTo>
                    <a:pt x="943134" y="1358821"/>
                  </a:lnTo>
                  <a:lnTo>
                    <a:pt x="939098" y="1343920"/>
                  </a:lnTo>
                  <a:lnTo>
                    <a:pt x="946239" y="1343920"/>
                  </a:lnTo>
                  <a:lnTo>
                    <a:pt x="950274" y="1343920"/>
                  </a:lnTo>
                  <a:lnTo>
                    <a:pt x="952448" y="1343920"/>
                  </a:lnTo>
                  <a:lnTo>
                    <a:pt x="953379" y="1343920"/>
                  </a:lnTo>
                  <a:lnTo>
                    <a:pt x="955552" y="1343920"/>
                  </a:lnTo>
                  <a:lnTo>
                    <a:pt x="967039" y="1353544"/>
                  </a:lnTo>
                  <a:lnTo>
                    <a:pt x="972316" y="1363167"/>
                  </a:lnTo>
                  <a:lnTo>
                    <a:pt x="975421" y="1373723"/>
                  </a:lnTo>
                  <a:lnTo>
                    <a:pt x="984734" y="1381173"/>
                  </a:lnTo>
                  <a:lnTo>
                    <a:pt x="997152" y="1388624"/>
                  </a:lnTo>
                  <a:lnTo>
                    <a:pt x="1008638" y="1393902"/>
                  </a:lnTo>
                  <a:lnTo>
                    <a:pt x="1019193" y="1401352"/>
                  </a:lnTo>
                  <a:lnTo>
                    <a:pt x="1031611" y="1401352"/>
                  </a:lnTo>
                  <a:lnTo>
                    <a:pt x="1040925" y="1400421"/>
                  </a:lnTo>
                  <a:lnTo>
                    <a:pt x="1048065" y="1398248"/>
                  </a:lnTo>
                  <a:lnTo>
                    <a:pt x="1059551" y="1393902"/>
                  </a:lnTo>
                  <a:lnTo>
                    <a:pt x="1066692" y="1407561"/>
                  </a:lnTo>
                  <a:lnTo>
                    <a:pt x="1071969" y="1418116"/>
                  </a:lnTo>
                  <a:lnTo>
                    <a:pt x="1102082" y="1420290"/>
                  </a:lnTo>
                  <a:lnTo>
                    <a:pt x="1133438" y="1422463"/>
                  </a:lnTo>
                  <a:lnTo>
                    <a:pt x="1164793" y="1422463"/>
                  </a:lnTo>
                  <a:lnTo>
                    <a:pt x="1194906" y="1418116"/>
                  </a:lnTo>
                  <a:lnTo>
                    <a:pt x="1206392" y="1429603"/>
                  </a:lnTo>
                  <a:lnTo>
                    <a:pt x="1218810" y="1437985"/>
                  </a:lnTo>
                  <a:lnTo>
                    <a:pt x="1231228" y="1447609"/>
                  </a:lnTo>
                  <a:lnTo>
                    <a:pt x="1238368" y="1458164"/>
                  </a:lnTo>
                  <a:lnTo>
                    <a:pt x="1235264" y="1471824"/>
                  </a:lnTo>
                  <a:lnTo>
                    <a:pt x="1238368" y="1474928"/>
                  </a:lnTo>
                  <a:lnTo>
                    <a:pt x="1242404" y="1479274"/>
                  </a:lnTo>
                  <a:lnTo>
                    <a:pt x="1247681" y="1482379"/>
                  </a:lnTo>
                  <a:lnTo>
                    <a:pt x="1251717" y="1486725"/>
                  </a:lnTo>
                  <a:lnTo>
                    <a:pt x="1262273" y="1487656"/>
                  </a:lnTo>
                  <a:lnTo>
                    <a:pt x="1271586" y="1487656"/>
                  </a:lnTo>
                  <a:lnTo>
                    <a:pt x="1284004" y="1486725"/>
                  </a:lnTo>
                  <a:lnTo>
                    <a:pt x="1288039" y="1524910"/>
                  </a:lnTo>
                  <a:lnTo>
                    <a:pt x="1296422" y="1556575"/>
                  </a:lnTo>
                  <a:lnTo>
                    <a:pt x="1308840" y="1586068"/>
                  </a:lnTo>
                  <a:lnTo>
                    <a:pt x="1327466" y="1613697"/>
                  </a:lnTo>
                  <a:lnTo>
                    <a:pt x="1327466" y="1615870"/>
                  </a:lnTo>
                  <a:lnTo>
                    <a:pt x="1325293" y="1618044"/>
                  </a:lnTo>
                  <a:lnTo>
                    <a:pt x="1323120" y="1621148"/>
                  </a:lnTo>
                  <a:lnTo>
                    <a:pt x="1322188" y="1625494"/>
                  </a:lnTo>
                  <a:lnTo>
                    <a:pt x="1323120" y="1628599"/>
                  </a:lnTo>
                  <a:lnTo>
                    <a:pt x="1329329" y="1645673"/>
                  </a:lnTo>
                  <a:lnTo>
                    <a:pt x="1339884" y="1665852"/>
                  </a:lnTo>
                  <a:lnTo>
                    <a:pt x="1351370" y="1678581"/>
                  </a:lnTo>
                  <a:lnTo>
                    <a:pt x="1352302" y="1680754"/>
                  </a:lnTo>
                  <a:lnTo>
                    <a:pt x="1354475" y="1680754"/>
                  </a:lnTo>
                  <a:lnTo>
                    <a:pt x="1356648" y="1682927"/>
                  </a:lnTo>
                  <a:lnTo>
                    <a:pt x="1358821" y="1682927"/>
                  </a:lnTo>
                  <a:lnTo>
                    <a:pt x="1378690" y="1658712"/>
                  </a:lnTo>
                  <a:lnTo>
                    <a:pt x="1391108" y="1633255"/>
                  </a:lnTo>
                  <a:lnTo>
                    <a:pt x="1400421" y="1601590"/>
                  </a:lnTo>
                  <a:lnTo>
                    <a:pt x="1403525" y="1564647"/>
                  </a:lnTo>
                  <a:lnTo>
                    <a:pt x="1415943" y="1557196"/>
                  </a:lnTo>
                  <a:lnTo>
                    <a:pt x="1425257" y="1547572"/>
                  </a:lnTo>
                  <a:lnTo>
                    <a:pt x="1434570" y="1540122"/>
                  </a:lnTo>
                  <a:lnTo>
                    <a:pt x="1451334" y="1540122"/>
                  </a:lnTo>
                  <a:lnTo>
                    <a:pt x="1463752" y="1507214"/>
                  </a:lnTo>
                  <a:lnTo>
                    <a:pt x="1470892" y="1501937"/>
                  </a:lnTo>
                  <a:lnTo>
                    <a:pt x="1478032" y="1499764"/>
                  </a:lnTo>
                  <a:lnTo>
                    <a:pt x="1485172" y="1499764"/>
                  </a:lnTo>
                  <a:lnTo>
                    <a:pt x="1488277" y="1497591"/>
                  </a:lnTo>
                  <a:lnTo>
                    <a:pt x="1493555" y="1490140"/>
                  </a:lnTo>
                  <a:lnTo>
                    <a:pt x="1497590" y="1475239"/>
                  </a:lnTo>
                  <a:lnTo>
                    <a:pt x="1512181" y="1475239"/>
                  </a:lnTo>
                  <a:lnTo>
                    <a:pt x="1526772" y="1477412"/>
                  </a:lnTo>
                  <a:lnTo>
                    <a:pt x="1543536" y="1475239"/>
                  </a:lnTo>
                  <a:lnTo>
                    <a:pt x="1544468" y="1473065"/>
                  </a:lnTo>
                  <a:lnTo>
                    <a:pt x="1546641" y="1472134"/>
                  </a:lnTo>
                  <a:lnTo>
                    <a:pt x="1548814" y="1467788"/>
                  </a:lnTo>
                  <a:lnTo>
                    <a:pt x="1550987" y="1465615"/>
                  </a:lnTo>
                  <a:lnTo>
                    <a:pt x="1554092" y="1462510"/>
                  </a:lnTo>
                  <a:lnTo>
                    <a:pt x="1565578" y="1480516"/>
                  </a:lnTo>
                  <a:lnTo>
                    <a:pt x="1573960" y="1495418"/>
                  </a:lnTo>
                  <a:lnTo>
                    <a:pt x="1585447" y="1509077"/>
                  </a:lnTo>
                  <a:lnTo>
                    <a:pt x="1592587" y="1523979"/>
                  </a:lnTo>
                  <a:lnTo>
                    <a:pt x="1597864" y="1541984"/>
                  </a:lnTo>
                  <a:lnTo>
                    <a:pt x="1597864" y="1564337"/>
                  </a:lnTo>
                  <a:lnTo>
                    <a:pt x="1600037" y="1566509"/>
                  </a:lnTo>
                  <a:lnTo>
                    <a:pt x="1600969" y="1566509"/>
                  </a:lnTo>
                  <a:lnTo>
                    <a:pt x="1600969" y="1567441"/>
                  </a:lnTo>
                  <a:lnTo>
                    <a:pt x="1603142" y="1567441"/>
                  </a:lnTo>
                  <a:lnTo>
                    <a:pt x="1610282" y="1567441"/>
                  </a:lnTo>
                  <a:lnTo>
                    <a:pt x="1617422" y="1566509"/>
                  </a:lnTo>
                  <a:lnTo>
                    <a:pt x="1621458" y="1564337"/>
                  </a:lnTo>
                  <a:lnTo>
                    <a:pt x="1626736" y="1559990"/>
                  </a:lnTo>
                  <a:lnTo>
                    <a:pt x="1629840" y="1556886"/>
                  </a:lnTo>
                  <a:lnTo>
                    <a:pt x="1641327" y="1569614"/>
                  </a:lnTo>
                  <a:lnTo>
                    <a:pt x="1648467" y="1586688"/>
                  </a:lnTo>
                  <a:lnTo>
                    <a:pt x="1650640" y="1606867"/>
                  </a:lnTo>
                  <a:lnTo>
                    <a:pt x="1650640" y="1629220"/>
                  </a:lnTo>
                  <a:lnTo>
                    <a:pt x="1650640" y="1649399"/>
                  </a:lnTo>
                  <a:lnTo>
                    <a:pt x="1650640" y="1668336"/>
                  </a:lnTo>
                  <a:lnTo>
                    <a:pt x="1653745" y="1683237"/>
                  </a:lnTo>
                  <a:lnTo>
                    <a:pt x="1653745" y="1686342"/>
                  </a:lnTo>
                  <a:lnTo>
                    <a:pt x="1663058" y="1683237"/>
                  </a:lnTo>
                  <a:lnTo>
                    <a:pt x="1663058" y="1686342"/>
                  </a:lnTo>
                  <a:lnTo>
                    <a:pt x="1672371" y="1699070"/>
                  </a:lnTo>
                  <a:lnTo>
                    <a:pt x="1677649" y="1713971"/>
                  </a:lnTo>
                  <a:lnTo>
                    <a:pt x="1682927" y="1728873"/>
                  </a:lnTo>
                  <a:lnTo>
                    <a:pt x="1686962" y="1745947"/>
                  </a:lnTo>
                  <a:lnTo>
                    <a:pt x="1693171" y="1760849"/>
                  </a:lnTo>
                  <a:lnTo>
                    <a:pt x="1702485" y="1768299"/>
                  </a:lnTo>
                  <a:lnTo>
                    <a:pt x="1704658" y="1770472"/>
                  </a:lnTo>
                  <a:lnTo>
                    <a:pt x="1715213" y="1775750"/>
                  </a:lnTo>
                  <a:lnTo>
                    <a:pt x="1726699" y="1785374"/>
                  </a:lnTo>
                  <a:lnTo>
                    <a:pt x="1737255" y="1785374"/>
                  </a:lnTo>
                  <a:lnTo>
                    <a:pt x="1736323" y="1758986"/>
                  </a:lnTo>
                  <a:lnTo>
                    <a:pt x="1729183" y="1733529"/>
                  </a:lnTo>
                  <a:lnTo>
                    <a:pt x="1717696" y="1711177"/>
                  </a:lnTo>
                  <a:lnTo>
                    <a:pt x="1703106" y="1696276"/>
                  </a:lnTo>
                  <a:lnTo>
                    <a:pt x="1700001" y="1694103"/>
                  </a:lnTo>
                  <a:lnTo>
                    <a:pt x="1695965" y="1694103"/>
                  </a:lnTo>
                  <a:lnTo>
                    <a:pt x="1692861" y="1694103"/>
                  </a:lnTo>
                  <a:lnTo>
                    <a:pt x="1688825" y="1694103"/>
                  </a:lnTo>
                  <a:lnTo>
                    <a:pt x="1687894" y="1691930"/>
                  </a:lnTo>
                  <a:lnTo>
                    <a:pt x="1681685" y="1681374"/>
                  </a:lnTo>
                  <a:lnTo>
                    <a:pt x="1680753" y="1671751"/>
                  </a:lnTo>
                  <a:lnTo>
                    <a:pt x="1676718" y="1664300"/>
                  </a:lnTo>
                  <a:lnTo>
                    <a:pt x="1667404" y="1659022"/>
                  </a:lnTo>
                  <a:lnTo>
                    <a:pt x="1676718" y="1634808"/>
                  </a:lnTo>
                  <a:lnTo>
                    <a:pt x="1683858" y="1605315"/>
                  </a:lnTo>
                  <a:lnTo>
                    <a:pt x="1700622" y="1618975"/>
                  </a:lnTo>
                  <a:lnTo>
                    <a:pt x="1716144" y="1631703"/>
                  </a:lnTo>
                  <a:lnTo>
                    <a:pt x="1730735" y="1644431"/>
                  </a:lnTo>
                  <a:lnTo>
                    <a:pt x="1742222" y="1659333"/>
                  </a:lnTo>
                  <a:lnTo>
                    <a:pt x="1747499" y="1679512"/>
                  </a:lnTo>
                  <a:lnTo>
                    <a:pt x="1754640" y="1679512"/>
                  </a:lnTo>
                  <a:lnTo>
                    <a:pt x="1815176" y="1629841"/>
                  </a:lnTo>
                  <a:lnTo>
                    <a:pt x="1813003" y="1600348"/>
                  </a:lnTo>
                  <a:lnTo>
                    <a:pt x="1807726" y="1576133"/>
                  </a:lnTo>
                  <a:lnTo>
                    <a:pt x="1796239" y="1558128"/>
                  </a:lnTo>
                  <a:lnTo>
                    <a:pt x="1783822" y="1541053"/>
                  </a:lnTo>
                  <a:lnTo>
                    <a:pt x="1767057" y="1525220"/>
                  </a:lnTo>
                  <a:lnTo>
                    <a:pt x="1769230" y="1510319"/>
                  </a:lnTo>
                  <a:lnTo>
                    <a:pt x="1774508" y="1500695"/>
                  </a:lnTo>
                  <a:lnTo>
                    <a:pt x="1780717" y="1495418"/>
                  </a:lnTo>
                  <a:lnTo>
                    <a:pt x="1787857" y="1489209"/>
                  </a:lnTo>
                  <a:lnTo>
                    <a:pt x="1794066" y="1480827"/>
                  </a:lnTo>
                  <a:lnTo>
                    <a:pt x="1800275" y="1480827"/>
                  </a:lnTo>
                  <a:lnTo>
                    <a:pt x="1805553" y="1481758"/>
                  </a:lnTo>
                  <a:lnTo>
                    <a:pt x="1807726" y="1481758"/>
                  </a:lnTo>
                  <a:lnTo>
                    <a:pt x="1810830" y="1483931"/>
                  </a:lnTo>
                  <a:lnTo>
                    <a:pt x="1813003" y="1488277"/>
                  </a:lnTo>
                  <a:lnTo>
                    <a:pt x="1816108" y="1493555"/>
                  </a:lnTo>
                  <a:lnTo>
                    <a:pt x="1818281" y="1496659"/>
                  </a:lnTo>
                  <a:lnTo>
                    <a:pt x="1816108" y="1501006"/>
                  </a:lnTo>
                  <a:lnTo>
                    <a:pt x="1815176" y="1504110"/>
                  </a:lnTo>
                  <a:lnTo>
                    <a:pt x="1811141" y="1506283"/>
                  </a:lnTo>
                  <a:lnTo>
                    <a:pt x="1808036" y="1506283"/>
                  </a:lnTo>
                  <a:lnTo>
                    <a:pt x="1804000" y="1508456"/>
                  </a:lnTo>
                  <a:lnTo>
                    <a:pt x="1804000" y="1518080"/>
                  </a:lnTo>
                  <a:lnTo>
                    <a:pt x="1804000" y="1523358"/>
                  </a:lnTo>
                  <a:lnTo>
                    <a:pt x="1806173" y="1528635"/>
                  </a:lnTo>
                  <a:lnTo>
                    <a:pt x="1808346" y="1533913"/>
                  </a:lnTo>
                  <a:lnTo>
                    <a:pt x="1811451" y="1532981"/>
                  </a:lnTo>
                  <a:lnTo>
                    <a:pt x="1813624" y="1532981"/>
                  </a:lnTo>
                  <a:lnTo>
                    <a:pt x="1815797" y="1532981"/>
                  </a:lnTo>
                  <a:lnTo>
                    <a:pt x="1816729" y="1530808"/>
                  </a:lnTo>
                  <a:lnTo>
                    <a:pt x="1818902" y="1530808"/>
                  </a:lnTo>
                  <a:lnTo>
                    <a:pt x="1826042" y="1526462"/>
                  </a:lnTo>
                  <a:lnTo>
                    <a:pt x="1830078" y="1523358"/>
                  </a:lnTo>
                  <a:lnTo>
                    <a:pt x="1831009" y="1521184"/>
                  </a:lnTo>
                  <a:lnTo>
                    <a:pt x="1835045" y="1518080"/>
                  </a:lnTo>
                  <a:lnTo>
                    <a:pt x="1838150" y="1513734"/>
                  </a:lnTo>
                  <a:lnTo>
                    <a:pt x="1837218" y="1508456"/>
                  </a:lnTo>
                  <a:lnTo>
                    <a:pt x="1837218" y="1503179"/>
                  </a:lnTo>
                  <a:lnTo>
                    <a:pt x="1835045" y="1501006"/>
                  </a:lnTo>
                  <a:lnTo>
                    <a:pt x="1835045" y="1498832"/>
                  </a:lnTo>
                  <a:lnTo>
                    <a:pt x="1835045" y="1495728"/>
                  </a:lnTo>
                  <a:lnTo>
                    <a:pt x="1835045" y="1491382"/>
                  </a:lnTo>
                  <a:lnTo>
                    <a:pt x="1835045" y="1483931"/>
                  </a:lnTo>
                  <a:lnTo>
                    <a:pt x="1862054" y="1478653"/>
                  </a:lnTo>
                  <a:lnTo>
                    <a:pt x="1891236" y="1469030"/>
                  </a:lnTo>
                  <a:lnTo>
                    <a:pt x="1916382" y="1458474"/>
                  </a:lnTo>
                  <a:lnTo>
                    <a:pt x="1940286" y="1443573"/>
                  </a:lnTo>
                  <a:lnTo>
                    <a:pt x="1958913" y="1423394"/>
                  </a:lnTo>
                  <a:lnTo>
                    <a:pt x="1967295" y="1408493"/>
                  </a:lnTo>
                  <a:lnTo>
                    <a:pt x="1974435" y="1394833"/>
                  </a:lnTo>
                  <a:lnTo>
                    <a:pt x="1981575" y="1379932"/>
                  </a:lnTo>
                  <a:lnTo>
                    <a:pt x="1993993" y="1371550"/>
                  </a:lnTo>
                  <a:lnTo>
                    <a:pt x="1993993" y="1351992"/>
                  </a:lnTo>
                  <a:lnTo>
                    <a:pt x="1993062" y="1329639"/>
                  </a:lnTo>
                  <a:lnTo>
                    <a:pt x="1989026" y="1309460"/>
                  </a:lnTo>
                  <a:lnTo>
                    <a:pt x="1981886" y="1289281"/>
                  </a:lnTo>
                  <a:lnTo>
                    <a:pt x="1973504" y="1274380"/>
                  </a:lnTo>
                  <a:lnTo>
                    <a:pt x="1958913" y="1264756"/>
                  </a:lnTo>
                  <a:lnTo>
                    <a:pt x="1964190" y="1252028"/>
                  </a:lnTo>
                  <a:lnTo>
                    <a:pt x="1969468" y="1244577"/>
                  </a:lnTo>
                  <a:lnTo>
                    <a:pt x="1976608" y="1237127"/>
                  </a:lnTo>
                  <a:lnTo>
                    <a:pt x="1983748" y="1227503"/>
                  </a:lnTo>
                  <a:lnTo>
                    <a:pt x="2003617" y="1227503"/>
                  </a:lnTo>
                  <a:lnTo>
                    <a:pt x="2003617" y="1214774"/>
                  </a:lnTo>
                  <a:lnTo>
                    <a:pt x="1998339" y="1214774"/>
                  </a:lnTo>
                  <a:lnTo>
                    <a:pt x="1987784" y="1209497"/>
                  </a:lnTo>
                  <a:lnTo>
                    <a:pt x="1978471" y="1209497"/>
                  </a:lnTo>
                  <a:lnTo>
                    <a:pt x="1969157" y="1212601"/>
                  </a:lnTo>
                  <a:lnTo>
                    <a:pt x="1958602" y="1218810"/>
                  </a:lnTo>
                  <a:lnTo>
                    <a:pt x="1954567" y="1212601"/>
                  </a:lnTo>
                  <a:lnTo>
                    <a:pt x="1951462" y="1209497"/>
                  </a:lnTo>
                  <a:lnTo>
                    <a:pt x="1947426" y="1205151"/>
                  </a:lnTo>
                  <a:lnTo>
                    <a:pt x="1942149" y="1202046"/>
                  </a:lnTo>
                  <a:lnTo>
                    <a:pt x="1935008" y="1197700"/>
                  </a:lnTo>
                  <a:lnTo>
                    <a:pt x="1942149" y="1184972"/>
                  </a:lnTo>
                  <a:lnTo>
                    <a:pt x="1954567" y="1174416"/>
                  </a:lnTo>
                  <a:lnTo>
                    <a:pt x="1966985" y="1164793"/>
                  </a:lnTo>
                  <a:lnTo>
                    <a:pt x="1978471" y="1153306"/>
                  </a:lnTo>
                  <a:lnTo>
                    <a:pt x="1983748" y="1155479"/>
                  </a:lnTo>
                  <a:lnTo>
                    <a:pt x="1987784" y="1155479"/>
                  </a:lnTo>
                  <a:lnTo>
                    <a:pt x="1990889" y="1157652"/>
                  </a:lnTo>
                  <a:lnTo>
                    <a:pt x="1993993" y="1157652"/>
                  </a:lnTo>
                  <a:lnTo>
                    <a:pt x="1990889" y="1165103"/>
                  </a:lnTo>
                  <a:lnTo>
                    <a:pt x="1988716" y="1168208"/>
                  </a:lnTo>
                  <a:lnTo>
                    <a:pt x="1987784" y="1174416"/>
                  </a:lnTo>
                  <a:lnTo>
                    <a:pt x="1985611" y="1177521"/>
                  </a:lnTo>
                  <a:lnTo>
                    <a:pt x="1983438" y="1182799"/>
                  </a:lnTo>
                  <a:lnTo>
                    <a:pt x="1983438" y="1187145"/>
                  </a:lnTo>
                  <a:lnTo>
                    <a:pt x="1995856" y="1181867"/>
                  </a:lnTo>
                  <a:lnTo>
                    <a:pt x="2010447" y="1175658"/>
                  </a:lnTo>
                  <a:lnTo>
                    <a:pt x="2022865" y="1172554"/>
                  </a:lnTo>
                  <a:lnTo>
                    <a:pt x="2034351" y="1174727"/>
                  </a:lnTo>
                  <a:lnTo>
                    <a:pt x="2043664" y="1174727"/>
                  </a:lnTo>
                  <a:lnTo>
                    <a:pt x="2039629" y="1182178"/>
                  </a:lnTo>
                  <a:lnTo>
                    <a:pt x="2037456" y="1187455"/>
                  </a:lnTo>
                  <a:lnTo>
                    <a:pt x="2034351" y="1192733"/>
                  </a:lnTo>
                  <a:lnTo>
                    <a:pt x="2030315" y="1198010"/>
                  </a:lnTo>
                  <a:lnTo>
                    <a:pt x="2034351" y="1204219"/>
                  </a:lnTo>
                  <a:lnTo>
                    <a:pt x="2037456" y="1205151"/>
                  </a:lnTo>
                  <a:lnTo>
                    <a:pt x="2039629" y="1207324"/>
                  </a:lnTo>
                  <a:lnTo>
                    <a:pt x="2041802" y="1207324"/>
                  </a:lnTo>
                  <a:lnTo>
                    <a:pt x="2044906" y="1207324"/>
                  </a:lnTo>
                  <a:lnTo>
                    <a:pt x="2048942" y="1207324"/>
                  </a:lnTo>
                  <a:lnTo>
                    <a:pt x="2054220" y="1207324"/>
                  </a:lnTo>
                  <a:lnTo>
                    <a:pt x="2054220" y="1218810"/>
                  </a:lnTo>
                  <a:lnTo>
                    <a:pt x="2052046" y="1233712"/>
                  </a:lnTo>
                  <a:lnTo>
                    <a:pt x="2052046" y="1246440"/>
                  </a:lnTo>
                  <a:lnTo>
                    <a:pt x="2054220" y="1254822"/>
                  </a:lnTo>
                  <a:lnTo>
                    <a:pt x="2054220" y="1264446"/>
                  </a:lnTo>
                  <a:lnTo>
                    <a:pt x="2078124" y="1261341"/>
                  </a:lnTo>
                  <a:lnTo>
                    <a:pt x="2092715" y="1255132"/>
                  </a:lnTo>
                  <a:lnTo>
                    <a:pt x="2099855" y="1247682"/>
                  </a:lnTo>
                  <a:lnTo>
                    <a:pt x="2102960" y="1239300"/>
                  </a:lnTo>
                  <a:lnTo>
                    <a:pt x="2100787" y="1226571"/>
                  </a:lnTo>
                  <a:lnTo>
                    <a:pt x="2097682" y="1215085"/>
                  </a:lnTo>
                  <a:lnTo>
                    <a:pt x="2090542" y="1202357"/>
                  </a:lnTo>
                  <a:lnTo>
                    <a:pt x="2085264" y="1189628"/>
                  </a:lnTo>
                  <a:lnTo>
                    <a:pt x="2078124" y="1178142"/>
                  </a:lnTo>
                  <a:lnTo>
                    <a:pt x="2074088" y="1167587"/>
                  </a:lnTo>
                  <a:lnTo>
                    <a:pt x="2078124" y="1165414"/>
                  </a:lnTo>
                  <a:lnTo>
                    <a:pt x="2081228" y="1165414"/>
                  </a:lnTo>
                  <a:lnTo>
                    <a:pt x="2083402" y="1165414"/>
                  </a:lnTo>
                  <a:lnTo>
                    <a:pt x="2085575" y="1163241"/>
                  </a:lnTo>
                  <a:lnTo>
                    <a:pt x="2087748" y="1163241"/>
                  </a:lnTo>
                  <a:lnTo>
                    <a:pt x="2098303" y="1155790"/>
                  </a:lnTo>
                  <a:lnTo>
                    <a:pt x="2105443" y="1145235"/>
                  </a:lnTo>
                  <a:lnTo>
                    <a:pt x="2110721" y="1133748"/>
                  </a:lnTo>
                  <a:lnTo>
                    <a:pt x="2117861" y="1123193"/>
                  </a:lnTo>
                  <a:lnTo>
                    <a:pt x="2127175" y="1113569"/>
                  </a:lnTo>
                  <a:lnTo>
                    <a:pt x="2137730" y="1111396"/>
                  </a:lnTo>
                  <a:lnTo>
                    <a:pt x="2149216" y="1111396"/>
                  </a:lnTo>
                  <a:lnTo>
                    <a:pt x="2161634" y="1113569"/>
                  </a:lnTo>
                  <a:lnTo>
                    <a:pt x="2174052" y="1110465"/>
                  </a:lnTo>
                  <a:lnTo>
                    <a:pt x="2178088" y="1106118"/>
                  </a:lnTo>
                  <a:lnTo>
                    <a:pt x="2185228" y="1096495"/>
                  </a:lnTo>
                  <a:lnTo>
                    <a:pt x="2195783" y="1083766"/>
                  </a:lnTo>
                  <a:lnTo>
                    <a:pt x="2208201" y="1071038"/>
                  </a:lnTo>
                  <a:lnTo>
                    <a:pt x="2219687" y="1056137"/>
                  </a:lnTo>
                  <a:lnTo>
                    <a:pt x="2230242" y="1043408"/>
                  </a:lnTo>
                  <a:lnTo>
                    <a:pt x="2239556" y="1031922"/>
                  </a:lnTo>
                  <a:lnTo>
                    <a:pt x="2243592" y="1028817"/>
                  </a:lnTo>
                  <a:lnTo>
                    <a:pt x="2250732" y="1011743"/>
                  </a:lnTo>
                  <a:lnTo>
                    <a:pt x="2256010" y="999015"/>
                  </a:lnTo>
                  <a:lnTo>
                    <a:pt x="2263150" y="986286"/>
                  </a:lnTo>
                  <a:lnTo>
                    <a:pt x="2273705" y="974800"/>
                  </a:lnTo>
                  <a:lnTo>
                    <a:pt x="2270600" y="962072"/>
                  </a:lnTo>
                  <a:lnTo>
                    <a:pt x="2266565" y="952448"/>
                  </a:lnTo>
                  <a:lnTo>
                    <a:pt x="2263460" y="942824"/>
                  </a:lnTo>
                  <a:lnTo>
                    <a:pt x="2263460" y="932269"/>
                  </a:lnTo>
                  <a:lnTo>
                    <a:pt x="2265633" y="922645"/>
                  </a:lnTo>
                  <a:lnTo>
                    <a:pt x="2270911" y="917367"/>
                  </a:lnTo>
                  <a:lnTo>
                    <a:pt x="2273084" y="912090"/>
                  </a:lnTo>
                  <a:lnTo>
                    <a:pt x="2270911" y="902466"/>
                  </a:lnTo>
                  <a:lnTo>
                    <a:pt x="2266875" y="887565"/>
                  </a:lnTo>
                  <a:lnTo>
                    <a:pt x="2263771" y="877941"/>
                  </a:lnTo>
                  <a:lnTo>
                    <a:pt x="2258493" y="870490"/>
                  </a:lnTo>
                  <a:lnTo>
                    <a:pt x="2251353" y="862108"/>
                  </a:lnTo>
                  <a:lnTo>
                    <a:pt x="2242039" y="862108"/>
                  </a:lnTo>
                  <a:lnTo>
                    <a:pt x="2236762" y="862108"/>
                  </a:lnTo>
                  <a:lnTo>
                    <a:pt x="2230553" y="863039"/>
                  </a:lnTo>
                  <a:lnTo>
                    <a:pt x="2227448" y="865213"/>
                  </a:lnTo>
                  <a:lnTo>
                    <a:pt x="2223413" y="869559"/>
                  </a:lnTo>
                  <a:lnTo>
                    <a:pt x="2216272" y="867386"/>
                  </a:lnTo>
                  <a:lnTo>
                    <a:pt x="2213168" y="865213"/>
                  </a:lnTo>
                  <a:lnTo>
                    <a:pt x="2209132" y="862108"/>
                  </a:lnTo>
                  <a:lnTo>
                    <a:pt x="2208201" y="857762"/>
                  </a:lnTo>
                  <a:lnTo>
                    <a:pt x="2206028" y="854657"/>
                  </a:lnTo>
                  <a:lnTo>
                    <a:pt x="2203854" y="848448"/>
                  </a:lnTo>
                  <a:lnTo>
                    <a:pt x="2188332" y="848448"/>
                  </a:lnTo>
                  <a:lnTo>
                    <a:pt x="2188332" y="837893"/>
                  </a:lnTo>
                  <a:lnTo>
                    <a:pt x="2200750" y="828269"/>
                  </a:lnTo>
                  <a:lnTo>
                    <a:pt x="2206028" y="820819"/>
                  </a:lnTo>
                  <a:lnTo>
                    <a:pt x="2211305" y="812437"/>
                  </a:lnTo>
                  <a:lnTo>
                    <a:pt x="2218446" y="804986"/>
                  </a:lnTo>
                  <a:lnTo>
                    <a:pt x="2247627" y="795362"/>
                  </a:lnTo>
                  <a:lnTo>
                    <a:pt x="2256941" y="785738"/>
                  </a:lnTo>
                  <a:lnTo>
                    <a:pt x="2264081" y="773010"/>
                  </a:lnTo>
                  <a:lnTo>
                    <a:pt x="2271221" y="760282"/>
                  </a:lnTo>
                  <a:lnTo>
                    <a:pt x="2278361" y="746622"/>
                  </a:lnTo>
                  <a:lnTo>
                    <a:pt x="2290779" y="736067"/>
                  </a:lnTo>
                  <a:lnTo>
                    <a:pt x="2305370" y="726443"/>
                  </a:lnTo>
                  <a:lnTo>
                    <a:pt x="2317788" y="713715"/>
                  </a:lnTo>
                  <a:lnTo>
                    <a:pt x="2354110" y="718993"/>
                  </a:lnTo>
                  <a:lnTo>
                    <a:pt x="2363424" y="730479"/>
                  </a:lnTo>
                  <a:lnTo>
                    <a:pt x="2375841" y="732652"/>
                  </a:lnTo>
                  <a:lnTo>
                    <a:pt x="2390432" y="726443"/>
                  </a:lnTo>
                  <a:lnTo>
                    <a:pt x="2407196" y="723339"/>
                  </a:lnTo>
                  <a:lnTo>
                    <a:pt x="2407196" y="743518"/>
                  </a:lnTo>
                  <a:lnTo>
                    <a:pt x="2422719" y="743518"/>
                  </a:lnTo>
                  <a:lnTo>
                    <a:pt x="2439483" y="741345"/>
                  </a:lnTo>
                  <a:lnTo>
                    <a:pt x="2451901" y="739171"/>
                  </a:lnTo>
                  <a:lnTo>
                    <a:pt x="2463387" y="733894"/>
                  </a:lnTo>
                  <a:lnTo>
                    <a:pt x="2463387" y="730789"/>
                  </a:lnTo>
                  <a:lnTo>
                    <a:pt x="2461214" y="726443"/>
                  </a:lnTo>
                  <a:lnTo>
                    <a:pt x="2459041" y="721166"/>
                  </a:lnTo>
                  <a:lnTo>
                    <a:pt x="2458110" y="718061"/>
                  </a:lnTo>
                  <a:lnTo>
                    <a:pt x="2458110" y="713715"/>
                  </a:lnTo>
                  <a:lnTo>
                    <a:pt x="2458110" y="710610"/>
                  </a:lnTo>
                  <a:lnTo>
                    <a:pt x="2463387" y="700987"/>
                  </a:lnTo>
                  <a:lnTo>
                    <a:pt x="2473942" y="688258"/>
                  </a:lnTo>
                  <a:lnTo>
                    <a:pt x="2485429" y="674599"/>
                  </a:lnTo>
                  <a:lnTo>
                    <a:pt x="2497847" y="664044"/>
                  </a:lnTo>
                  <a:lnTo>
                    <a:pt x="2507160" y="658766"/>
                  </a:lnTo>
                  <a:lnTo>
                    <a:pt x="2510265" y="656593"/>
                  </a:lnTo>
                  <a:lnTo>
                    <a:pt x="2515542" y="658766"/>
                  </a:lnTo>
                  <a:lnTo>
                    <a:pt x="2519578" y="659697"/>
                  </a:lnTo>
                  <a:lnTo>
                    <a:pt x="2524855" y="661871"/>
                  </a:lnTo>
                  <a:lnTo>
                    <a:pt x="2530133" y="666217"/>
                  </a:lnTo>
                  <a:lnTo>
                    <a:pt x="2530133" y="669321"/>
                  </a:lnTo>
                  <a:lnTo>
                    <a:pt x="2529202" y="673667"/>
                  </a:lnTo>
                  <a:lnTo>
                    <a:pt x="2529202" y="674599"/>
                  </a:lnTo>
                  <a:lnTo>
                    <a:pt x="2529202" y="676772"/>
                  </a:lnTo>
                  <a:lnTo>
                    <a:pt x="2527028" y="678945"/>
                  </a:lnTo>
                  <a:lnTo>
                    <a:pt x="2527028" y="684223"/>
                  </a:lnTo>
                  <a:lnTo>
                    <a:pt x="2529202" y="688569"/>
                  </a:lnTo>
                  <a:lnTo>
                    <a:pt x="2529202" y="689500"/>
                  </a:lnTo>
                  <a:lnTo>
                    <a:pt x="2530133" y="695709"/>
                  </a:lnTo>
                  <a:lnTo>
                    <a:pt x="2546897" y="688258"/>
                  </a:lnTo>
                  <a:lnTo>
                    <a:pt x="2559315" y="678635"/>
                  </a:lnTo>
                  <a:lnTo>
                    <a:pt x="2568628" y="665906"/>
                  </a:lnTo>
                  <a:lnTo>
                    <a:pt x="2577942" y="651005"/>
                  </a:lnTo>
                  <a:lnTo>
                    <a:pt x="2587255" y="637345"/>
                  </a:lnTo>
                  <a:lnTo>
                    <a:pt x="2588186" y="636414"/>
                  </a:lnTo>
                  <a:lnTo>
                    <a:pt x="2590359" y="634241"/>
                  </a:lnTo>
                  <a:lnTo>
                    <a:pt x="2593464" y="632068"/>
                  </a:lnTo>
                  <a:lnTo>
                    <a:pt x="2595637" y="634241"/>
                  </a:lnTo>
                  <a:lnTo>
                    <a:pt x="2595637" y="636414"/>
                  </a:lnTo>
                  <a:lnTo>
                    <a:pt x="2597810" y="636414"/>
                  </a:lnTo>
                  <a:lnTo>
                    <a:pt x="2597810" y="637345"/>
                  </a:lnTo>
                  <a:lnTo>
                    <a:pt x="2592533" y="651005"/>
                  </a:lnTo>
                  <a:lnTo>
                    <a:pt x="2588497" y="665906"/>
                  </a:lnTo>
                  <a:lnTo>
                    <a:pt x="2583219" y="678635"/>
                  </a:lnTo>
                  <a:lnTo>
                    <a:pt x="2570802" y="688258"/>
                  </a:lnTo>
                  <a:lnTo>
                    <a:pt x="2558384" y="696640"/>
                  </a:lnTo>
                  <a:lnTo>
                    <a:pt x="2546897" y="706264"/>
                  </a:lnTo>
                  <a:lnTo>
                    <a:pt x="2532306" y="728616"/>
                  </a:lnTo>
                  <a:lnTo>
                    <a:pt x="2517715" y="750968"/>
                  </a:lnTo>
                  <a:lnTo>
                    <a:pt x="2510575" y="758419"/>
                  </a:lnTo>
                  <a:lnTo>
                    <a:pt x="2500020" y="761524"/>
                  </a:lnTo>
                  <a:lnTo>
                    <a:pt x="2490706" y="765870"/>
                  </a:lnTo>
                  <a:lnTo>
                    <a:pt x="2483566" y="771147"/>
                  </a:lnTo>
                  <a:lnTo>
                    <a:pt x="2476426" y="786049"/>
                  </a:lnTo>
                  <a:lnTo>
                    <a:pt x="2478599" y="798777"/>
                  </a:lnTo>
                  <a:lnTo>
                    <a:pt x="2483877" y="808401"/>
                  </a:lnTo>
                  <a:lnTo>
                    <a:pt x="2480772" y="815852"/>
                  </a:lnTo>
                  <a:lnTo>
                    <a:pt x="2478599" y="821129"/>
                  </a:lnTo>
                  <a:lnTo>
                    <a:pt x="2473322" y="825475"/>
                  </a:lnTo>
                  <a:lnTo>
                    <a:pt x="2469286" y="828580"/>
                  </a:lnTo>
                  <a:lnTo>
                    <a:pt x="2464008" y="832926"/>
                  </a:lnTo>
                  <a:lnTo>
                    <a:pt x="2461835" y="865833"/>
                  </a:lnTo>
                  <a:lnTo>
                    <a:pt x="2464008" y="893463"/>
                  </a:lnTo>
                  <a:lnTo>
                    <a:pt x="2473322" y="917678"/>
                  </a:lnTo>
                  <a:lnTo>
                    <a:pt x="2487912" y="937857"/>
                  </a:lnTo>
                  <a:lnTo>
                    <a:pt x="2487912" y="943134"/>
                  </a:lnTo>
                  <a:lnTo>
                    <a:pt x="2494121" y="943134"/>
                  </a:lnTo>
                  <a:lnTo>
                    <a:pt x="2498157" y="922955"/>
                  </a:lnTo>
                  <a:lnTo>
                    <a:pt x="2510575" y="922955"/>
                  </a:lnTo>
                  <a:lnTo>
                    <a:pt x="2515852" y="904950"/>
                  </a:lnTo>
                  <a:lnTo>
                    <a:pt x="2522993" y="890048"/>
                  </a:lnTo>
                  <a:lnTo>
                    <a:pt x="2527028" y="890048"/>
                  </a:lnTo>
                  <a:lnTo>
                    <a:pt x="2529202" y="890048"/>
                  </a:lnTo>
                  <a:lnTo>
                    <a:pt x="2530133" y="890048"/>
                  </a:lnTo>
                  <a:lnTo>
                    <a:pt x="2534169" y="890048"/>
                  </a:lnTo>
                  <a:lnTo>
                    <a:pt x="2537273" y="890048"/>
                  </a:lnTo>
                  <a:lnTo>
                    <a:pt x="2539446" y="875147"/>
                  </a:lnTo>
                  <a:lnTo>
                    <a:pt x="2541620" y="867696"/>
                  </a:lnTo>
                  <a:lnTo>
                    <a:pt x="2546897" y="860245"/>
                  </a:lnTo>
                  <a:lnTo>
                    <a:pt x="2554037" y="848759"/>
                  </a:lnTo>
                  <a:lnTo>
                    <a:pt x="2566455" y="848759"/>
                  </a:lnTo>
                  <a:lnTo>
                    <a:pt x="2566455" y="840377"/>
                  </a:lnTo>
                  <a:lnTo>
                    <a:pt x="2566455" y="832926"/>
                  </a:lnTo>
                  <a:lnTo>
                    <a:pt x="2568628" y="827649"/>
                  </a:lnTo>
                  <a:lnTo>
                    <a:pt x="2570802" y="821440"/>
                  </a:lnTo>
                  <a:lnTo>
                    <a:pt x="2572975" y="820508"/>
                  </a:lnTo>
                  <a:lnTo>
                    <a:pt x="2573906" y="818335"/>
                  </a:lnTo>
                  <a:lnTo>
                    <a:pt x="2576079" y="818335"/>
                  </a:lnTo>
                  <a:lnTo>
                    <a:pt x="2578252" y="818335"/>
                  </a:lnTo>
                  <a:lnTo>
                    <a:pt x="2583530" y="818335"/>
                  </a:lnTo>
                  <a:lnTo>
                    <a:pt x="2580425" y="794120"/>
                  </a:lnTo>
                  <a:lnTo>
                    <a:pt x="2580425" y="766491"/>
                  </a:lnTo>
                  <a:lnTo>
                    <a:pt x="2581356" y="742276"/>
                  </a:lnTo>
                  <a:lnTo>
                    <a:pt x="2590670" y="719924"/>
                  </a:lnTo>
                  <a:lnTo>
                    <a:pt x="2595948" y="718993"/>
                  </a:lnTo>
                  <a:lnTo>
                    <a:pt x="2607434" y="716819"/>
                  </a:lnTo>
                  <a:lnTo>
                    <a:pt x="2619852" y="716819"/>
                  </a:lnTo>
                  <a:lnTo>
                    <a:pt x="2629165" y="716819"/>
                  </a:lnTo>
                  <a:lnTo>
                    <a:pt x="2634443" y="714646"/>
                  </a:lnTo>
                  <a:lnTo>
                    <a:pt x="2634443" y="707196"/>
                  </a:lnTo>
                  <a:lnTo>
                    <a:pt x="2639720" y="704091"/>
                  </a:lnTo>
                  <a:lnTo>
                    <a:pt x="2646861" y="699745"/>
                  </a:lnTo>
                  <a:lnTo>
                    <a:pt x="2656174" y="697572"/>
                  </a:lnTo>
                  <a:lnTo>
                    <a:pt x="2663314" y="696640"/>
                  </a:lnTo>
                  <a:lnTo>
                    <a:pt x="2666419" y="701918"/>
                  </a:lnTo>
                  <a:lnTo>
                    <a:pt x="2672628" y="707196"/>
                  </a:lnTo>
                  <a:lnTo>
                    <a:pt x="2677905" y="711542"/>
                  </a:lnTo>
                  <a:lnTo>
                    <a:pt x="2685045" y="709369"/>
                  </a:lnTo>
                  <a:lnTo>
                    <a:pt x="2692186" y="705022"/>
                  </a:lnTo>
                  <a:lnTo>
                    <a:pt x="2702741" y="701918"/>
                  </a:lnTo>
                  <a:lnTo>
                    <a:pt x="2717332" y="699745"/>
                  </a:lnTo>
                  <a:lnTo>
                    <a:pt x="2724472" y="689190"/>
                  </a:lnTo>
                  <a:lnTo>
                    <a:pt x="2728508" y="677703"/>
                  </a:lnTo>
                  <a:lnTo>
                    <a:pt x="2729439" y="662802"/>
                  </a:lnTo>
                  <a:lnTo>
                    <a:pt x="2744030" y="657524"/>
                  </a:lnTo>
                  <a:lnTo>
                    <a:pt x="2757690" y="652247"/>
                  </a:lnTo>
                  <a:lnTo>
                    <a:pt x="2768245" y="644796"/>
                  </a:lnTo>
                  <a:lnTo>
                    <a:pt x="2773522" y="629895"/>
                  </a:lnTo>
                  <a:lnTo>
                    <a:pt x="2782836" y="632068"/>
                  </a:lnTo>
                  <a:lnTo>
                    <a:pt x="2789976" y="632999"/>
                  </a:lnTo>
                  <a:lnTo>
                    <a:pt x="2795254" y="637345"/>
                  </a:lnTo>
                  <a:lnTo>
                    <a:pt x="2802394" y="642623"/>
                  </a:lnTo>
                  <a:lnTo>
                    <a:pt x="2807671" y="640450"/>
                  </a:lnTo>
                  <a:lnTo>
                    <a:pt x="2811707" y="640450"/>
                  </a:lnTo>
                  <a:lnTo>
                    <a:pt x="2813880" y="638277"/>
                  </a:lnTo>
                  <a:lnTo>
                    <a:pt x="2816985" y="638277"/>
                  </a:lnTo>
                  <a:lnTo>
                    <a:pt x="2811707" y="612820"/>
                  </a:lnTo>
                  <a:lnTo>
                    <a:pt x="2800221" y="590468"/>
                  </a:lnTo>
                  <a:lnTo>
                    <a:pt x="2789666" y="577740"/>
                  </a:lnTo>
                  <a:lnTo>
                    <a:pt x="2792770" y="572462"/>
                  </a:lnTo>
                  <a:lnTo>
                    <a:pt x="2794943" y="570289"/>
                  </a:lnTo>
                  <a:lnTo>
                    <a:pt x="2797116" y="568116"/>
                  </a:lnTo>
                  <a:lnTo>
                    <a:pt x="2799290" y="568116"/>
                  </a:lnTo>
                  <a:lnTo>
                    <a:pt x="2800221" y="568116"/>
                  </a:lnTo>
                  <a:lnTo>
                    <a:pt x="2802394" y="570289"/>
                  </a:lnTo>
                  <a:lnTo>
                    <a:pt x="2804567" y="570289"/>
                  </a:lnTo>
                  <a:lnTo>
                    <a:pt x="2806740" y="570289"/>
                  </a:lnTo>
                  <a:lnTo>
                    <a:pt x="2809845" y="570289"/>
                  </a:lnTo>
                  <a:lnTo>
                    <a:pt x="2813880" y="568116"/>
                  </a:lnTo>
                  <a:lnTo>
                    <a:pt x="2822263" y="560665"/>
                  </a:lnTo>
                  <a:lnTo>
                    <a:pt x="2826298" y="547937"/>
                  </a:lnTo>
                  <a:lnTo>
                    <a:pt x="2829403" y="533036"/>
                  </a:lnTo>
                  <a:lnTo>
                    <a:pt x="2829403" y="520307"/>
                  </a:lnTo>
                  <a:lnTo>
                    <a:pt x="2833439" y="525585"/>
                  </a:lnTo>
                  <a:lnTo>
                    <a:pt x="2838716" y="533036"/>
                  </a:lnTo>
                  <a:lnTo>
                    <a:pt x="2842752" y="540486"/>
                  </a:lnTo>
                  <a:lnTo>
                    <a:pt x="2845856" y="538313"/>
                  </a:lnTo>
                  <a:lnTo>
                    <a:pt x="2848029" y="538313"/>
                  </a:lnTo>
                  <a:lnTo>
                    <a:pt x="2850203" y="538313"/>
                  </a:lnTo>
                  <a:lnTo>
                    <a:pt x="2851134" y="536140"/>
                  </a:lnTo>
                  <a:lnTo>
                    <a:pt x="2853307" y="536140"/>
                  </a:lnTo>
                  <a:lnTo>
                    <a:pt x="2860447" y="536140"/>
                  </a:lnTo>
                  <a:lnTo>
                    <a:pt x="2864483" y="538313"/>
                  </a:lnTo>
                  <a:lnTo>
                    <a:pt x="2865414" y="540486"/>
                  </a:lnTo>
                  <a:lnTo>
                    <a:pt x="2869450" y="542659"/>
                  </a:lnTo>
                  <a:lnTo>
                    <a:pt x="2872555" y="543591"/>
                  </a:lnTo>
                  <a:lnTo>
                    <a:pt x="2872555" y="557250"/>
                  </a:lnTo>
                  <a:lnTo>
                    <a:pt x="2887146" y="560355"/>
                  </a:lnTo>
                  <a:lnTo>
                    <a:pt x="2898632" y="565632"/>
                  </a:lnTo>
                  <a:lnTo>
                    <a:pt x="2905772" y="577119"/>
                  </a:lnTo>
                  <a:lnTo>
                    <a:pt x="2912913" y="577119"/>
                  </a:lnTo>
                  <a:lnTo>
                    <a:pt x="2916017" y="577119"/>
                  </a:lnTo>
                  <a:lnTo>
                    <a:pt x="2920053" y="577119"/>
                  </a:lnTo>
                  <a:lnTo>
                    <a:pt x="2923158" y="574946"/>
                  </a:lnTo>
                  <a:lnTo>
                    <a:pt x="2925330" y="572773"/>
                  </a:lnTo>
                  <a:lnTo>
                    <a:pt x="2928435" y="567495"/>
                  </a:lnTo>
                  <a:lnTo>
                    <a:pt x="2930608" y="564390"/>
                  </a:lnTo>
                  <a:lnTo>
                    <a:pt x="2930608" y="562217"/>
                  </a:lnTo>
                  <a:lnTo>
                    <a:pt x="2928435" y="557871"/>
                  </a:lnTo>
                  <a:lnTo>
                    <a:pt x="2927503" y="556940"/>
                  </a:lnTo>
                  <a:lnTo>
                    <a:pt x="2925330" y="554767"/>
                  </a:lnTo>
                  <a:lnTo>
                    <a:pt x="2921295" y="552594"/>
                  </a:lnTo>
                  <a:lnTo>
                    <a:pt x="2923468" y="547316"/>
                  </a:lnTo>
                  <a:lnTo>
                    <a:pt x="2925641" y="542038"/>
                  </a:lnTo>
                  <a:lnTo>
                    <a:pt x="2927814" y="539865"/>
                  </a:lnTo>
                  <a:lnTo>
                    <a:pt x="2930919" y="535519"/>
                  </a:lnTo>
                  <a:lnTo>
                    <a:pt x="2933092" y="532415"/>
                  </a:lnTo>
                  <a:lnTo>
                    <a:pt x="2969414" y="532415"/>
                  </a:lnTo>
                  <a:lnTo>
                    <a:pt x="2965999" y="516271"/>
                  </a:lnTo>
                  <a:close/>
                  <a:moveTo>
                    <a:pt x="758729" y="1039993"/>
                  </a:moveTo>
                  <a:lnTo>
                    <a:pt x="776425" y="1034716"/>
                  </a:lnTo>
                  <a:lnTo>
                    <a:pt x="791016" y="1027265"/>
                  </a:lnTo>
                  <a:lnTo>
                    <a:pt x="791016" y="1030370"/>
                  </a:lnTo>
                  <a:lnTo>
                    <a:pt x="791016" y="1034716"/>
                  </a:lnTo>
                  <a:lnTo>
                    <a:pt x="791016" y="1039993"/>
                  </a:lnTo>
                  <a:lnTo>
                    <a:pt x="788843" y="1045271"/>
                  </a:lnTo>
                  <a:lnTo>
                    <a:pt x="785738" y="1050549"/>
                  </a:lnTo>
                  <a:lnTo>
                    <a:pt x="785738" y="1057999"/>
                  </a:lnTo>
                  <a:lnTo>
                    <a:pt x="774252" y="1057999"/>
                  </a:lnTo>
                  <a:lnTo>
                    <a:pt x="765870" y="1057068"/>
                  </a:lnTo>
                  <a:lnTo>
                    <a:pt x="758729" y="1054895"/>
                  </a:lnTo>
                  <a:lnTo>
                    <a:pt x="758729" y="1039993"/>
                  </a:lnTo>
                  <a:close/>
                  <a:moveTo>
                    <a:pt x="644175" y="1152064"/>
                  </a:moveTo>
                  <a:lnTo>
                    <a:pt x="645106" y="1151133"/>
                  </a:lnTo>
                  <a:lnTo>
                    <a:pt x="645106" y="1148960"/>
                  </a:lnTo>
                  <a:lnTo>
                    <a:pt x="647279" y="1148960"/>
                  </a:lnTo>
                  <a:lnTo>
                    <a:pt x="649453" y="1146787"/>
                  </a:lnTo>
                  <a:lnTo>
                    <a:pt x="651626" y="1144614"/>
                  </a:lnTo>
                  <a:lnTo>
                    <a:pt x="666217" y="1144614"/>
                  </a:lnTo>
                  <a:lnTo>
                    <a:pt x="662181" y="1148960"/>
                  </a:lnTo>
                  <a:lnTo>
                    <a:pt x="659076" y="1151133"/>
                  </a:lnTo>
                  <a:lnTo>
                    <a:pt x="655041" y="1152064"/>
                  </a:lnTo>
                  <a:lnTo>
                    <a:pt x="651936" y="1154238"/>
                  </a:lnTo>
                  <a:lnTo>
                    <a:pt x="645727" y="1156411"/>
                  </a:lnTo>
                  <a:lnTo>
                    <a:pt x="642623" y="1156411"/>
                  </a:lnTo>
                  <a:lnTo>
                    <a:pt x="644175" y="1152064"/>
                  </a:lnTo>
                  <a:close/>
                  <a:moveTo>
                    <a:pt x="765870" y="1265377"/>
                  </a:moveTo>
                  <a:lnTo>
                    <a:pt x="759661" y="1282452"/>
                  </a:lnTo>
                  <a:lnTo>
                    <a:pt x="752520" y="1300457"/>
                  </a:lnTo>
                  <a:lnTo>
                    <a:pt x="751589" y="1315359"/>
                  </a:lnTo>
                  <a:lnTo>
                    <a:pt x="737930" y="1319705"/>
                  </a:lnTo>
                  <a:lnTo>
                    <a:pt x="725512" y="1320636"/>
                  </a:lnTo>
                  <a:lnTo>
                    <a:pt x="714957" y="1315359"/>
                  </a:lnTo>
                  <a:lnTo>
                    <a:pt x="701297" y="1312254"/>
                  </a:lnTo>
                  <a:lnTo>
                    <a:pt x="696019" y="1312254"/>
                  </a:lnTo>
                  <a:lnTo>
                    <a:pt x="692915" y="1312254"/>
                  </a:lnTo>
                  <a:lnTo>
                    <a:pt x="688879" y="1313186"/>
                  </a:lnTo>
                  <a:lnTo>
                    <a:pt x="685775" y="1317532"/>
                  </a:lnTo>
                  <a:lnTo>
                    <a:pt x="683602" y="1319705"/>
                  </a:lnTo>
                  <a:lnTo>
                    <a:pt x="681428" y="1322810"/>
                  </a:lnTo>
                  <a:lnTo>
                    <a:pt x="678324" y="1324983"/>
                  </a:lnTo>
                  <a:lnTo>
                    <a:pt x="673046" y="1322810"/>
                  </a:lnTo>
                  <a:lnTo>
                    <a:pt x="661560" y="1320636"/>
                  </a:lnTo>
                  <a:lnTo>
                    <a:pt x="646969" y="1319705"/>
                  </a:lnTo>
                  <a:lnTo>
                    <a:pt x="632378" y="1315359"/>
                  </a:lnTo>
                  <a:lnTo>
                    <a:pt x="617787" y="1313186"/>
                  </a:lnTo>
                  <a:lnTo>
                    <a:pt x="610647" y="1312254"/>
                  </a:lnTo>
                  <a:lnTo>
                    <a:pt x="596056" y="1306046"/>
                  </a:lnTo>
                  <a:lnTo>
                    <a:pt x="581465" y="1298595"/>
                  </a:lnTo>
                  <a:lnTo>
                    <a:pt x="566874" y="1295490"/>
                  </a:lnTo>
                  <a:lnTo>
                    <a:pt x="551352" y="1298595"/>
                  </a:lnTo>
                  <a:lnTo>
                    <a:pt x="539865" y="1306046"/>
                  </a:lnTo>
                  <a:lnTo>
                    <a:pt x="536761" y="1315669"/>
                  </a:lnTo>
                  <a:lnTo>
                    <a:pt x="532725" y="1325293"/>
                  </a:lnTo>
                  <a:lnTo>
                    <a:pt x="530552" y="1335848"/>
                  </a:lnTo>
                  <a:lnTo>
                    <a:pt x="523411" y="1334917"/>
                  </a:lnTo>
                  <a:lnTo>
                    <a:pt x="510994" y="1330571"/>
                  </a:lnTo>
                  <a:lnTo>
                    <a:pt x="496403" y="1327466"/>
                  </a:lnTo>
                  <a:lnTo>
                    <a:pt x="485848" y="1323120"/>
                  </a:lnTo>
                  <a:lnTo>
                    <a:pt x="478707" y="1320016"/>
                  </a:lnTo>
                  <a:lnTo>
                    <a:pt x="474671" y="1305114"/>
                  </a:lnTo>
                  <a:lnTo>
                    <a:pt x="460081" y="1297664"/>
                  </a:lnTo>
                  <a:lnTo>
                    <a:pt x="445490" y="1295490"/>
                  </a:lnTo>
                  <a:lnTo>
                    <a:pt x="430899" y="1295490"/>
                  </a:lnTo>
                  <a:lnTo>
                    <a:pt x="418481" y="1291144"/>
                  </a:lnTo>
                  <a:lnTo>
                    <a:pt x="415376" y="1288040"/>
                  </a:lnTo>
                  <a:lnTo>
                    <a:pt x="413203" y="1285867"/>
                  </a:lnTo>
                  <a:lnTo>
                    <a:pt x="409167" y="1282762"/>
                  </a:lnTo>
                  <a:lnTo>
                    <a:pt x="408236" y="1278416"/>
                  </a:lnTo>
                  <a:lnTo>
                    <a:pt x="402027" y="1275311"/>
                  </a:lnTo>
                  <a:lnTo>
                    <a:pt x="406063" y="1256374"/>
                  </a:lnTo>
                  <a:lnTo>
                    <a:pt x="409167" y="1238368"/>
                  </a:lnTo>
                  <a:lnTo>
                    <a:pt x="415376" y="1221294"/>
                  </a:lnTo>
                  <a:lnTo>
                    <a:pt x="410720" y="1221294"/>
                  </a:lnTo>
                  <a:lnTo>
                    <a:pt x="401406" y="1219121"/>
                  </a:lnTo>
                  <a:lnTo>
                    <a:pt x="381538" y="1218189"/>
                  </a:lnTo>
                  <a:lnTo>
                    <a:pt x="358565" y="1218189"/>
                  </a:lnTo>
                  <a:lnTo>
                    <a:pt x="330314" y="1218189"/>
                  </a:lnTo>
                  <a:lnTo>
                    <a:pt x="305168" y="1219121"/>
                  </a:lnTo>
                  <a:lnTo>
                    <a:pt x="281264" y="1223467"/>
                  </a:lnTo>
                  <a:lnTo>
                    <a:pt x="265742" y="1226571"/>
                  </a:lnTo>
                  <a:lnTo>
                    <a:pt x="254255" y="1234022"/>
                  </a:lnTo>
                  <a:lnTo>
                    <a:pt x="239664" y="1243646"/>
                  </a:lnTo>
                  <a:lnTo>
                    <a:pt x="225073" y="1251097"/>
                  </a:lnTo>
                  <a:lnTo>
                    <a:pt x="174160" y="1243646"/>
                  </a:lnTo>
                  <a:lnTo>
                    <a:pt x="174160" y="1234022"/>
                  </a:lnTo>
                  <a:lnTo>
                    <a:pt x="180369" y="1233091"/>
                  </a:lnTo>
                  <a:lnTo>
                    <a:pt x="183473" y="1230918"/>
                  </a:lnTo>
                  <a:lnTo>
                    <a:pt x="187509" y="1228744"/>
                  </a:lnTo>
                  <a:lnTo>
                    <a:pt x="190614" y="1226571"/>
                  </a:lnTo>
                  <a:lnTo>
                    <a:pt x="192787" y="1226571"/>
                  </a:lnTo>
                  <a:lnTo>
                    <a:pt x="195891" y="1228744"/>
                  </a:lnTo>
                  <a:lnTo>
                    <a:pt x="199927" y="1230918"/>
                  </a:lnTo>
                  <a:lnTo>
                    <a:pt x="205205" y="1233091"/>
                  </a:lnTo>
                  <a:lnTo>
                    <a:pt x="208309" y="1233091"/>
                  </a:lnTo>
                  <a:lnTo>
                    <a:pt x="214518" y="1230918"/>
                  </a:lnTo>
                  <a:lnTo>
                    <a:pt x="219796" y="1225640"/>
                  </a:lnTo>
                  <a:lnTo>
                    <a:pt x="222900" y="1219431"/>
                  </a:lnTo>
                  <a:lnTo>
                    <a:pt x="226936" y="1216327"/>
                  </a:lnTo>
                  <a:lnTo>
                    <a:pt x="232213" y="1211980"/>
                  </a:lnTo>
                  <a:lnTo>
                    <a:pt x="244631" y="1211049"/>
                  </a:lnTo>
                  <a:lnTo>
                    <a:pt x="244631" y="1204840"/>
                  </a:lnTo>
                  <a:lnTo>
                    <a:pt x="244631" y="1202978"/>
                  </a:lnTo>
                  <a:lnTo>
                    <a:pt x="244631" y="1200804"/>
                  </a:lnTo>
                  <a:lnTo>
                    <a:pt x="244631" y="1196458"/>
                  </a:lnTo>
                  <a:lnTo>
                    <a:pt x="248667" y="1195527"/>
                  </a:lnTo>
                  <a:lnTo>
                    <a:pt x="250840" y="1193354"/>
                  </a:lnTo>
                  <a:lnTo>
                    <a:pt x="251771" y="1191181"/>
                  </a:lnTo>
                  <a:lnTo>
                    <a:pt x="253945" y="1191181"/>
                  </a:lnTo>
                  <a:lnTo>
                    <a:pt x="256118" y="1189007"/>
                  </a:lnTo>
                  <a:lnTo>
                    <a:pt x="261395" y="1189007"/>
                  </a:lnTo>
                  <a:lnTo>
                    <a:pt x="259222" y="1185903"/>
                  </a:lnTo>
                  <a:lnTo>
                    <a:pt x="256118" y="1181557"/>
                  </a:lnTo>
                  <a:lnTo>
                    <a:pt x="253945" y="1180625"/>
                  </a:lnTo>
                  <a:lnTo>
                    <a:pt x="251771" y="1178452"/>
                  </a:lnTo>
                  <a:lnTo>
                    <a:pt x="251771" y="1174106"/>
                  </a:lnTo>
                  <a:lnTo>
                    <a:pt x="253945" y="1173175"/>
                  </a:lnTo>
                  <a:lnTo>
                    <a:pt x="257980" y="1159515"/>
                  </a:lnTo>
                  <a:lnTo>
                    <a:pt x="263258" y="1148960"/>
                  </a:lnTo>
                  <a:lnTo>
                    <a:pt x="270398" y="1139336"/>
                  </a:lnTo>
                  <a:lnTo>
                    <a:pt x="290267" y="1139336"/>
                  </a:lnTo>
                  <a:lnTo>
                    <a:pt x="295544" y="1130954"/>
                  </a:lnTo>
                  <a:lnTo>
                    <a:pt x="297717" y="1119468"/>
                  </a:lnTo>
                  <a:lnTo>
                    <a:pt x="300822" y="1108912"/>
                  </a:lnTo>
                  <a:lnTo>
                    <a:pt x="310135" y="1101462"/>
                  </a:lnTo>
                  <a:lnTo>
                    <a:pt x="314171" y="1099289"/>
                  </a:lnTo>
                  <a:lnTo>
                    <a:pt x="315102" y="1099289"/>
                  </a:lnTo>
                  <a:lnTo>
                    <a:pt x="319138" y="1099289"/>
                  </a:lnTo>
                  <a:lnTo>
                    <a:pt x="321311" y="1101462"/>
                  </a:lnTo>
                  <a:lnTo>
                    <a:pt x="322243" y="1104566"/>
                  </a:lnTo>
                  <a:lnTo>
                    <a:pt x="324416" y="1108912"/>
                  </a:lnTo>
                  <a:lnTo>
                    <a:pt x="344284" y="1104566"/>
                  </a:lnTo>
                  <a:lnTo>
                    <a:pt x="361048" y="1094942"/>
                  </a:lnTo>
                  <a:lnTo>
                    <a:pt x="373466" y="1084387"/>
                  </a:lnTo>
                  <a:lnTo>
                    <a:pt x="388057" y="1089665"/>
                  </a:lnTo>
                  <a:lnTo>
                    <a:pt x="399544" y="1101151"/>
                  </a:lnTo>
                  <a:lnTo>
                    <a:pt x="406684" y="1113880"/>
                  </a:lnTo>
                  <a:lnTo>
                    <a:pt x="415066" y="1124435"/>
                  </a:lnTo>
                  <a:lnTo>
                    <a:pt x="424379" y="1135921"/>
                  </a:lnTo>
                  <a:lnTo>
                    <a:pt x="453561" y="1156100"/>
                  </a:lnTo>
                  <a:lnTo>
                    <a:pt x="480570" y="1176279"/>
                  </a:lnTo>
                  <a:lnTo>
                    <a:pt x="480570" y="1180625"/>
                  </a:lnTo>
                  <a:lnTo>
                    <a:pt x="480570" y="1183730"/>
                  </a:lnTo>
                  <a:lnTo>
                    <a:pt x="479639" y="1185903"/>
                  </a:lnTo>
                  <a:lnTo>
                    <a:pt x="479639" y="1188076"/>
                  </a:lnTo>
                  <a:lnTo>
                    <a:pt x="477466" y="1189007"/>
                  </a:lnTo>
                  <a:lnTo>
                    <a:pt x="470325" y="1196458"/>
                  </a:lnTo>
                  <a:lnTo>
                    <a:pt x="458839" y="1200804"/>
                  </a:lnTo>
                  <a:lnTo>
                    <a:pt x="444248" y="1202978"/>
                  </a:lnTo>
                  <a:lnTo>
                    <a:pt x="429657" y="1200804"/>
                  </a:lnTo>
                  <a:lnTo>
                    <a:pt x="435866" y="1213533"/>
                  </a:lnTo>
                  <a:lnTo>
                    <a:pt x="444248" y="1218810"/>
                  </a:lnTo>
                  <a:lnTo>
                    <a:pt x="455734" y="1223157"/>
                  </a:lnTo>
                  <a:lnTo>
                    <a:pt x="465048" y="1230607"/>
                  </a:lnTo>
                  <a:lnTo>
                    <a:pt x="473430" y="1230607"/>
                  </a:lnTo>
                  <a:lnTo>
                    <a:pt x="473430" y="1206082"/>
                  </a:lnTo>
                  <a:lnTo>
                    <a:pt x="484916" y="1206082"/>
                  </a:lnTo>
                  <a:lnTo>
                    <a:pt x="488021" y="1198631"/>
                  </a:lnTo>
                  <a:lnTo>
                    <a:pt x="492057" y="1193354"/>
                  </a:lnTo>
                  <a:lnTo>
                    <a:pt x="495161" y="1189007"/>
                  </a:lnTo>
                  <a:lnTo>
                    <a:pt x="500439" y="1185903"/>
                  </a:lnTo>
                  <a:lnTo>
                    <a:pt x="499507" y="1180625"/>
                  </a:lnTo>
                  <a:lnTo>
                    <a:pt x="497334" y="1176279"/>
                  </a:lnTo>
                  <a:lnTo>
                    <a:pt x="497334" y="1174106"/>
                  </a:lnTo>
                  <a:lnTo>
                    <a:pt x="495161" y="1171002"/>
                  </a:lnTo>
                  <a:lnTo>
                    <a:pt x="494230" y="1166655"/>
                  </a:lnTo>
                  <a:lnTo>
                    <a:pt x="494230" y="1161378"/>
                  </a:lnTo>
                  <a:lnTo>
                    <a:pt x="499507" y="1161378"/>
                  </a:lnTo>
                  <a:lnTo>
                    <a:pt x="504785" y="1163551"/>
                  </a:lnTo>
                  <a:lnTo>
                    <a:pt x="507889" y="1165724"/>
                  </a:lnTo>
                  <a:lnTo>
                    <a:pt x="510062" y="1165724"/>
                  </a:lnTo>
                  <a:lnTo>
                    <a:pt x="514098" y="1165724"/>
                  </a:lnTo>
                  <a:lnTo>
                    <a:pt x="517203" y="1165724"/>
                  </a:lnTo>
                  <a:lnTo>
                    <a:pt x="521238" y="1165724"/>
                  </a:lnTo>
                  <a:lnTo>
                    <a:pt x="521238" y="1161378"/>
                  </a:lnTo>
                  <a:lnTo>
                    <a:pt x="509752" y="1151754"/>
                  </a:lnTo>
                  <a:lnTo>
                    <a:pt x="499197" y="1144303"/>
                  </a:lnTo>
                  <a:lnTo>
                    <a:pt x="484606" y="1139026"/>
                  </a:lnTo>
                  <a:lnTo>
                    <a:pt x="484606" y="1128471"/>
                  </a:lnTo>
                  <a:lnTo>
                    <a:pt x="470015" y="1128471"/>
                  </a:lnTo>
                  <a:lnTo>
                    <a:pt x="457597" y="1109533"/>
                  </a:lnTo>
                  <a:lnTo>
                    <a:pt x="443937" y="1093701"/>
                  </a:lnTo>
                  <a:lnTo>
                    <a:pt x="429346" y="1078799"/>
                  </a:lnTo>
                  <a:lnTo>
                    <a:pt x="429346" y="1072590"/>
                  </a:lnTo>
                  <a:lnTo>
                    <a:pt x="429346" y="1069486"/>
                  </a:lnTo>
                  <a:lnTo>
                    <a:pt x="429346" y="1065140"/>
                  </a:lnTo>
                  <a:lnTo>
                    <a:pt x="429346" y="1064208"/>
                  </a:lnTo>
                  <a:lnTo>
                    <a:pt x="433382" y="1062035"/>
                  </a:lnTo>
                  <a:lnTo>
                    <a:pt x="436487" y="1057689"/>
                  </a:lnTo>
                  <a:lnTo>
                    <a:pt x="438660" y="1057689"/>
                  </a:lnTo>
                  <a:lnTo>
                    <a:pt x="438660" y="1056758"/>
                  </a:lnTo>
                  <a:lnTo>
                    <a:pt x="440833" y="1056758"/>
                  </a:lnTo>
                  <a:lnTo>
                    <a:pt x="443006" y="1056758"/>
                  </a:lnTo>
                  <a:lnTo>
                    <a:pt x="443937" y="1054584"/>
                  </a:lnTo>
                  <a:lnTo>
                    <a:pt x="446111" y="1057689"/>
                  </a:lnTo>
                  <a:lnTo>
                    <a:pt x="448284" y="1062035"/>
                  </a:lnTo>
                  <a:lnTo>
                    <a:pt x="448284" y="1065140"/>
                  </a:lnTo>
                  <a:lnTo>
                    <a:pt x="450457" y="1071349"/>
                  </a:lnTo>
                  <a:lnTo>
                    <a:pt x="465048" y="1067002"/>
                  </a:lnTo>
                  <a:lnTo>
                    <a:pt x="472188" y="1087181"/>
                  </a:lnTo>
                  <a:lnTo>
                    <a:pt x="479328" y="1098668"/>
                  </a:lnTo>
                  <a:lnTo>
                    <a:pt x="487710" y="1103945"/>
                  </a:lnTo>
                  <a:lnTo>
                    <a:pt x="497024" y="1106118"/>
                  </a:lnTo>
                  <a:lnTo>
                    <a:pt x="507579" y="1111396"/>
                  </a:lnTo>
                  <a:lnTo>
                    <a:pt x="521238" y="1121020"/>
                  </a:lnTo>
                  <a:lnTo>
                    <a:pt x="526516" y="1126297"/>
                  </a:lnTo>
                  <a:lnTo>
                    <a:pt x="526516" y="1133748"/>
                  </a:lnTo>
                  <a:lnTo>
                    <a:pt x="524343" y="1141199"/>
                  </a:lnTo>
                  <a:lnTo>
                    <a:pt x="522170" y="1150823"/>
                  </a:lnTo>
                  <a:lnTo>
                    <a:pt x="524343" y="1161378"/>
                  </a:lnTo>
                  <a:lnTo>
                    <a:pt x="528379" y="1165724"/>
                  </a:lnTo>
                  <a:lnTo>
                    <a:pt x="531483" y="1166655"/>
                  </a:lnTo>
                  <a:lnTo>
                    <a:pt x="536761" y="1171002"/>
                  </a:lnTo>
                  <a:lnTo>
                    <a:pt x="540797" y="1174106"/>
                  </a:lnTo>
                  <a:lnTo>
                    <a:pt x="543901" y="1176279"/>
                  </a:lnTo>
                  <a:lnTo>
                    <a:pt x="560665" y="1225951"/>
                  </a:lnTo>
                  <a:lnTo>
                    <a:pt x="564701" y="1225951"/>
                  </a:lnTo>
                  <a:lnTo>
                    <a:pt x="565632" y="1228124"/>
                  </a:lnTo>
                  <a:lnTo>
                    <a:pt x="567805" y="1228124"/>
                  </a:lnTo>
                  <a:lnTo>
                    <a:pt x="569978" y="1230297"/>
                  </a:lnTo>
                  <a:lnTo>
                    <a:pt x="575256" y="1228124"/>
                  </a:lnTo>
                  <a:lnTo>
                    <a:pt x="580534" y="1225951"/>
                  </a:lnTo>
                  <a:lnTo>
                    <a:pt x="582707" y="1225019"/>
                  </a:lnTo>
                  <a:lnTo>
                    <a:pt x="584880" y="1220673"/>
                  </a:lnTo>
                  <a:lnTo>
                    <a:pt x="584880" y="1218500"/>
                  </a:lnTo>
                  <a:lnTo>
                    <a:pt x="587053" y="1215395"/>
                  </a:lnTo>
                  <a:lnTo>
                    <a:pt x="587984" y="1211049"/>
                  </a:lnTo>
                  <a:lnTo>
                    <a:pt x="592020" y="1210118"/>
                  </a:lnTo>
                  <a:lnTo>
                    <a:pt x="597298" y="1205772"/>
                  </a:lnTo>
                  <a:lnTo>
                    <a:pt x="594193" y="1188697"/>
                  </a:lnTo>
                  <a:lnTo>
                    <a:pt x="587053" y="1172864"/>
                  </a:lnTo>
                  <a:lnTo>
                    <a:pt x="577740" y="1161378"/>
                  </a:lnTo>
                  <a:lnTo>
                    <a:pt x="577740" y="1156411"/>
                  </a:lnTo>
                  <a:lnTo>
                    <a:pt x="580844" y="1158584"/>
                  </a:lnTo>
                  <a:lnTo>
                    <a:pt x="580844" y="1159515"/>
                  </a:lnTo>
                  <a:lnTo>
                    <a:pt x="583017" y="1161688"/>
                  </a:lnTo>
                  <a:lnTo>
                    <a:pt x="585190" y="1166035"/>
                  </a:lnTo>
                  <a:lnTo>
                    <a:pt x="592331" y="1163861"/>
                  </a:lnTo>
                  <a:lnTo>
                    <a:pt x="595435" y="1163861"/>
                  </a:lnTo>
                  <a:lnTo>
                    <a:pt x="597608" y="1163861"/>
                  </a:lnTo>
                  <a:lnTo>
                    <a:pt x="599781" y="1161688"/>
                  </a:lnTo>
                  <a:lnTo>
                    <a:pt x="599781" y="1159515"/>
                  </a:lnTo>
                  <a:lnTo>
                    <a:pt x="599781" y="1158584"/>
                  </a:lnTo>
                  <a:lnTo>
                    <a:pt x="597608" y="1154238"/>
                  </a:lnTo>
                  <a:lnTo>
                    <a:pt x="597608" y="1148960"/>
                  </a:lnTo>
                  <a:lnTo>
                    <a:pt x="600713" y="1148960"/>
                  </a:lnTo>
                  <a:lnTo>
                    <a:pt x="600713" y="1144614"/>
                  </a:lnTo>
                  <a:lnTo>
                    <a:pt x="604748" y="1144614"/>
                  </a:lnTo>
                  <a:lnTo>
                    <a:pt x="607853" y="1144614"/>
                  </a:lnTo>
                  <a:lnTo>
                    <a:pt x="610026" y="1146787"/>
                  </a:lnTo>
                  <a:lnTo>
                    <a:pt x="612199" y="1146787"/>
                  </a:lnTo>
                  <a:lnTo>
                    <a:pt x="614372" y="1148960"/>
                  </a:lnTo>
                  <a:lnTo>
                    <a:pt x="619650" y="1151133"/>
                  </a:lnTo>
                  <a:lnTo>
                    <a:pt x="622754" y="1152064"/>
                  </a:lnTo>
                  <a:lnTo>
                    <a:pt x="624927" y="1154238"/>
                  </a:lnTo>
                  <a:lnTo>
                    <a:pt x="627100" y="1156411"/>
                  </a:lnTo>
                  <a:lnTo>
                    <a:pt x="630205" y="1158584"/>
                  </a:lnTo>
                  <a:lnTo>
                    <a:pt x="634241" y="1161688"/>
                  </a:lnTo>
                  <a:lnTo>
                    <a:pt x="632068" y="1166966"/>
                  </a:lnTo>
                  <a:lnTo>
                    <a:pt x="629894" y="1171312"/>
                  </a:lnTo>
                  <a:lnTo>
                    <a:pt x="629894" y="1174416"/>
                  </a:lnTo>
                  <a:lnTo>
                    <a:pt x="629894" y="1178763"/>
                  </a:lnTo>
                  <a:lnTo>
                    <a:pt x="629894" y="1181867"/>
                  </a:lnTo>
                  <a:lnTo>
                    <a:pt x="629894" y="1186213"/>
                  </a:lnTo>
                  <a:lnTo>
                    <a:pt x="629894" y="1189318"/>
                  </a:lnTo>
                  <a:lnTo>
                    <a:pt x="636103" y="1206392"/>
                  </a:lnTo>
                  <a:lnTo>
                    <a:pt x="648521" y="1223467"/>
                  </a:lnTo>
                  <a:lnTo>
                    <a:pt x="665285" y="1234022"/>
                  </a:lnTo>
                  <a:lnTo>
                    <a:pt x="680808" y="1238368"/>
                  </a:lnTo>
                  <a:lnTo>
                    <a:pt x="684843" y="1236195"/>
                  </a:lnTo>
                  <a:lnTo>
                    <a:pt x="687948" y="1233091"/>
                  </a:lnTo>
                  <a:lnTo>
                    <a:pt x="690121" y="1228744"/>
                  </a:lnTo>
                  <a:lnTo>
                    <a:pt x="695399" y="1226571"/>
                  </a:lnTo>
                  <a:lnTo>
                    <a:pt x="699434" y="1225640"/>
                  </a:lnTo>
                  <a:lnTo>
                    <a:pt x="704712" y="1226571"/>
                  </a:lnTo>
                  <a:lnTo>
                    <a:pt x="714025" y="1230918"/>
                  </a:lnTo>
                  <a:lnTo>
                    <a:pt x="721165" y="1234022"/>
                  </a:lnTo>
                  <a:lnTo>
                    <a:pt x="728306" y="1236195"/>
                  </a:lnTo>
                  <a:lnTo>
                    <a:pt x="735446" y="1234022"/>
                  </a:lnTo>
                  <a:lnTo>
                    <a:pt x="743828" y="1226571"/>
                  </a:lnTo>
                  <a:lnTo>
                    <a:pt x="750968" y="1226571"/>
                  </a:lnTo>
                  <a:lnTo>
                    <a:pt x="755004" y="1226571"/>
                  </a:lnTo>
                  <a:lnTo>
                    <a:pt x="758109" y="1226571"/>
                  </a:lnTo>
                  <a:lnTo>
                    <a:pt x="760282" y="1228744"/>
                  </a:lnTo>
                  <a:lnTo>
                    <a:pt x="762455" y="1230918"/>
                  </a:lnTo>
                  <a:lnTo>
                    <a:pt x="762455" y="1234022"/>
                  </a:lnTo>
                  <a:lnTo>
                    <a:pt x="764628" y="1238368"/>
                  </a:lnTo>
                  <a:lnTo>
                    <a:pt x="767732" y="1251097"/>
                  </a:lnTo>
                  <a:lnTo>
                    <a:pt x="765870" y="1265377"/>
                  </a:lnTo>
                  <a:close/>
                  <a:moveTo>
                    <a:pt x="845033" y="1136232"/>
                  </a:moveTo>
                  <a:lnTo>
                    <a:pt x="825165" y="1141509"/>
                  </a:lnTo>
                  <a:lnTo>
                    <a:pt x="803434" y="1143682"/>
                  </a:lnTo>
                  <a:lnTo>
                    <a:pt x="781702" y="1139336"/>
                  </a:lnTo>
                  <a:lnTo>
                    <a:pt x="773320" y="1136232"/>
                  </a:lnTo>
                  <a:lnTo>
                    <a:pt x="766180" y="1130954"/>
                  </a:lnTo>
                  <a:lnTo>
                    <a:pt x="756867" y="1124745"/>
                  </a:lnTo>
                  <a:lnTo>
                    <a:pt x="742276" y="1124745"/>
                  </a:lnTo>
                  <a:lnTo>
                    <a:pt x="727685" y="1126918"/>
                  </a:lnTo>
                  <a:lnTo>
                    <a:pt x="713094" y="1134369"/>
                  </a:lnTo>
                  <a:lnTo>
                    <a:pt x="700676" y="1139647"/>
                  </a:lnTo>
                  <a:lnTo>
                    <a:pt x="686085" y="1141820"/>
                  </a:lnTo>
                  <a:lnTo>
                    <a:pt x="671494" y="1136542"/>
                  </a:lnTo>
                  <a:lnTo>
                    <a:pt x="666217" y="1134369"/>
                  </a:lnTo>
                  <a:lnTo>
                    <a:pt x="662181" y="1132196"/>
                  </a:lnTo>
                  <a:lnTo>
                    <a:pt x="659076" y="1131265"/>
                  </a:lnTo>
                  <a:lnTo>
                    <a:pt x="656903" y="1126918"/>
                  </a:lnTo>
                  <a:lnTo>
                    <a:pt x="656903" y="1123814"/>
                  </a:lnTo>
                  <a:lnTo>
                    <a:pt x="654730" y="1116363"/>
                  </a:lnTo>
                  <a:lnTo>
                    <a:pt x="654730" y="1110154"/>
                  </a:lnTo>
                  <a:lnTo>
                    <a:pt x="658766" y="1099599"/>
                  </a:lnTo>
                  <a:lnTo>
                    <a:pt x="665906" y="1086871"/>
                  </a:lnTo>
                  <a:lnTo>
                    <a:pt x="674288" y="1071969"/>
                  </a:lnTo>
                  <a:lnTo>
                    <a:pt x="683602" y="1057068"/>
                  </a:lnTo>
                  <a:lnTo>
                    <a:pt x="690742" y="1043408"/>
                  </a:lnTo>
                  <a:lnTo>
                    <a:pt x="694778" y="1035026"/>
                  </a:lnTo>
                  <a:lnTo>
                    <a:pt x="703160" y="1037199"/>
                  </a:lnTo>
                  <a:lnTo>
                    <a:pt x="710300" y="1040304"/>
                  </a:lnTo>
                  <a:lnTo>
                    <a:pt x="715578" y="1042477"/>
                  </a:lnTo>
                  <a:lnTo>
                    <a:pt x="721786" y="1047755"/>
                  </a:lnTo>
                  <a:lnTo>
                    <a:pt x="724891" y="1049928"/>
                  </a:lnTo>
                  <a:lnTo>
                    <a:pt x="727064" y="1049928"/>
                  </a:lnTo>
                  <a:lnTo>
                    <a:pt x="729237" y="1049928"/>
                  </a:lnTo>
                  <a:lnTo>
                    <a:pt x="730168" y="1050859"/>
                  </a:lnTo>
                  <a:lnTo>
                    <a:pt x="717751" y="1055205"/>
                  </a:lnTo>
                  <a:lnTo>
                    <a:pt x="721786" y="1064829"/>
                  </a:lnTo>
                  <a:lnTo>
                    <a:pt x="728927" y="1072280"/>
                  </a:lnTo>
                  <a:lnTo>
                    <a:pt x="734204" y="1079731"/>
                  </a:lnTo>
                  <a:lnTo>
                    <a:pt x="743518" y="1080662"/>
                  </a:lnTo>
                  <a:lnTo>
                    <a:pt x="755935" y="1075384"/>
                  </a:lnTo>
                  <a:lnTo>
                    <a:pt x="765249" y="1067934"/>
                  </a:lnTo>
                  <a:lnTo>
                    <a:pt x="780771" y="1073211"/>
                  </a:lnTo>
                  <a:lnTo>
                    <a:pt x="800640" y="1084698"/>
                  </a:lnTo>
                  <a:lnTo>
                    <a:pt x="821439" y="1097426"/>
                  </a:lnTo>
                  <a:lnTo>
                    <a:pt x="836030" y="1110154"/>
                  </a:lnTo>
                  <a:lnTo>
                    <a:pt x="844413" y="1125056"/>
                  </a:lnTo>
                  <a:lnTo>
                    <a:pt x="850621" y="1125056"/>
                  </a:lnTo>
                  <a:lnTo>
                    <a:pt x="845033" y="1136232"/>
                  </a:lnTo>
                  <a:close/>
                  <a:moveTo>
                    <a:pt x="1025402" y="1146787"/>
                  </a:moveTo>
                  <a:lnTo>
                    <a:pt x="1022298" y="1146787"/>
                  </a:lnTo>
                  <a:lnTo>
                    <a:pt x="1018262" y="1146787"/>
                  </a:lnTo>
                  <a:lnTo>
                    <a:pt x="1015157" y="1146787"/>
                  </a:lnTo>
                  <a:lnTo>
                    <a:pt x="1011122" y="1144614"/>
                  </a:lnTo>
                  <a:lnTo>
                    <a:pt x="1008949" y="1161688"/>
                  </a:lnTo>
                  <a:lnTo>
                    <a:pt x="1011122" y="1173175"/>
                  </a:lnTo>
                  <a:lnTo>
                    <a:pt x="1016399" y="1183730"/>
                  </a:lnTo>
                  <a:lnTo>
                    <a:pt x="1020435" y="1196458"/>
                  </a:lnTo>
                  <a:lnTo>
                    <a:pt x="1022608" y="1217569"/>
                  </a:lnTo>
                  <a:lnTo>
                    <a:pt x="995600" y="1218500"/>
                  </a:lnTo>
                  <a:lnTo>
                    <a:pt x="976973" y="1215395"/>
                  </a:lnTo>
                  <a:lnTo>
                    <a:pt x="966418" y="1205772"/>
                  </a:lnTo>
                  <a:lnTo>
                    <a:pt x="962382" y="1188697"/>
                  </a:lnTo>
                  <a:lnTo>
                    <a:pt x="962382" y="1165414"/>
                  </a:lnTo>
                  <a:lnTo>
                    <a:pt x="974800" y="1165414"/>
                  </a:lnTo>
                  <a:lnTo>
                    <a:pt x="967660" y="1151754"/>
                  </a:lnTo>
                  <a:lnTo>
                    <a:pt x="955242" y="1138094"/>
                  </a:lnTo>
                  <a:lnTo>
                    <a:pt x="944686" y="1121020"/>
                  </a:lnTo>
                  <a:lnTo>
                    <a:pt x="933200" y="1103945"/>
                  </a:lnTo>
                  <a:lnTo>
                    <a:pt x="927922" y="1086871"/>
                  </a:lnTo>
                  <a:lnTo>
                    <a:pt x="931027" y="1071038"/>
                  </a:lnTo>
                  <a:lnTo>
                    <a:pt x="938167" y="1059552"/>
                  </a:lnTo>
                  <a:lnTo>
                    <a:pt x="949653" y="1049928"/>
                  </a:lnTo>
                  <a:lnTo>
                    <a:pt x="962071" y="1044650"/>
                  </a:lnTo>
                  <a:lnTo>
                    <a:pt x="974489" y="1039373"/>
                  </a:lnTo>
                  <a:lnTo>
                    <a:pt x="985976" y="1029749"/>
                  </a:lnTo>
                  <a:lnTo>
                    <a:pt x="995289" y="1029749"/>
                  </a:lnTo>
                  <a:lnTo>
                    <a:pt x="1000567" y="1031922"/>
                  </a:lnTo>
                  <a:lnTo>
                    <a:pt x="1005844" y="1031922"/>
                  </a:lnTo>
                  <a:lnTo>
                    <a:pt x="1011122" y="1034095"/>
                  </a:lnTo>
                  <a:lnTo>
                    <a:pt x="1008017" y="1049928"/>
                  </a:lnTo>
                  <a:lnTo>
                    <a:pt x="1000877" y="1063587"/>
                  </a:lnTo>
                  <a:lnTo>
                    <a:pt x="986286" y="1068865"/>
                  </a:lnTo>
                  <a:lnTo>
                    <a:pt x="966418" y="1071038"/>
                  </a:lnTo>
                  <a:lnTo>
                    <a:pt x="973558" y="1086871"/>
                  </a:lnTo>
                  <a:lnTo>
                    <a:pt x="985976" y="1101772"/>
                  </a:lnTo>
                  <a:lnTo>
                    <a:pt x="1001498" y="1111396"/>
                  </a:lnTo>
                  <a:lnTo>
                    <a:pt x="1000567" y="1115742"/>
                  </a:lnTo>
                  <a:lnTo>
                    <a:pt x="998394" y="1116674"/>
                  </a:lnTo>
                  <a:lnTo>
                    <a:pt x="996220" y="1116674"/>
                  </a:lnTo>
                  <a:lnTo>
                    <a:pt x="995289" y="1121020"/>
                  </a:lnTo>
                  <a:lnTo>
                    <a:pt x="1000567" y="1130644"/>
                  </a:lnTo>
                  <a:lnTo>
                    <a:pt x="1005844" y="1139026"/>
                  </a:lnTo>
                  <a:lnTo>
                    <a:pt x="1008017" y="1143372"/>
                  </a:lnTo>
                  <a:lnTo>
                    <a:pt x="1008949" y="1144303"/>
                  </a:lnTo>
                  <a:lnTo>
                    <a:pt x="1011122" y="1143372"/>
                  </a:lnTo>
                  <a:lnTo>
                    <a:pt x="1011122" y="1141199"/>
                  </a:lnTo>
                  <a:lnTo>
                    <a:pt x="1013295" y="1138094"/>
                  </a:lnTo>
                  <a:lnTo>
                    <a:pt x="1013295" y="1133748"/>
                  </a:lnTo>
                  <a:lnTo>
                    <a:pt x="1015468" y="1131575"/>
                  </a:lnTo>
                  <a:lnTo>
                    <a:pt x="1018573" y="1133748"/>
                  </a:lnTo>
                  <a:lnTo>
                    <a:pt x="1022608" y="1138094"/>
                  </a:lnTo>
                  <a:lnTo>
                    <a:pt x="1023540" y="1139026"/>
                  </a:lnTo>
                  <a:lnTo>
                    <a:pt x="1027575" y="1141199"/>
                  </a:lnTo>
                  <a:lnTo>
                    <a:pt x="1030680" y="1144303"/>
                  </a:lnTo>
                  <a:lnTo>
                    <a:pt x="1025402" y="1146787"/>
                  </a:lnTo>
                  <a:close/>
                </a:path>
              </a:pathLst>
            </a:custGeom>
            <a:solidFill>
              <a:srgbClr val="D9D9D9"/>
            </a:solidFill>
            <a:ln w="3104" cap="flat">
              <a:noFill/>
              <a:prstDash val="solid"/>
              <a:miter/>
            </a:ln>
          </p:spPr>
          <p:txBody>
            <a:bodyPr rtlCol="0" anchor="ctr"/>
            <a:lstStyle/>
            <a:p>
              <a:endParaRPr lang="en-US" dirty="0"/>
            </a:p>
          </p:txBody>
        </p:sp>
        <p:sp>
          <p:nvSpPr>
            <p:cNvPr id="169" name="Freeform: Shape 168">
              <a:extLst>
                <a:ext uri="{FF2B5EF4-FFF2-40B4-BE49-F238E27FC236}">
                  <a16:creationId xmlns:a16="http://schemas.microsoft.com/office/drawing/2014/main" id="{4D01A490-CB95-465F-9656-084D9D3CDAE0}"/>
                </a:ext>
              </a:extLst>
            </p:cNvPr>
            <p:cNvSpPr/>
            <p:nvPr/>
          </p:nvSpPr>
          <p:spPr>
            <a:xfrm>
              <a:off x="3690211" y="4196454"/>
              <a:ext cx="74507" cy="99343"/>
            </a:xfrm>
            <a:custGeom>
              <a:avLst/>
              <a:gdLst>
                <a:gd name="connsiteX0" fmla="*/ 60226 w 74506"/>
                <a:gd name="connsiteY0" fmla="*/ 0 h 99342"/>
                <a:gd name="connsiteX1" fmla="*/ 43462 w 74506"/>
                <a:gd name="connsiteY1" fmla="*/ 0 h 99342"/>
                <a:gd name="connsiteX2" fmla="*/ 23904 w 74506"/>
                <a:gd name="connsiteY2" fmla="*/ 2173 h 99342"/>
                <a:gd name="connsiteX3" fmla="*/ 4036 w 74506"/>
                <a:gd name="connsiteY3" fmla="*/ 4346 h 99342"/>
                <a:gd name="connsiteX4" fmla="*/ 4967 w 74506"/>
                <a:gd name="connsiteY4" fmla="*/ 11797 h 99342"/>
                <a:gd name="connsiteX5" fmla="*/ 7140 w 74506"/>
                <a:gd name="connsiteY5" fmla="*/ 14901 h 99342"/>
                <a:gd name="connsiteX6" fmla="*/ 11176 w 74506"/>
                <a:gd name="connsiteY6" fmla="*/ 19248 h 99342"/>
                <a:gd name="connsiteX7" fmla="*/ 14281 w 74506"/>
                <a:gd name="connsiteY7" fmla="*/ 20179 h 99342"/>
                <a:gd name="connsiteX8" fmla="*/ 18627 w 74506"/>
                <a:gd name="connsiteY8" fmla="*/ 22352 h 99342"/>
                <a:gd name="connsiteX9" fmla="*/ 23904 w 74506"/>
                <a:gd name="connsiteY9" fmla="*/ 24525 h 99342"/>
                <a:gd name="connsiteX10" fmla="*/ 18627 w 74506"/>
                <a:gd name="connsiteY10" fmla="*/ 31976 h 99342"/>
                <a:gd name="connsiteX11" fmla="*/ 11176 w 74506"/>
                <a:gd name="connsiteY11" fmla="*/ 37253 h 99342"/>
                <a:gd name="connsiteX12" fmla="*/ 4036 w 74506"/>
                <a:gd name="connsiteY12" fmla="*/ 40358 h 99342"/>
                <a:gd name="connsiteX13" fmla="*/ 0 w 74506"/>
                <a:gd name="connsiteY13" fmla="*/ 74197 h 99342"/>
                <a:gd name="connsiteX14" fmla="*/ 23904 w 74506"/>
                <a:gd name="connsiteY14" fmla="*/ 77301 h 99342"/>
                <a:gd name="connsiteX15" fmla="*/ 23904 w 74506"/>
                <a:gd name="connsiteY15" fmla="*/ 89098 h 99342"/>
                <a:gd name="connsiteX16" fmla="*/ 31045 w 74506"/>
                <a:gd name="connsiteY16" fmla="*/ 92202 h 99342"/>
                <a:gd name="connsiteX17" fmla="*/ 38495 w 74506"/>
                <a:gd name="connsiteY17" fmla="*/ 98411 h 99342"/>
                <a:gd name="connsiteX18" fmla="*/ 43462 w 74506"/>
                <a:gd name="connsiteY18" fmla="*/ 101826 h 99342"/>
                <a:gd name="connsiteX19" fmla="*/ 48740 w 74506"/>
                <a:gd name="connsiteY19" fmla="*/ 99653 h 99342"/>
                <a:gd name="connsiteX20" fmla="*/ 50913 w 74506"/>
                <a:gd name="connsiteY20" fmla="*/ 96549 h 99342"/>
                <a:gd name="connsiteX21" fmla="*/ 53086 w 74506"/>
                <a:gd name="connsiteY21" fmla="*/ 94376 h 99342"/>
                <a:gd name="connsiteX22" fmla="*/ 53086 w 74506"/>
                <a:gd name="connsiteY22" fmla="*/ 92202 h 99342"/>
                <a:gd name="connsiteX23" fmla="*/ 53086 w 74506"/>
                <a:gd name="connsiteY23" fmla="*/ 89098 h 99342"/>
                <a:gd name="connsiteX24" fmla="*/ 53086 w 74506"/>
                <a:gd name="connsiteY24" fmla="*/ 84752 h 99342"/>
                <a:gd name="connsiteX25" fmla="*/ 56191 w 74506"/>
                <a:gd name="connsiteY25" fmla="*/ 81647 h 99342"/>
                <a:gd name="connsiteX26" fmla="*/ 67677 w 74506"/>
                <a:gd name="connsiteY26" fmla="*/ 84752 h 99342"/>
                <a:gd name="connsiteX27" fmla="*/ 72644 w 74506"/>
                <a:gd name="connsiteY27" fmla="*/ 77301 h 99342"/>
                <a:gd name="connsiteX28" fmla="*/ 76991 w 74506"/>
                <a:gd name="connsiteY28" fmla="*/ 77301 h 99342"/>
                <a:gd name="connsiteX29" fmla="*/ 69540 w 74506"/>
                <a:gd name="connsiteY29" fmla="*/ 37253 h 99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4506" h="99342">
                  <a:moveTo>
                    <a:pt x="60226" y="0"/>
                  </a:moveTo>
                  <a:lnTo>
                    <a:pt x="43462" y="0"/>
                  </a:lnTo>
                  <a:lnTo>
                    <a:pt x="23904" y="2173"/>
                  </a:lnTo>
                  <a:lnTo>
                    <a:pt x="4036" y="4346"/>
                  </a:lnTo>
                  <a:lnTo>
                    <a:pt x="4967" y="11797"/>
                  </a:lnTo>
                  <a:lnTo>
                    <a:pt x="7140" y="14901"/>
                  </a:lnTo>
                  <a:lnTo>
                    <a:pt x="11176" y="19248"/>
                  </a:lnTo>
                  <a:lnTo>
                    <a:pt x="14281" y="20179"/>
                  </a:lnTo>
                  <a:lnTo>
                    <a:pt x="18627" y="22352"/>
                  </a:lnTo>
                  <a:lnTo>
                    <a:pt x="23904" y="24525"/>
                  </a:lnTo>
                  <a:lnTo>
                    <a:pt x="18627" y="31976"/>
                  </a:lnTo>
                  <a:lnTo>
                    <a:pt x="11176" y="37253"/>
                  </a:lnTo>
                  <a:lnTo>
                    <a:pt x="4036" y="40358"/>
                  </a:lnTo>
                  <a:lnTo>
                    <a:pt x="0" y="74197"/>
                  </a:lnTo>
                  <a:lnTo>
                    <a:pt x="23904" y="77301"/>
                  </a:lnTo>
                  <a:lnTo>
                    <a:pt x="23904" y="89098"/>
                  </a:lnTo>
                  <a:lnTo>
                    <a:pt x="31045" y="92202"/>
                  </a:lnTo>
                  <a:lnTo>
                    <a:pt x="38495" y="98411"/>
                  </a:lnTo>
                  <a:lnTo>
                    <a:pt x="43462" y="101826"/>
                  </a:lnTo>
                  <a:lnTo>
                    <a:pt x="48740" y="99653"/>
                  </a:lnTo>
                  <a:lnTo>
                    <a:pt x="50913" y="96549"/>
                  </a:lnTo>
                  <a:lnTo>
                    <a:pt x="53086" y="94376"/>
                  </a:lnTo>
                  <a:lnTo>
                    <a:pt x="53086" y="92202"/>
                  </a:lnTo>
                  <a:lnTo>
                    <a:pt x="53086" y="89098"/>
                  </a:lnTo>
                  <a:lnTo>
                    <a:pt x="53086" y="84752"/>
                  </a:lnTo>
                  <a:lnTo>
                    <a:pt x="56191" y="81647"/>
                  </a:lnTo>
                  <a:lnTo>
                    <a:pt x="67677" y="84752"/>
                  </a:lnTo>
                  <a:lnTo>
                    <a:pt x="72644" y="77301"/>
                  </a:lnTo>
                  <a:lnTo>
                    <a:pt x="76991" y="77301"/>
                  </a:lnTo>
                  <a:lnTo>
                    <a:pt x="69540" y="37253"/>
                  </a:lnTo>
                  <a:close/>
                </a:path>
              </a:pathLst>
            </a:custGeom>
            <a:solidFill>
              <a:srgbClr val="D9D9D9"/>
            </a:solidFill>
            <a:ln w="3104" cap="flat">
              <a:noFill/>
              <a:prstDash val="solid"/>
              <a:miter/>
            </a:ln>
          </p:spPr>
          <p:txBody>
            <a:bodyPr rtlCol="0" anchor="ctr"/>
            <a:lstStyle/>
            <a:p>
              <a:endParaRPr lang="en-US"/>
            </a:p>
          </p:txBody>
        </p:sp>
        <p:sp>
          <p:nvSpPr>
            <p:cNvPr id="170" name="Freeform: Shape 169">
              <a:extLst>
                <a:ext uri="{FF2B5EF4-FFF2-40B4-BE49-F238E27FC236}">
                  <a16:creationId xmlns:a16="http://schemas.microsoft.com/office/drawing/2014/main" id="{13B2990C-BDE3-45C0-904D-C7C10DC4EF49}"/>
                </a:ext>
              </a:extLst>
            </p:cNvPr>
            <p:cNvSpPr/>
            <p:nvPr/>
          </p:nvSpPr>
          <p:spPr>
            <a:xfrm>
              <a:off x="3753542" y="4135296"/>
              <a:ext cx="40358" cy="34149"/>
            </a:xfrm>
            <a:custGeom>
              <a:avLst/>
              <a:gdLst>
                <a:gd name="connsiteX0" fmla="*/ 22042 w 40357"/>
                <a:gd name="connsiteY0" fmla="*/ 36012 h 34149"/>
                <a:gd name="connsiteX1" fmla="*/ 27009 w 40357"/>
                <a:gd name="connsiteY1" fmla="*/ 31665 h 34149"/>
                <a:gd name="connsiteX2" fmla="*/ 31355 w 40357"/>
                <a:gd name="connsiteY2" fmla="*/ 29492 h 34149"/>
                <a:gd name="connsiteX3" fmla="*/ 34460 w 40357"/>
                <a:gd name="connsiteY3" fmla="*/ 28561 h 34149"/>
                <a:gd name="connsiteX4" fmla="*/ 40668 w 40357"/>
                <a:gd name="connsiteY4" fmla="*/ 24215 h 34149"/>
                <a:gd name="connsiteX5" fmla="*/ 36633 w 40357"/>
                <a:gd name="connsiteY5" fmla="*/ 0 h 34149"/>
                <a:gd name="connsiteX6" fmla="*/ 23904 w 40357"/>
                <a:gd name="connsiteY6" fmla="*/ 2173 h 34149"/>
                <a:gd name="connsiteX7" fmla="*/ 16764 w 40357"/>
                <a:gd name="connsiteY7" fmla="*/ 6209 h 34149"/>
                <a:gd name="connsiteX8" fmla="*/ 9313 w 40357"/>
                <a:gd name="connsiteY8" fmla="*/ 11486 h 34149"/>
                <a:gd name="connsiteX9" fmla="*/ 0 w 40357"/>
                <a:gd name="connsiteY9" fmla="*/ 16764 h 34149"/>
                <a:gd name="connsiteX10" fmla="*/ 0 w 40357"/>
                <a:gd name="connsiteY10" fmla="*/ 24215 h 34149"/>
                <a:gd name="connsiteX11" fmla="*/ 2173 w 40357"/>
                <a:gd name="connsiteY11" fmla="*/ 26388 h 34149"/>
                <a:gd name="connsiteX12" fmla="*/ 2173 w 40357"/>
                <a:gd name="connsiteY12" fmla="*/ 28561 h 34149"/>
                <a:gd name="connsiteX13" fmla="*/ 4346 w 40357"/>
                <a:gd name="connsiteY13" fmla="*/ 28561 h 34149"/>
                <a:gd name="connsiteX14" fmla="*/ 4346 w 40357"/>
                <a:gd name="connsiteY14" fmla="*/ 29492 h 34149"/>
                <a:gd name="connsiteX15" fmla="*/ 4346 w 40357"/>
                <a:gd name="connsiteY15" fmla="*/ 33839 h 34149"/>
                <a:gd name="connsiteX16" fmla="*/ 9313 w 40357"/>
                <a:gd name="connsiteY16" fmla="*/ 33839 h 34149"/>
                <a:gd name="connsiteX17" fmla="*/ 11487 w 40357"/>
                <a:gd name="connsiteY17" fmla="*/ 33839 h 34149"/>
                <a:gd name="connsiteX18" fmla="*/ 13660 w 40357"/>
                <a:gd name="connsiteY18" fmla="*/ 36012 h 34149"/>
                <a:gd name="connsiteX19" fmla="*/ 14591 w 40357"/>
                <a:gd name="connsiteY19" fmla="*/ 36012 h 34149"/>
                <a:gd name="connsiteX20" fmla="*/ 16764 w 40357"/>
                <a:gd name="connsiteY20" fmla="*/ 36943 h 34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0357" h="34149">
                  <a:moveTo>
                    <a:pt x="22042" y="36012"/>
                  </a:moveTo>
                  <a:lnTo>
                    <a:pt x="27009" y="31665"/>
                  </a:lnTo>
                  <a:lnTo>
                    <a:pt x="31355" y="29492"/>
                  </a:lnTo>
                  <a:lnTo>
                    <a:pt x="34460" y="28561"/>
                  </a:lnTo>
                  <a:lnTo>
                    <a:pt x="40668" y="24215"/>
                  </a:lnTo>
                  <a:lnTo>
                    <a:pt x="36633" y="0"/>
                  </a:lnTo>
                  <a:lnTo>
                    <a:pt x="23904" y="2173"/>
                  </a:lnTo>
                  <a:lnTo>
                    <a:pt x="16764" y="6209"/>
                  </a:lnTo>
                  <a:lnTo>
                    <a:pt x="9313" y="11486"/>
                  </a:lnTo>
                  <a:lnTo>
                    <a:pt x="0" y="16764"/>
                  </a:lnTo>
                  <a:lnTo>
                    <a:pt x="0" y="24215"/>
                  </a:lnTo>
                  <a:lnTo>
                    <a:pt x="2173" y="26388"/>
                  </a:lnTo>
                  <a:lnTo>
                    <a:pt x="2173" y="28561"/>
                  </a:lnTo>
                  <a:lnTo>
                    <a:pt x="4346" y="28561"/>
                  </a:lnTo>
                  <a:lnTo>
                    <a:pt x="4346" y="29492"/>
                  </a:lnTo>
                  <a:lnTo>
                    <a:pt x="4346" y="33839"/>
                  </a:lnTo>
                  <a:lnTo>
                    <a:pt x="9313" y="33839"/>
                  </a:lnTo>
                  <a:lnTo>
                    <a:pt x="11487" y="33839"/>
                  </a:lnTo>
                  <a:lnTo>
                    <a:pt x="13660" y="36012"/>
                  </a:lnTo>
                  <a:lnTo>
                    <a:pt x="14591" y="36012"/>
                  </a:lnTo>
                  <a:lnTo>
                    <a:pt x="16764" y="36943"/>
                  </a:lnTo>
                  <a:close/>
                </a:path>
              </a:pathLst>
            </a:custGeom>
            <a:solidFill>
              <a:srgbClr val="D9D9D9"/>
            </a:solidFill>
            <a:ln w="3104" cap="flat">
              <a:noFill/>
              <a:prstDash val="solid"/>
              <a:miter/>
            </a:ln>
          </p:spPr>
          <p:txBody>
            <a:bodyPr rtlCol="0" anchor="ctr"/>
            <a:lstStyle/>
            <a:p>
              <a:endParaRPr lang="en-US"/>
            </a:p>
          </p:txBody>
        </p:sp>
        <p:sp>
          <p:nvSpPr>
            <p:cNvPr id="171" name="Freeform: Shape 170">
              <a:extLst>
                <a:ext uri="{FF2B5EF4-FFF2-40B4-BE49-F238E27FC236}">
                  <a16:creationId xmlns:a16="http://schemas.microsoft.com/office/drawing/2014/main" id="{770AE0D0-3D7B-408F-8240-332767588AE6}"/>
                </a:ext>
              </a:extLst>
            </p:cNvPr>
            <p:cNvSpPr/>
            <p:nvPr/>
          </p:nvSpPr>
          <p:spPr>
            <a:xfrm>
              <a:off x="3770306" y="4179690"/>
              <a:ext cx="55880" cy="96238"/>
            </a:xfrm>
            <a:custGeom>
              <a:avLst/>
              <a:gdLst>
                <a:gd name="connsiteX0" fmla="*/ 54018 w 55880"/>
                <a:gd name="connsiteY0" fmla="*/ 13660 h 96238"/>
                <a:gd name="connsiteX1" fmla="*/ 53086 w 55880"/>
                <a:gd name="connsiteY1" fmla="*/ 9624 h 96238"/>
                <a:gd name="connsiteX2" fmla="*/ 43773 w 55880"/>
                <a:gd name="connsiteY2" fmla="*/ 6209 h 96238"/>
                <a:gd name="connsiteX3" fmla="*/ 31045 w 55880"/>
                <a:gd name="connsiteY3" fmla="*/ 4346 h 96238"/>
                <a:gd name="connsiteX4" fmla="*/ 16454 w 55880"/>
                <a:gd name="connsiteY4" fmla="*/ 2173 h 96238"/>
                <a:gd name="connsiteX5" fmla="*/ 3104 w 55880"/>
                <a:gd name="connsiteY5" fmla="*/ 0 h 96238"/>
                <a:gd name="connsiteX6" fmla="*/ 0 w 55880"/>
                <a:gd name="connsiteY6" fmla="*/ 16764 h 96238"/>
                <a:gd name="connsiteX7" fmla="*/ 2173 w 55880"/>
                <a:gd name="connsiteY7" fmla="*/ 31665 h 96238"/>
                <a:gd name="connsiteX8" fmla="*/ 3104 w 55880"/>
                <a:gd name="connsiteY8" fmla="*/ 48740 h 96238"/>
                <a:gd name="connsiteX9" fmla="*/ 7140 w 55880"/>
                <a:gd name="connsiteY9" fmla="*/ 63331 h 96238"/>
                <a:gd name="connsiteX10" fmla="*/ 7140 w 55880"/>
                <a:gd name="connsiteY10" fmla="*/ 76059 h 96238"/>
                <a:gd name="connsiteX11" fmla="*/ 3104 w 55880"/>
                <a:gd name="connsiteY11" fmla="*/ 86614 h 96238"/>
                <a:gd name="connsiteX12" fmla="*/ 7140 w 55880"/>
                <a:gd name="connsiteY12" fmla="*/ 98411 h 96238"/>
                <a:gd name="connsiteX13" fmla="*/ 14591 w 55880"/>
                <a:gd name="connsiteY13" fmla="*/ 98411 h 96238"/>
                <a:gd name="connsiteX14" fmla="*/ 19869 w 55880"/>
                <a:gd name="connsiteY14" fmla="*/ 98411 h 96238"/>
                <a:gd name="connsiteX15" fmla="*/ 23904 w 55880"/>
                <a:gd name="connsiteY15" fmla="*/ 96238 h 96238"/>
                <a:gd name="connsiteX16" fmla="*/ 27009 w 55880"/>
                <a:gd name="connsiteY16" fmla="*/ 94065 h 96238"/>
                <a:gd name="connsiteX17" fmla="*/ 31045 w 55880"/>
                <a:gd name="connsiteY17" fmla="*/ 88788 h 96238"/>
                <a:gd name="connsiteX18" fmla="*/ 32286 w 55880"/>
                <a:gd name="connsiteY18" fmla="*/ 81337 h 96238"/>
                <a:gd name="connsiteX19" fmla="*/ 34460 w 55880"/>
                <a:gd name="connsiteY19" fmla="*/ 70782 h 96238"/>
                <a:gd name="connsiteX20" fmla="*/ 32286 w 55880"/>
                <a:gd name="connsiteY20" fmla="*/ 61468 h 96238"/>
                <a:gd name="connsiteX21" fmla="*/ 34460 w 55880"/>
                <a:gd name="connsiteY21" fmla="*/ 57122 h 96238"/>
                <a:gd name="connsiteX22" fmla="*/ 38495 w 55880"/>
                <a:gd name="connsiteY22" fmla="*/ 56191 h 96238"/>
                <a:gd name="connsiteX23" fmla="*/ 39427 w 55880"/>
                <a:gd name="connsiteY23" fmla="*/ 54018 h 96238"/>
                <a:gd name="connsiteX24" fmla="*/ 43773 w 55880"/>
                <a:gd name="connsiteY24" fmla="*/ 51844 h 96238"/>
                <a:gd name="connsiteX25" fmla="*/ 46877 w 55880"/>
                <a:gd name="connsiteY25" fmla="*/ 49671 h 96238"/>
                <a:gd name="connsiteX26" fmla="*/ 50913 w 55880"/>
                <a:gd name="connsiteY26" fmla="*/ 46567 h 96238"/>
                <a:gd name="connsiteX27" fmla="*/ 53086 w 55880"/>
                <a:gd name="connsiteY27" fmla="*/ 41289 h 96238"/>
                <a:gd name="connsiteX28" fmla="*/ 54018 w 55880"/>
                <a:gd name="connsiteY28" fmla="*/ 36943 h 96238"/>
                <a:gd name="connsiteX29" fmla="*/ 56191 w 55880"/>
                <a:gd name="connsiteY29" fmla="*/ 33839 h 96238"/>
                <a:gd name="connsiteX30" fmla="*/ 56191 w 55880"/>
                <a:gd name="connsiteY30" fmla="*/ 26388 h 96238"/>
                <a:gd name="connsiteX31" fmla="*/ 54018 w 55880"/>
                <a:gd name="connsiteY31" fmla="*/ 18937 h 96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5880" h="96238">
                  <a:moveTo>
                    <a:pt x="54018" y="13660"/>
                  </a:moveTo>
                  <a:lnTo>
                    <a:pt x="53086" y="9624"/>
                  </a:lnTo>
                  <a:lnTo>
                    <a:pt x="43773" y="6209"/>
                  </a:lnTo>
                  <a:lnTo>
                    <a:pt x="31045" y="4346"/>
                  </a:lnTo>
                  <a:lnTo>
                    <a:pt x="16454" y="2173"/>
                  </a:lnTo>
                  <a:lnTo>
                    <a:pt x="3104" y="0"/>
                  </a:lnTo>
                  <a:lnTo>
                    <a:pt x="0" y="16764"/>
                  </a:lnTo>
                  <a:lnTo>
                    <a:pt x="2173" y="31665"/>
                  </a:lnTo>
                  <a:lnTo>
                    <a:pt x="3104" y="48740"/>
                  </a:lnTo>
                  <a:lnTo>
                    <a:pt x="7140" y="63331"/>
                  </a:lnTo>
                  <a:lnTo>
                    <a:pt x="7140" y="76059"/>
                  </a:lnTo>
                  <a:lnTo>
                    <a:pt x="3104" y="86614"/>
                  </a:lnTo>
                  <a:lnTo>
                    <a:pt x="7140" y="98411"/>
                  </a:lnTo>
                  <a:lnTo>
                    <a:pt x="14591" y="98411"/>
                  </a:lnTo>
                  <a:lnTo>
                    <a:pt x="19869" y="98411"/>
                  </a:lnTo>
                  <a:lnTo>
                    <a:pt x="23904" y="96238"/>
                  </a:lnTo>
                  <a:lnTo>
                    <a:pt x="27009" y="94065"/>
                  </a:lnTo>
                  <a:lnTo>
                    <a:pt x="31045" y="88788"/>
                  </a:lnTo>
                  <a:lnTo>
                    <a:pt x="32286" y="81337"/>
                  </a:lnTo>
                  <a:lnTo>
                    <a:pt x="34460" y="70782"/>
                  </a:lnTo>
                  <a:lnTo>
                    <a:pt x="32286" y="61468"/>
                  </a:lnTo>
                  <a:lnTo>
                    <a:pt x="34460" y="57122"/>
                  </a:lnTo>
                  <a:lnTo>
                    <a:pt x="38495" y="56191"/>
                  </a:lnTo>
                  <a:lnTo>
                    <a:pt x="39427" y="54018"/>
                  </a:lnTo>
                  <a:lnTo>
                    <a:pt x="43773" y="51844"/>
                  </a:lnTo>
                  <a:lnTo>
                    <a:pt x="46877" y="49671"/>
                  </a:lnTo>
                  <a:lnTo>
                    <a:pt x="50913" y="46567"/>
                  </a:lnTo>
                  <a:lnTo>
                    <a:pt x="53086" y="41289"/>
                  </a:lnTo>
                  <a:lnTo>
                    <a:pt x="54018" y="36943"/>
                  </a:lnTo>
                  <a:lnTo>
                    <a:pt x="56191" y="33839"/>
                  </a:lnTo>
                  <a:lnTo>
                    <a:pt x="56191" y="26388"/>
                  </a:lnTo>
                  <a:lnTo>
                    <a:pt x="54018" y="18937"/>
                  </a:lnTo>
                  <a:close/>
                </a:path>
              </a:pathLst>
            </a:custGeom>
            <a:solidFill>
              <a:srgbClr val="D9D9D9"/>
            </a:solidFill>
            <a:ln w="3104" cap="flat">
              <a:noFill/>
              <a:prstDash val="solid"/>
              <a:miter/>
            </a:ln>
          </p:spPr>
          <p:txBody>
            <a:bodyPr rtlCol="0" anchor="ctr"/>
            <a:lstStyle/>
            <a:p>
              <a:endParaRPr lang="en-US"/>
            </a:p>
          </p:txBody>
        </p:sp>
        <p:sp>
          <p:nvSpPr>
            <p:cNvPr id="172" name="Freeform: Shape 171">
              <a:extLst>
                <a:ext uri="{FF2B5EF4-FFF2-40B4-BE49-F238E27FC236}">
                  <a16:creationId xmlns:a16="http://schemas.microsoft.com/office/drawing/2014/main" id="{F3D582E8-5BF9-4F31-96D4-C16A444EE0C2}"/>
                </a:ext>
              </a:extLst>
            </p:cNvPr>
            <p:cNvSpPr/>
            <p:nvPr/>
          </p:nvSpPr>
          <p:spPr>
            <a:xfrm>
              <a:off x="3630606" y="4070724"/>
              <a:ext cx="21731" cy="27940"/>
            </a:xfrm>
            <a:custGeom>
              <a:avLst/>
              <a:gdLst>
                <a:gd name="connsiteX0" fmla="*/ 22973 w 21731"/>
                <a:gd name="connsiteY0" fmla="*/ 28561 h 27940"/>
                <a:gd name="connsiteX1" fmla="*/ 22042 w 21731"/>
                <a:gd name="connsiteY1" fmla="*/ 21110 h 27940"/>
                <a:gd name="connsiteX2" fmla="*/ 17695 w 21731"/>
                <a:gd name="connsiteY2" fmla="*/ 13660 h 27940"/>
                <a:gd name="connsiteX3" fmla="*/ 14591 w 21731"/>
                <a:gd name="connsiteY3" fmla="*/ 7451 h 27940"/>
                <a:gd name="connsiteX4" fmla="*/ 7451 w 21731"/>
                <a:gd name="connsiteY4" fmla="*/ 4346 h 27940"/>
                <a:gd name="connsiteX5" fmla="*/ 0 w 21731"/>
                <a:gd name="connsiteY5" fmla="*/ 0 h 27940"/>
                <a:gd name="connsiteX6" fmla="*/ 1242 w 21731"/>
                <a:gd name="connsiteY6" fmla="*/ 7451 h 27940"/>
                <a:gd name="connsiteX7" fmla="*/ 3104 w 21731"/>
                <a:gd name="connsiteY7" fmla="*/ 13660 h 27940"/>
                <a:gd name="connsiteX8" fmla="*/ 5278 w 21731"/>
                <a:gd name="connsiteY8" fmla="*/ 16764 h 27940"/>
                <a:gd name="connsiteX9" fmla="*/ 7451 w 21731"/>
                <a:gd name="connsiteY9" fmla="*/ 21110 h 27940"/>
                <a:gd name="connsiteX10" fmla="*/ 12728 w 21731"/>
                <a:gd name="connsiteY10" fmla="*/ 24215 h 27940"/>
                <a:gd name="connsiteX11" fmla="*/ 12728 w 21731"/>
                <a:gd name="connsiteY11" fmla="*/ 28561 h 27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731" h="27940">
                  <a:moveTo>
                    <a:pt x="22973" y="28561"/>
                  </a:moveTo>
                  <a:lnTo>
                    <a:pt x="22042" y="21110"/>
                  </a:lnTo>
                  <a:lnTo>
                    <a:pt x="17695" y="13660"/>
                  </a:lnTo>
                  <a:lnTo>
                    <a:pt x="14591" y="7451"/>
                  </a:lnTo>
                  <a:lnTo>
                    <a:pt x="7451" y="4346"/>
                  </a:lnTo>
                  <a:lnTo>
                    <a:pt x="0" y="0"/>
                  </a:lnTo>
                  <a:lnTo>
                    <a:pt x="1242" y="7451"/>
                  </a:lnTo>
                  <a:lnTo>
                    <a:pt x="3104" y="13660"/>
                  </a:lnTo>
                  <a:lnTo>
                    <a:pt x="5278" y="16764"/>
                  </a:lnTo>
                  <a:lnTo>
                    <a:pt x="7451" y="21110"/>
                  </a:lnTo>
                  <a:lnTo>
                    <a:pt x="12728" y="24215"/>
                  </a:lnTo>
                  <a:lnTo>
                    <a:pt x="12728" y="28561"/>
                  </a:lnTo>
                  <a:close/>
                </a:path>
              </a:pathLst>
            </a:custGeom>
            <a:solidFill>
              <a:srgbClr val="D9D9D9"/>
            </a:solidFill>
            <a:ln w="3104" cap="flat">
              <a:noFill/>
              <a:prstDash val="solid"/>
              <a:miter/>
            </a:ln>
          </p:spPr>
          <p:txBody>
            <a:bodyPr rtlCol="0" anchor="ctr"/>
            <a:lstStyle/>
            <a:p>
              <a:endParaRPr lang="en-US"/>
            </a:p>
          </p:txBody>
        </p:sp>
        <p:sp>
          <p:nvSpPr>
            <p:cNvPr id="173" name="Freeform: Shape 172">
              <a:extLst>
                <a:ext uri="{FF2B5EF4-FFF2-40B4-BE49-F238E27FC236}">
                  <a16:creationId xmlns:a16="http://schemas.microsoft.com/office/drawing/2014/main" id="{72869FF0-995D-45E4-A3FC-46F9124D4CAF}"/>
                </a:ext>
              </a:extLst>
            </p:cNvPr>
            <p:cNvSpPr/>
            <p:nvPr/>
          </p:nvSpPr>
          <p:spPr>
            <a:xfrm>
              <a:off x="3646438" y="4107667"/>
              <a:ext cx="86925" cy="68298"/>
            </a:xfrm>
            <a:custGeom>
              <a:avLst/>
              <a:gdLst>
                <a:gd name="connsiteX0" fmla="*/ 50913 w 86924"/>
                <a:gd name="connsiteY0" fmla="*/ 44394 h 68298"/>
                <a:gd name="connsiteX1" fmla="*/ 54949 w 86924"/>
                <a:gd name="connsiteY1" fmla="*/ 48740 h 68298"/>
                <a:gd name="connsiteX2" fmla="*/ 54949 w 86924"/>
                <a:gd name="connsiteY2" fmla="*/ 51844 h 68298"/>
                <a:gd name="connsiteX3" fmla="*/ 54949 w 86924"/>
                <a:gd name="connsiteY3" fmla="*/ 57122 h 68298"/>
                <a:gd name="connsiteX4" fmla="*/ 56191 w 86924"/>
                <a:gd name="connsiteY4" fmla="*/ 61468 h 68298"/>
                <a:gd name="connsiteX5" fmla="*/ 60226 w 86924"/>
                <a:gd name="connsiteY5" fmla="*/ 64573 h 68298"/>
                <a:gd name="connsiteX6" fmla="*/ 62400 w 86924"/>
                <a:gd name="connsiteY6" fmla="*/ 66746 h 68298"/>
                <a:gd name="connsiteX7" fmla="*/ 63331 w 86924"/>
                <a:gd name="connsiteY7" fmla="*/ 66746 h 68298"/>
                <a:gd name="connsiteX8" fmla="*/ 63331 w 86924"/>
                <a:gd name="connsiteY8" fmla="*/ 68919 h 68298"/>
                <a:gd name="connsiteX9" fmla="*/ 67677 w 86924"/>
                <a:gd name="connsiteY9" fmla="*/ 68919 h 68298"/>
                <a:gd name="connsiteX10" fmla="*/ 70782 w 86924"/>
                <a:gd name="connsiteY10" fmla="*/ 64573 h 68298"/>
                <a:gd name="connsiteX11" fmla="*/ 74817 w 86924"/>
                <a:gd name="connsiteY11" fmla="*/ 63641 h 68298"/>
                <a:gd name="connsiteX12" fmla="*/ 80095 w 86924"/>
                <a:gd name="connsiteY12" fmla="*/ 61468 h 68298"/>
                <a:gd name="connsiteX13" fmla="*/ 82268 w 86924"/>
                <a:gd name="connsiteY13" fmla="*/ 48740 h 68298"/>
                <a:gd name="connsiteX14" fmla="*/ 84131 w 86924"/>
                <a:gd name="connsiteY14" fmla="*/ 31665 h 68298"/>
                <a:gd name="connsiteX15" fmla="*/ 87235 w 86924"/>
                <a:gd name="connsiteY15" fmla="*/ 20179 h 68298"/>
                <a:gd name="connsiteX16" fmla="*/ 87235 w 86924"/>
                <a:gd name="connsiteY16" fmla="*/ 14901 h 68298"/>
                <a:gd name="connsiteX17" fmla="*/ 87235 w 86924"/>
                <a:gd name="connsiteY17" fmla="*/ 9624 h 68298"/>
                <a:gd name="connsiteX18" fmla="*/ 85373 w 86924"/>
                <a:gd name="connsiteY18" fmla="*/ 7451 h 68298"/>
                <a:gd name="connsiteX19" fmla="*/ 84131 w 86924"/>
                <a:gd name="connsiteY19" fmla="*/ 4346 h 68298"/>
                <a:gd name="connsiteX20" fmla="*/ 82268 w 86924"/>
                <a:gd name="connsiteY20" fmla="*/ 2173 h 68298"/>
                <a:gd name="connsiteX21" fmla="*/ 80095 w 86924"/>
                <a:gd name="connsiteY21" fmla="*/ 2173 h 68298"/>
                <a:gd name="connsiteX22" fmla="*/ 77922 w 86924"/>
                <a:gd name="connsiteY22" fmla="*/ 0 h 68298"/>
                <a:gd name="connsiteX23" fmla="*/ 76991 w 86924"/>
                <a:gd name="connsiteY23" fmla="*/ 0 h 68298"/>
                <a:gd name="connsiteX24" fmla="*/ 70782 w 86924"/>
                <a:gd name="connsiteY24" fmla="*/ 0 h 68298"/>
                <a:gd name="connsiteX25" fmla="*/ 70782 w 86924"/>
                <a:gd name="connsiteY25" fmla="*/ 11797 h 68298"/>
                <a:gd name="connsiteX26" fmla="*/ 58053 w 86924"/>
                <a:gd name="connsiteY26" fmla="*/ 11797 h 68298"/>
                <a:gd name="connsiteX27" fmla="*/ 43773 w 86924"/>
                <a:gd name="connsiteY27" fmla="*/ 13970 h 68298"/>
                <a:gd name="connsiteX28" fmla="*/ 31045 w 86924"/>
                <a:gd name="connsiteY28" fmla="*/ 14901 h 68298"/>
                <a:gd name="connsiteX29" fmla="*/ 20800 w 86924"/>
                <a:gd name="connsiteY29" fmla="*/ 11797 h 68298"/>
                <a:gd name="connsiteX30" fmla="*/ 14591 w 86924"/>
                <a:gd name="connsiteY30" fmla="*/ 13970 h 68298"/>
                <a:gd name="connsiteX31" fmla="*/ 11487 w 86924"/>
                <a:gd name="connsiteY31" fmla="*/ 13970 h 68298"/>
                <a:gd name="connsiteX32" fmla="*/ 9313 w 86924"/>
                <a:gd name="connsiteY32" fmla="*/ 13970 h 68298"/>
                <a:gd name="connsiteX33" fmla="*/ 7140 w 86924"/>
                <a:gd name="connsiteY33" fmla="*/ 13970 h 68298"/>
                <a:gd name="connsiteX34" fmla="*/ 7140 w 86924"/>
                <a:gd name="connsiteY34" fmla="*/ 14901 h 68298"/>
                <a:gd name="connsiteX35" fmla="*/ 6209 w 86924"/>
                <a:gd name="connsiteY35" fmla="*/ 17075 h 68298"/>
                <a:gd name="connsiteX36" fmla="*/ 4036 w 86924"/>
                <a:gd name="connsiteY36" fmla="*/ 20179 h 68298"/>
                <a:gd name="connsiteX37" fmla="*/ 0 w 86924"/>
                <a:gd name="connsiteY37" fmla="*/ 20179 h 68298"/>
                <a:gd name="connsiteX38" fmla="*/ 7140 w 86924"/>
                <a:gd name="connsiteY38" fmla="*/ 31665 h 68298"/>
                <a:gd name="connsiteX39" fmla="*/ 16454 w 86924"/>
                <a:gd name="connsiteY39" fmla="*/ 36943 h 68298"/>
                <a:gd name="connsiteX40" fmla="*/ 26077 w 86924"/>
                <a:gd name="connsiteY40" fmla="*/ 39116 h 68298"/>
                <a:gd name="connsiteX41" fmla="*/ 34149 w 86924"/>
                <a:gd name="connsiteY41" fmla="*/ 36943 h 68298"/>
                <a:gd name="connsiteX42" fmla="*/ 43773 w 86924"/>
                <a:gd name="connsiteY42" fmla="*/ 39116 h 68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86924" h="68298">
                  <a:moveTo>
                    <a:pt x="50913" y="44394"/>
                  </a:moveTo>
                  <a:lnTo>
                    <a:pt x="54949" y="48740"/>
                  </a:lnTo>
                  <a:lnTo>
                    <a:pt x="54949" y="51844"/>
                  </a:lnTo>
                  <a:lnTo>
                    <a:pt x="54949" y="57122"/>
                  </a:lnTo>
                  <a:lnTo>
                    <a:pt x="56191" y="61468"/>
                  </a:lnTo>
                  <a:lnTo>
                    <a:pt x="60226" y="64573"/>
                  </a:lnTo>
                  <a:lnTo>
                    <a:pt x="62400" y="66746"/>
                  </a:lnTo>
                  <a:lnTo>
                    <a:pt x="63331" y="66746"/>
                  </a:lnTo>
                  <a:lnTo>
                    <a:pt x="63331" y="68919"/>
                  </a:lnTo>
                  <a:lnTo>
                    <a:pt x="67677" y="68919"/>
                  </a:lnTo>
                  <a:lnTo>
                    <a:pt x="70782" y="64573"/>
                  </a:lnTo>
                  <a:lnTo>
                    <a:pt x="74817" y="63641"/>
                  </a:lnTo>
                  <a:lnTo>
                    <a:pt x="80095" y="61468"/>
                  </a:lnTo>
                  <a:lnTo>
                    <a:pt x="82268" y="48740"/>
                  </a:lnTo>
                  <a:lnTo>
                    <a:pt x="84131" y="31665"/>
                  </a:lnTo>
                  <a:lnTo>
                    <a:pt x="87235" y="20179"/>
                  </a:lnTo>
                  <a:lnTo>
                    <a:pt x="87235" y="14901"/>
                  </a:lnTo>
                  <a:lnTo>
                    <a:pt x="87235" y="9624"/>
                  </a:lnTo>
                  <a:lnTo>
                    <a:pt x="85373" y="7451"/>
                  </a:lnTo>
                  <a:lnTo>
                    <a:pt x="84131" y="4346"/>
                  </a:lnTo>
                  <a:lnTo>
                    <a:pt x="82268" y="2173"/>
                  </a:lnTo>
                  <a:lnTo>
                    <a:pt x="80095" y="2173"/>
                  </a:lnTo>
                  <a:lnTo>
                    <a:pt x="77922" y="0"/>
                  </a:lnTo>
                  <a:lnTo>
                    <a:pt x="76991" y="0"/>
                  </a:lnTo>
                  <a:lnTo>
                    <a:pt x="70782" y="0"/>
                  </a:lnTo>
                  <a:lnTo>
                    <a:pt x="70782" y="11797"/>
                  </a:lnTo>
                  <a:lnTo>
                    <a:pt x="58053" y="11797"/>
                  </a:lnTo>
                  <a:lnTo>
                    <a:pt x="43773" y="13970"/>
                  </a:lnTo>
                  <a:lnTo>
                    <a:pt x="31045" y="14901"/>
                  </a:lnTo>
                  <a:lnTo>
                    <a:pt x="20800" y="11797"/>
                  </a:lnTo>
                  <a:lnTo>
                    <a:pt x="14591" y="13970"/>
                  </a:lnTo>
                  <a:lnTo>
                    <a:pt x="11487" y="13970"/>
                  </a:lnTo>
                  <a:lnTo>
                    <a:pt x="9313" y="13970"/>
                  </a:lnTo>
                  <a:lnTo>
                    <a:pt x="7140" y="13970"/>
                  </a:lnTo>
                  <a:lnTo>
                    <a:pt x="7140" y="14901"/>
                  </a:lnTo>
                  <a:lnTo>
                    <a:pt x="6209" y="17075"/>
                  </a:lnTo>
                  <a:lnTo>
                    <a:pt x="4036" y="20179"/>
                  </a:lnTo>
                  <a:lnTo>
                    <a:pt x="0" y="20179"/>
                  </a:lnTo>
                  <a:lnTo>
                    <a:pt x="7140" y="31665"/>
                  </a:lnTo>
                  <a:lnTo>
                    <a:pt x="16454" y="36943"/>
                  </a:lnTo>
                  <a:lnTo>
                    <a:pt x="26077" y="39116"/>
                  </a:lnTo>
                  <a:lnTo>
                    <a:pt x="34149" y="36943"/>
                  </a:lnTo>
                  <a:lnTo>
                    <a:pt x="43773" y="39116"/>
                  </a:lnTo>
                  <a:close/>
                </a:path>
              </a:pathLst>
            </a:custGeom>
            <a:solidFill>
              <a:srgbClr val="D9D9D9"/>
            </a:solidFill>
            <a:ln w="3104" cap="flat">
              <a:noFill/>
              <a:prstDash val="solid"/>
              <a:miter/>
            </a:ln>
          </p:spPr>
          <p:txBody>
            <a:bodyPr rtlCol="0" anchor="ctr"/>
            <a:lstStyle/>
            <a:p>
              <a:endParaRPr lang="en-US"/>
            </a:p>
          </p:txBody>
        </p:sp>
        <p:sp>
          <p:nvSpPr>
            <p:cNvPr id="174" name="Freeform: Shape 173">
              <a:extLst>
                <a:ext uri="{FF2B5EF4-FFF2-40B4-BE49-F238E27FC236}">
                  <a16:creationId xmlns:a16="http://schemas.microsoft.com/office/drawing/2014/main" id="{3C8F74F4-E79E-4BDD-AFDD-E54F6530D2FF}"/>
                </a:ext>
              </a:extLst>
            </p:cNvPr>
            <p:cNvSpPr/>
            <p:nvPr/>
          </p:nvSpPr>
          <p:spPr>
            <a:xfrm>
              <a:off x="3750438" y="4075070"/>
              <a:ext cx="235939" cy="102447"/>
            </a:xfrm>
            <a:custGeom>
              <a:avLst/>
              <a:gdLst>
                <a:gd name="connsiteX0" fmla="*/ 97790 w 235938"/>
                <a:gd name="connsiteY0" fmla="*/ 86614 h 102447"/>
                <a:gd name="connsiteX1" fmla="*/ 97790 w 235938"/>
                <a:gd name="connsiteY1" fmla="*/ 88787 h 102447"/>
                <a:gd name="connsiteX2" fmla="*/ 97790 w 235938"/>
                <a:gd name="connsiteY2" fmla="*/ 89719 h 102447"/>
                <a:gd name="connsiteX3" fmla="*/ 99964 w 235938"/>
                <a:gd name="connsiteY3" fmla="*/ 91892 h 102447"/>
                <a:gd name="connsiteX4" fmla="*/ 103068 w 235938"/>
                <a:gd name="connsiteY4" fmla="*/ 94065 h 102447"/>
                <a:gd name="connsiteX5" fmla="*/ 107414 w 235938"/>
                <a:gd name="connsiteY5" fmla="*/ 96238 h 102447"/>
                <a:gd name="connsiteX6" fmla="*/ 110519 w 235938"/>
                <a:gd name="connsiteY6" fmla="*/ 96238 h 102447"/>
                <a:gd name="connsiteX7" fmla="*/ 112381 w 235938"/>
                <a:gd name="connsiteY7" fmla="*/ 94065 h 102447"/>
                <a:gd name="connsiteX8" fmla="*/ 114554 w 235938"/>
                <a:gd name="connsiteY8" fmla="*/ 89719 h 102447"/>
                <a:gd name="connsiteX9" fmla="*/ 116728 w 235938"/>
                <a:gd name="connsiteY9" fmla="*/ 84441 h 102447"/>
                <a:gd name="connsiteX10" fmla="*/ 119832 w 235938"/>
                <a:gd name="connsiteY10" fmla="*/ 91892 h 102447"/>
                <a:gd name="connsiteX11" fmla="*/ 122937 w 235938"/>
                <a:gd name="connsiteY11" fmla="*/ 99343 h 102447"/>
                <a:gd name="connsiteX12" fmla="*/ 126972 w 235938"/>
                <a:gd name="connsiteY12" fmla="*/ 104620 h 102447"/>
                <a:gd name="connsiteX13" fmla="*/ 136596 w 235938"/>
                <a:gd name="connsiteY13" fmla="*/ 104620 h 102447"/>
                <a:gd name="connsiteX14" fmla="*/ 137527 w 235938"/>
                <a:gd name="connsiteY14" fmla="*/ 101516 h 102447"/>
                <a:gd name="connsiteX15" fmla="*/ 139701 w 235938"/>
                <a:gd name="connsiteY15" fmla="*/ 97170 h 102447"/>
                <a:gd name="connsiteX16" fmla="*/ 143736 w 235938"/>
                <a:gd name="connsiteY16" fmla="*/ 94065 h 102447"/>
                <a:gd name="connsiteX17" fmla="*/ 143736 w 235938"/>
                <a:gd name="connsiteY17" fmla="*/ 89719 h 102447"/>
                <a:gd name="connsiteX18" fmla="*/ 146841 w 235938"/>
                <a:gd name="connsiteY18" fmla="*/ 94065 h 102447"/>
                <a:gd name="connsiteX19" fmla="*/ 149014 w 235938"/>
                <a:gd name="connsiteY19" fmla="*/ 99343 h 102447"/>
                <a:gd name="connsiteX20" fmla="*/ 152118 w 235938"/>
                <a:gd name="connsiteY20" fmla="*/ 104620 h 102447"/>
                <a:gd name="connsiteX21" fmla="*/ 158327 w 235938"/>
                <a:gd name="connsiteY21" fmla="*/ 104620 h 102447"/>
                <a:gd name="connsiteX22" fmla="*/ 163605 w 235938"/>
                <a:gd name="connsiteY22" fmla="*/ 104620 h 102447"/>
                <a:gd name="connsiteX23" fmla="*/ 166709 w 235938"/>
                <a:gd name="connsiteY23" fmla="*/ 103689 h 102447"/>
                <a:gd name="connsiteX24" fmla="*/ 172918 w 235938"/>
                <a:gd name="connsiteY24" fmla="*/ 101516 h 102447"/>
                <a:gd name="connsiteX25" fmla="*/ 178196 w 235938"/>
                <a:gd name="connsiteY25" fmla="*/ 101516 h 102447"/>
                <a:gd name="connsiteX26" fmla="*/ 183163 w 235938"/>
                <a:gd name="connsiteY26" fmla="*/ 99343 h 102447"/>
                <a:gd name="connsiteX27" fmla="*/ 185336 w 235938"/>
                <a:gd name="connsiteY27" fmla="*/ 97170 h 102447"/>
                <a:gd name="connsiteX28" fmla="*/ 188441 w 235938"/>
                <a:gd name="connsiteY28" fmla="*/ 97170 h 102447"/>
                <a:gd name="connsiteX29" fmla="*/ 190614 w 235938"/>
                <a:gd name="connsiteY29" fmla="*/ 96238 h 102447"/>
                <a:gd name="connsiteX30" fmla="*/ 192787 w 235938"/>
                <a:gd name="connsiteY30" fmla="*/ 91892 h 102447"/>
                <a:gd name="connsiteX31" fmla="*/ 195891 w 235938"/>
                <a:gd name="connsiteY31" fmla="*/ 89719 h 102447"/>
                <a:gd name="connsiteX32" fmla="*/ 199927 w 235938"/>
                <a:gd name="connsiteY32" fmla="*/ 89719 h 102447"/>
                <a:gd name="connsiteX33" fmla="*/ 209240 w 235938"/>
                <a:gd name="connsiteY33" fmla="*/ 91892 h 102447"/>
                <a:gd name="connsiteX34" fmla="*/ 221969 w 235938"/>
                <a:gd name="connsiteY34" fmla="*/ 94065 h 102447"/>
                <a:gd name="connsiteX35" fmla="*/ 232213 w 235938"/>
                <a:gd name="connsiteY35" fmla="*/ 94065 h 102447"/>
                <a:gd name="connsiteX36" fmla="*/ 236560 w 235938"/>
                <a:gd name="connsiteY36" fmla="*/ 81337 h 102447"/>
                <a:gd name="connsiteX37" fmla="*/ 236560 w 235938"/>
                <a:gd name="connsiteY37" fmla="*/ 76991 h 102447"/>
                <a:gd name="connsiteX38" fmla="*/ 236560 w 235938"/>
                <a:gd name="connsiteY38" fmla="*/ 73886 h 102447"/>
                <a:gd name="connsiteX39" fmla="*/ 236560 w 235938"/>
                <a:gd name="connsiteY39" fmla="*/ 71713 h 102447"/>
                <a:gd name="connsiteX40" fmla="*/ 234387 w 235938"/>
                <a:gd name="connsiteY40" fmla="*/ 67677 h 102447"/>
                <a:gd name="connsiteX41" fmla="*/ 232213 w 235938"/>
                <a:gd name="connsiteY41" fmla="*/ 62400 h 102447"/>
                <a:gd name="connsiteX42" fmla="*/ 232213 w 235938"/>
                <a:gd name="connsiteY42" fmla="*/ 57122 h 102447"/>
                <a:gd name="connsiteX43" fmla="*/ 209240 w 235938"/>
                <a:gd name="connsiteY43" fmla="*/ 54949 h 102447"/>
                <a:gd name="connsiteX44" fmla="*/ 181300 w 235938"/>
                <a:gd name="connsiteY44" fmla="*/ 57122 h 102447"/>
                <a:gd name="connsiteX45" fmla="*/ 156154 w 235938"/>
                <a:gd name="connsiteY45" fmla="*/ 57122 h 102447"/>
                <a:gd name="connsiteX46" fmla="*/ 130077 w 235938"/>
                <a:gd name="connsiteY46" fmla="*/ 57122 h 102447"/>
                <a:gd name="connsiteX47" fmla="*/ 107414 w 235938"/>
                <a:gd name="connsiteY47" fmla="*/ 51844 h 102447"/>
                <a:gd name="connsiteX48" fmla="*/ 87546 w 235938"/>
                <a:gd name="connsiteY48" fmla="*/ 40047 h 102447"/>
                <a:gd name="connsiteX49" fmla="*/ 87546 w 235938"/>
                <a:gd name="connsiteY49" fmla="*/ 36943 h 102447"/>
                <a:gd name="connsiteX50" fmla="*/ 87546 w 235938"/>
                <a:gd name="connsiteY50" fmla="*/ 31665 h 102447"/>
                <a:gd name="connsiteX51" fmla="*/ 87546 w 235938"/>
                <a:gd name="connsiteY51" fmla="*/ 27319 h 102447"/>
                <a:gd name="connsiteX52" fmla="*/ 85373 w 235938"/>
                <a:gd name="connsiteY52" fmla="*/ 22042 h 102447"/>
                <a:gd name="connsiteX53" fmla="*/ 83199 w 235938"/>
                <a:gd name="connsiteY53" fmla="*/ 16764 h 102447"/>
                <a:gd name="connsiteX54" fmla="*/ 83199 w 235938"/>
                <a:gd name="connsiteY54" fmla="*/ 12418 h 102447"/>
                <a:gd name="connsiteX55" fmla="*/ 65504 w 235938"/>
                <a:gd name="connsiteY55" fmla="*/ 14591 h 102447"/>
                <a:gd name="connsiteX56" fmla="*/ 54328 w 235938"/>
                <a:gd name="connsiteY56" fmla="*/ 14591 h 102447"/>
                <a:gd name="connsiteX57" fmla="*/ 46877 w 235938"/>
                <a:gd name="connsiteY57" fmla="*/ 10555 h 102447"/>
                <a:gd name="connsiteX58" fmla="*/ 43773 w 235938"/>
                <a:gd name="connsiteY58" fmla="*/ 0 h 102447"/>
                <a:gd name="connsiteX59" fmla="*/ 37564 w 235938"/>
                <a:gd name="connsiteY59" fmla="*/ 0 h 102447"/>
                <a:gd name="connsiteX60" fmla="*/ 34460 w 235938"/>
                <a:gd name="connsiteY60" fmla="*/ 1863 h 102447"/>
                <a:gd name="connsiteX61" fmla="*/ 30113 w 235938"/>
                <a:gd name="connsiteY61" fmla="*/ 1863 h 102447"/>
                <a:gd name="connsiteX62" fmla="*/ 27009 w 235938"/>
                <a:gd name="connsiteY62" fmla="*/ 3104 h 102447"/>
                <a:gd name="connsiteX63" fmla="*/ 16764 w 235938"/>
                <a:gd name="connsiteY63" fmla="*/ 5278 h 102447"/>
                <a:gd name="connsiteX64" fmla="*/ 7451 w 235938"/>
                <a:gd name="connsiteY64" fmla="*/ 5278 h 102447"/>
                <a:gd name="connsiteX65" fmla="*/ 0 w 235938"/>
                <a:gd name="connsiteY65" fmla="*/ 7140 h 102447"/>
                <a:gd name="connsiteX66" fmla="*/ 0 w 235938"/>
                <a:gd name="connsiteY66" fmla="*/ 12418 h 102447"/>
                <a:gd name="connsiteX67" fmla="*/ 2173 w 235938"/>
                <a:gd name="connsiteY67" fmla="*/ 14591 h 102447"/>
                <a:gd name="connsiteX68" fmla="*/ 2173 w 235938"/>
                <a:gd name="connsiteY68" fmla="*/ 16764 h 102447"/>
                <a:gd name="connsiteX69" fmla="*/ 2173 w 235938"/>
                <a:gd name="connsiteY69" fmla="*/ 18006 h 102447"/>
                <a:gd name="connsiteX70" fmla="*/ 3104 w 235938"/>
                <a:gd name="connsiteY70" fmla="*/ 19869 h 102447"/>
                <a:gd name="connsiteX71" fmla="*/ 17695 w 235938"/>
                <a:gd name="connsiteY71" fmla="*/ 25146 h 102447"/>
                <a:gd name="connsiteX72" fmla="*/ 34460 w 235938"/>
                <a:gd name="connsiteY72" fmla="*/ 31665 h 102447"/>
                <a:gd name="connsiteX73" fmla="*/ 52155 w 235938"/>
                <a:gd name="connsiteY73" fmla="*/ 32597 h 102447"/>
                <a:gd name="connsiteX74" fmla="*/ 52155 w 235938"/>
                <a:gd name="connsiteY74" fmla="*/ 44394 h 102447"/>
                <a:gd name="connsiteX75" fmla="*/ 56191 w 235938"/>
                <a:gd name="connsiteY75" fmla="*/ 52776 h 102447"/>
                <a:gd name="connsiteX76" fmla="*/ 59295 w 235938"/>
                <a:gd name="connsiteY76" fmla="*/ 58985 h 102447"/>
                <a:gd name="connsiteX77" fmla="*/ 61468 w 235938"/>
                <a:gd name="connsiteY77" fmla="*/ 66435 h 102447"/>
                <a:gd name="connsiteX78" fmla="*/ 59295 w 235938"/>
                <a:gd name="connsiteY78" fmla="*/ 76991 h 102447"/>
                <a:gd name="connsiteX79" fmla="*/ 61468 w 235938"/>
                <a:gd name="connsiteY79" fmla="*/ 79164 h 102447"/>
                <a:gd name="connsiteX80" fmla="*/ 65504 w 235938"/>
                <a:gd name="connsiteY80" fmla="*/ 81337 h 102447"/>
                <a:gd name="connsiteX81" fmla="*/ 66746 w 235938"/>
                <a:gd name="connsiteY81" fmla="*/ 82268 h 102447"/>
                <a:gd name="connsiteX82" fmla="*/ 70782 w 235938"/>
                <a:gd name="connsiteY82" fmla="*/ 84441 h 102447"/>
                <a:gd name="connsiteX83" fmla="*/ 72955 w 235938"/>
                <a:gd name="connsiteY83" fmla="*/ 84441 h 102447"/>
                <a:gd name="connsiteX84" fmla="*/ 73886 w 235938"/>
                <a:gd name="connsiteY84" fmla="*/ 86614 h 102447"/>
                <a:gd name="connsiteX85" fmla="*/ 80095 w 235938"/>
                <a:gd name="connsiteY85" fmla="*/ 84441 h 102447"/>
                <a:gd name="connsiteX86" fmla="*/ 83199 w 235938"/>
                <a:gd name="connsiteY86" fmla="*/ 84441 h 102447"/>
                <a:gd name="connsiteX87" fmla="*/ 88477 w 235938"/>
                <a:gd name="connsiteY87" fmla="*/ 82268 h 102447"/>
                <a:gd name="connsiteX88" fmla="*/ 92823 w 235938"/>
                <a:gd name="connsiteY88" fmla="*/ 82268 h 102447"/>
                <a:gd name="connsiteX89" fmla="*/ 94686 w 235938"/>
                <a:gd name="connsiteY89" fmla="*/ 81337 h 102447"/>
                <a:gd name="connsiteX90" fmla="*/ 95928 w 235938"/>
                <a:gd name="connsiteY90" fmla="*/ 81337 h 102447"/>
                <a:gd name="connsiteX91" fmla="*/ 97790 w 235938"/>
                <a:gd name="connsiteY91" fmla="*/ 82268 h 102447"/>
                <a:gd name="connsiteX92" fmla="*/ 97790 w 235938"/>
                <a:gd name="connsiteY92" fmla="*/ 84441 h 102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235938" h="102447">
                  <a:moveTo>
                    <a:pt x="97790" y="86614"/>
                  </a:moveTo>
                  <a:lnTo>
                    <a:pt x="97790" y="88787"/>
                  </a:lnTo>
                  <a:lnTo>
                    <a:pt x="97790" y="89719"/>
                  </a:lnTo>
                  <a:lnTo>
                    <a:pt x="99964" y="91892"/>
                  </a:lnTo>
                  <a:lnTo>
                    <a:pt x="103068" y="94065"/>
                  </a:lnTo>
                  <a:lnTo>
                    <a:pt x="107414" y="96238"/>
                  </a:lnTo>
                  <a:lnTo>
                    <a:pt x="110519" y="96238"/>
                  </a:lnTo>
                  <a:lnTo>
                    <a:pt x="112381" y="94065"/>
                  </a:lnTo>
                  <a:lnTo>
                    <a:pt x="114554" y="89719"/>
                  </a:lnTo>
                  <a:lnTo>
                    <a:pt x="116728" y="84441"/>
                  </a:lnTo>
                  <a:lnTo>
                    <a:pt x="119832" y="91892"/>
                  </a:lnTo>
                  <a:lnTo>
                    <a:pt x="122937" y="99343"/>
                  </a:lnTo>
                  <a:lnTo>
                    <a:pt x="126972" y="104620"/>
                  </a:lnTo>
                  <a:lnTo>
                    <a:pt x="136596" y="104620"/>
                  </a:lnTo>
                  <a:lnTo>
                    <a:pt x="137527" y="101516"/>
                  </a:lnTo>
                  <a:lnTo>
                    <a:pt x="139701" y="97170"/>
                  </a:lnTo>
                  <a:lnTo>
                    <a:pt x="143736" y="94065"/>
                  </a:lnTo>
                  <a:lnTo>
                    <a:pt x="143736" y="89719"/>
                  </a:lnTo>
                  <a:lnTo>
                    <a:pt x="146841" y="94065"/>
                  </a:lnTo>
                  <a:lnTo>
                    <a:pt x="149014" y="99343"/>
                  </a:lnTo>
                  <a:lnTo>
                    <a:pt x="152118" y="104620"/>
                  </a:lnTo>
                  <a:lnTo>
                    <a:pt x="158327" y="104620"/>
                  </a:lnTo>
                  <a:lnTo>
                    <a:pt x="163605" y="104620"/>
                  </a:lnTo>
                  <a:lnTo>
                    <a:pt x="166709" y="103689"/>
                  </a:lnTo>
                  <a:lnTo>
                    <a:pt x="172918" y="101516"/>
                  </a:lnTo>
                  <a:lnTo>
                    <a:pt x="178196" y="101516"/>
                  </a:lnTo>
                  <a:lnTo>
                    <a:pt x="183163" y="99343"/>
                  </a:lnTo>
                  <a:lnTo>
                    <a:pt x="185336" y="97170"/>
                  </a:lnTo>
                  <a:lnTo>
                    <a:pt x="188441" y="97170"/>
                  </a:lnTo>
                  <a:lnTo>
                    <a:pt x="190614" y="96238"/>
                  </a:lnTo>
                  <a:lnTo>
                    <a:pt x="192787" y="91892"/>
                  </a:lnTo>
                  <a:lnTo>
                    <a:pt x="195891" y="89719"/>
                  </a:lnTo>
                  <a:lnTo>
                    <a:pt x="199927" y="89719"/>
                  </a:lnTo>
                  <a:lnTo>
                    <a:pt x="209240" y="91892"/>
                  </a:lnTo>
                  <a:lnTo>
                    <a:pt x="221969" y="94065"/>
                  </a:lnTo>
                  <a:lnTo>
                    <a:pt x="232213" y="94065"/>
                  </a:lnTo>
                  <a:lnTo>
                    <a:pt x="236560" y="81337"/>
                  </a:lnTo>
                  <a:lnTo>
                    <a:pt x="236560" y="76991"/>
                  </a:lnTo>
                  <a:lnTo>
                    <a:pt x="236560" y="73886"/>
                  </a:lnTo>
                  <a:lnTo>
                    <a:pt x="236560" y="71713"/>
                  </a:lnTo>
                  <a:lnTo>
                    <a:pt x="234387" y="67677"/>
                  </a:lnTo>
                  <a:lnTo>
                    <a:pt x="232213" y="62400"/>
                  </a:lnTo>
                  <a:lnTo>
                    <a:pt x="232213" y="57122"/>
                  </a:lnTo>
                  <a:lnTo>
                    <a:pt x="209240" y="54949"/>
                  </a:lnTo>
                  <a:lnTo>
                    <a:pt x="181300" y="57122"/>
                  </a:lnTo>
                  <a:lnTo>
                    <a:pt x="156154" y="57122"/>
                  </a:lnTo>
                  <a:lnTo>
                    <a:pt x="130077" y="57122"/>
                  </a:lnTo>
                  <a:lnTo>
                    <a:pt x="107414" y="51844"/>
                  </a:lnTo>
                  <a:lnTo>
                    <a:pt x="87546" y="40047"/>
                  </a:lnTo>
                  <a:lnTo>
                    <a:pt x="87546" y="36943"/>
                  </a:lnTo>
                  <a:lnTo>
                    <a:pt x="87546" y="31665"/>
                  </a:lnTo>
                  <a:lnTo>
                    <a:pt x="87546" y="27319"/>
                  </a:lnTo>
                  <a:lnTo>
                    <a:pt x="85373" y="22042"/>
                  </a:lnTo>
                  <a:lnTo>
                    <a:pt x="83199" y="16764"/>
                  </a:lnTo>
                  <a:lnTo>
                    <a:pt x="83199" y="12418"/>
                  </a:lnTo>
                  <a:lnTo>
                    <a:pt x="65504" y="14591"/>
                  </a:lnTo>
                  <a:lnTo>
                    <a:pt x="54328" y="14591"/>
                  </a:lnTo>
                  <a:lnTo>
                    <a:pt x="46877" y="10555"/>
                  </a:lnTo>
                  <a:lnTo>
                    <a:pt x="43773" y="0"/>
                  </a:lnTo>
                  <a:lnTo>
                    <a:pt x="37564" y="0"/>
                  </a:lnTo>
                  <a:lnTo>
                    <a:pt x="34460" y="1863"/>
                  </a:lnTo>
                  <a:lnTo>
                    <a:pt x="30113" y="1863"/>
                  </a:lnTo>
                  <a:lnTo>
                    <a:pt x="27009" y="3104"/>
                  </a:lnTo>
                  <a:lnTo>
                    <a:pt x="16764" y="5278"/>
                  </a:lnTo>
                  <a:lnTo>
                    <a:pt x="7451" y="5278"/>
                  </a:lnTo>
                  <a:lnTo>
                    <a:pt x="0" y="7140"/>
                  </a:lnTo>
                  <a:lnTo>
                    <a:pt x="0" y="12418"/>
                  </a:lnTo>
                  <a:lnTo>
                    <a:pt x="2173" y="14591"/>
                  </a:lnTo>
                  <a:lnTo>
                    <a:pt x="2173" y="16764"/>
                  </a:lnTo>
                  <a:lnTo>
                    <a:pt x="2173" y="18006"/>
                  </a:lnTo>
                  <a:lnTo>
                    <a:pt x="3104" y="19869"/>
                  </a:lnTo>
                  <a:lnTo>
                    <a:pt x="17695" y="25146"/>
                  </a:lnTo>
                  <a:lnTo>
                    <a:pt x="34460" y="31665"/>
                  </a:lnTo>
                  <a:lnTo>
                    <a:pt x="52155" y="32597"/>
                  </a:lnTo>
                  <a:lnTo>
                    <a:pt x="52155" y="44394"/>
                  </a:lnTo>
                  <a:lnTo>
                    <a:pt x="56191" y="52776"/>
                  </a:lnTo>
                  <a:lnTo>
                    <a:pt x="59295" y="58985"/>
                  </a:lnTo>
                  <a:lnTo>
                    <a:pt x="61468" y="66435"/>
                  </a:lnTo>
                  <a:lnTo>
                    <a:pt x="59295" y="76991"/>
                  </a:lnTo>
                  <a:lnTo>
                    <a:pt x="61468" y="79164"/>
                  </a:lnTo>
                  <a:lnTo>
                    <a:pt x="65504" y="81337"/>
                  </a:lnTo>
                  <a:lnTo>
                    <a:pt x="66746" y="82268"/>
                  </a:lnTo>
                  <a:lnTo>
                    <a:pt x="70782" y="84441"/>
                  </a:lnTo>
                  <a:lnTo>
                    <a:pt x="72955" y="84441"/>
                  </a:lnTo>
                  <a:lnTo>
                    <a:pt x="73886" y="86614"/>
                  </a:lnTo>
                  <a:lnTo>
                    <a:pt x="80095" y="84441"/>
                  </a:lnTo>
                  <a:lnTo>
                    <a:pt x="83199" y="84441"/>
                  </a:lnTo>
                  <a:lnTo>
                    <a:pt x="88477" y="82268"/>
                  </a:lnTo>
                  <a:lnTo>
                    <a:pt x="92823" y="82268"/>
                  </a:lnTo>
                  <a:lnTo>
                    <a:pt x="94686" y="81337"/>
                  </a:lnTo>
                  <a:lnTo>
                    <a:pt x="95928" y="81337"/>
                  </a:lnTo>
                  <a:lnTo>
                    <a:pt x="97790" y="82268"/>
                  </a:lnTo>
                  <a:lnTo>
                    <a:pt x="97790" y="84441"/>
                  </a:lnTo>
                  <a:close/>
                </a:path>
              </a:pathLst>
            </a:custGeom>
            <a:solidFill>
              <a:srgbClr val="D9D9D9"/>
            </a:solidFill>
            <a:ln w="3104" cap="flat">
              <a:noFill/>
              <a:prstDash val="solid"/>
              <a:miter/>
            </a:ln>
          </p:spPr>
          <p:txBody>
            <a:bodyPr rtlCol="0" anchor="ctr"/>
            <a:lstStyle/>
            <a:p>
              <a:endParaRPr lang="en-US"/>
            </a:p>
          </p:txBody>
        </p:sp>
        <p:sp>
          <p:nvSpPr>
            <p:cNvPr id="175" name="Freeform: Shape 174">
              <a:extLst>
                <a:ext uri="{FF2B5EF4-FFF2-40B4-BE49-F238E27FC236}">
                  <a16:creationId xmlns:a16="http://schemas.microsoft.com/office/drawing/2014/main" id="{F081AE03-62BC-41AB-8526-B6466D01D584}"/>
                </a:ext>
              </a:extLst>
            </p:cNvPr>
            <p:cNvSpPr/>
            <p:nvPr/>
          </p:nvSpPr>
          <p:spPr>
            <a:xfrm>
              <a:off x="6856448" y="5409987"/>
              <a:ext cx="24836" cy="58985"/>
            </a:xfrm>
            <a:custGeom>
              <a:avLst/>
              <a:gdLst>
                <a:gd name="connsiteX0" fmla="*/ 5277 w 24835"/>
                <a:gd name="connsiteY0" fmla="*/ 50913 h 58984"/>
                <a:gd name="connsiteX1" fmla="*/ 12418 w 24835"/>
                <a:gd name="connsiteY1" fmla="*/ 60227 h 58984"/>
                <a:gd name="connsiteX2" fmla="*/ 27009 w 24835"/>
                <a:gd name="connsiteY2" fmla="*/ 23283 h 58984"/>
                <a:gd name="connsiteX3" fmla="*/ 27009 w 24835"/>
                <a:gd name="connsiteY3" fmla="*/ 15833 h 58984"/>
                <a:gd name="connsiteX4" fmla="*/ 27009 w 24835"/>
                <a:gd name="connsiteY4" fmla="*/ 10555 h 58984"/>
                <a:gd name="connsiteX5" fmla="*/ 25146 w 24835"/>
                <a:gd name="connsiteY5" fmla="*/ 7451 h 58984"/>
                <a:gd name="connsiteX6" fmla="*/ 22973 w 24835"/>
                <a:gd name="connsiteY6" fmla="*/ 3104 h 58984"/>
                <a:gd name="connsiteX7" fmla="*/ 19869 w 24835"/>
                <a:gd name="connsiteY7" fmla="*/ 0 h 58984"/>
                <a:gd name="connsiteX8" fmla="*/ 0 w 24835"/>
                <a:gd name="connsiteY8" fmla="*/ 27630 h 58984"/>
                <a:gd name="connsiteX9" fmla="*/ 2173 w 24835"/>
                <a:gd name="connsiteY9" fmla="*/ 42531 h 58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835" h="58984">
                  <a:moveTo>
                    <a:pt x="5277" y="50913"/>
                  </a:moveTo>
                  <a:lnTo>
                    <a:pt x="12418" y="60227"/>
                  </a:lnTo>
                  <a:lnTo>
                    <a:pt x="27009" y="23283"/>
                  </a:lnTo>
                  <a:lnTo>
                    <a:pt x="27009" y="15833"/>
                  </a:lnTo>
                  <a:lnTo>
                    <a:pt x="27009" y="10555"/>
                  </a:lnTo>
                  <a:lnTo>
                    <a:pt x="25146" y="7451"/>
                  </a:lnTo>
                  <a:lnTo>
                    <a:pt x="22973" y="3104"/>
                  </a:lnTo>
                  <a:lnTo>
                    <a:pt x="19869" y="0"/>
                  </a:lnTo>
                  <a:lnTo>
                    <a:pt x="0" y="27630"/>
                  </a:lnTo>
                  <a:lnTo>
                    <a:pt x="2173" y="42531"/>
                  </a:lnTo>
                  <a:close/>
                </a:path>
              </a:pathLst>
            </a:custGeom>
            <a:solidFill>
              <a:srgbClr val="D9D9D9"/>
            </a:solidFill>
            <a:ln w="3104" cap="flat">
              <a:noFill/>
              <a:prstDash val="solid"/>
              <a:miter/>
            </a:ln>
          </p:spPr>
          <p:txBody>
            <a:bodyPr rtlCol="0" anchor="ctr"/>
            <a:lstStyle/>
            <a:p>
              <a:endParaRPr lang="en-US"/>
            </a:p>
          </p:txBody>
        </p:sp>
        <p:sp>
          <p:nvSpPr>
            <p:cNvPr id="176" name="Freeform: Shape 175">
              <a:extLst>
                <a:ext uri="{FF2B5EF4-FFF2-40B4-BE49-F238E27FC236}">
                  <a16:creationId xmlns:a16="http://schemas.microsoft.com/office/drawing/2014/main" id="{F6E561AF-F803-4715-AA05-7E5CA2D8EEE0}"/>
                </a:ext>
              </a:extLst>
            </p:cNvPr>
            <p:cNvSpPr/>
            <p:nvPr/>
          </p:nvSpPr>
          <p:spPr>
            <a:xfrm>
              <a:off x="6876316" y="5644063"/>
              <a:ext cx="68298" cy="65194"/>
            </a:xfrm>
            <a:custGeom>
              <a:avLst/>
              <a:gdLst>
                <a:gd name="connsiteX0" fmla="*/ 43773 w 68298"/>
                <a:gd name="connsiteY0" fmla="*/ 12418 h 65193"/>
                <a:gd name="connsiteX1" fmla="*/ 31355 w 68298"/>
                <a:gd name="connsiteY1" fmla="*/ 19868 h 65193"/>
                <a:gd name="connsiteX2" fmla="*/ 17695 w 68298"/>
                <a:gd name="connsiteY2" fmla="*/ 24215 h 65193"/>
                <a:gd name="connsiteX3" fmla="*/ 3104 w 68298"/>
                <a:gd name="connsiteY3" fmla="*/ 29492 h 65193"/>
                <a:gd name="connsiteX4" fmla="*/ 3104 w 68298"/>
                <a:gd name="connsiteY4" fmla="*/ 33838 h 65193"/>
                <a:gd name="connsiteX5" fmla="*/ 2173 w 68298"/>
                <a:gd name="connsiteY5" fmla="*/ 33838 h 65193"/>
                <a:gd name="connsiteX6" fmla="*/ 2173 w 68298"/>
                <a:gd name="connsiteY6" fmla="*/ 34770 h 65193"/>
                <a:gd name="connsiteX7" fmla="*/ 0 w 68298"/>
                <a:gd name="connsiteY7" fmla="*/ 36943 h 65193"/>
                <a:gd name="connsiteX8" fmla="*/ 0 w 68298"/>
                <a:gd name="connsiteY8" fmla="*/ 46567 h 65193"/>
                <a:gd name="connsiteX9" fmla="*/ 7140 w 68298"/>
                <a:gd name="connsiteY9" fmla="*/ 42221 h 65193"/>
                <a:gd name="connsiteX10" fmla="*/ 14591 w 68298"/>
                <a:gd name="connsiteY10" fmla="*/ 40979 h 65193"/>
                <a:gd name="connsiteX11" fmla="*/ 21731 w 68298"/>
                <a:gd name="connsiteY11" fmla="*/ 36943 h 65193"/>
                <a:gd name="connsiteX12" fmla="*/ 27009 w 68298"/>
                <a:gd name="connsiteY12" fmla="*/ 33838 h 65193"/>
                <a:gd name="connsiteX13" fmla="*/ 31355 w 68298"/>
                <a:gd name="connsiteY13" fmla="*/ 40979 h 65193"/>
                <a:gd name="connsiteX14" fmla="*/ 32286 w 68298"/>
                <a:gd name="connsiteY14" fmla="*/ 46567 h 65193"/>
                <a:gd name="connsiteX15" fmla="*/ 34459 w 68298"/>
                <a:gd name="connsiteY15" fmla="*/ 51844 h 65193"/>
                <a:gd name="connsiteX16" fmla="*/ 36322 w 68298"/>
                <a:gd name="connsiteY16" fmla="*/ 55880 h 65193"/>
                <a:gd name="connsiteX17" fmla="*/ 41600 w 68298"/>
                <a:gd name="connsiteY17" fmla="*/ 58985 h 65193"/>
                <a:gd name="connsiteX18" fmla="*/ 46877 w 68298"/>
                <a:gd name="connsiteY18" fmla="*/ 61158 h 65193"/>
                <a:gd name="connsiteX19" fmla="*/ 46877 w 68298"/>
                <a:gd name="connsiteY19" fmla="*/ 66435 h 65193"/>
                <a:gd name="connsiteX20" fmla="*/ 56191 w 68298"/>
                <a:gd name="connsiteY20" fmla="*/ 66435 h 65193"/>
                <a:gd name="connsiteX21" fmla="*/ 56191 w 68298"/>
                <a:gd name="connsiteY21" fmla="*/ 61158 h 65193"/>
                <a:gd name="connsiteX22" fmla="*/ 56191 w 68298"/>
                <a:gd name="connsiteY22" fmla="*/ 58985 h 65193"/>
                <a:gd name="connsiteX23" fmla="*/ 56191 w 68298"/>
                <a:gd name="connsiteY23" fmla="*/ 57122 h 65193"/>
                <a:gd name="connsiteX24" fmla="*/ 58364 w 68298"/>
                <a:gd name="connsiteY24" fmla="*/ 55880 h 65193"/>
                <a:gd name="connsiteX25" fmla="*/ 56191 w 68298"/>
                <a:gd name="connsiteY25" fmla="*/ 53707 h 65193"/>
                <a:gd name="connsiteX26" fmla="*/ 54018 w 68298"/>
                <a:gd name="connsiteY26" fmla="*/ 51844 h 65193"/>
                <a:gd name="connsiteX27" fmla="*/ 53086 w 68298"/>
                <a:gd name="connsiteY27" fmla="*/ 49671 h 65193"/>
                <a:gd name="connsiteX28" fmla="*/ 53086 w 68298"/>
                <a:gd name="connsiteY28" fmla="*/ 46567 h 65193"/>
                <a:gd name="connsiteX29" fmla="*/ 54018 w 68298"/>
                <a:gd name="connsiteY29" fmla="*/ 48429 h 65193"/>
                <a:gd name="connsiteX30" fmla="*/ 56191 w 68298"/>
                <a:gd name="connsiteY30" fmla="*/ 48429 h 65193"/>
                <a:gd name="connsiteX31" fmla="*/ 58364 w 68298"/>
                <a:gd name="connsiteY31" fmla="*/ 48429 h 65193"/>
                <a:gd name="connsiteX32" fmla="*/ 58364 w 68298"/>
                <a:gd name="connsiteY32" fmla="*/ 49671 h 65193"/>
                <a:gd name="connsiteX33" fmla="*/ 60227 w 68298"/>
                <a:gd name="connsiteY33" fmla="*/ 53707 h 65193"/>
                <a:gd name="connsiteX34" fmla="*/ 63641 w 68298"/>
                <a:gd name="connsiteY34" fmla="*/ 51844 h 65193"/>
                <a:gd name="connsiteX35" fmla="*/ 65504 w 68298"/>
                <a:gd name="connsiteY35" fmla="*/ 51844 h 65193"/>
                <a:gd name="connsiteX36" fmla="*/ 65504 w 68298"/>
                <a:gd name="connsiteY36" fmla="*/ 49671 h 65193"/>
                <a:gd name="connsiteX37" fmla="*/ 67677 w 68298"/>
                <a:gd name="connsiteY37" fmla="*/ 49671 h 65193"/>
                <a:gd name="connsiteX38" fmla="*/ 67677 w 68298"/>
                <a:gd name="connsiteY38" fmla="*/ 46567 h 65193"/>
                <a:gd name="connsiteX39" fmla="*/ 68608 w 68298"/>
                <a:gd name="connsiteY39" fmla="*/ 42221 h 65193"/>
                <a:gd name="connsiteX40" fmla="*/ 70781 w 68298"/>
                <a:gd name="connsiteY40" fmla="*/ 42221 h 65193"/>
                <a:gd name="connsiteX41" fmla="*/ 70781 w 68298"/>
                <a:gd name="connsiteY41" fmla="*/ 40979 h 65193"/>
                <a:gd name="connsiteX42" fmla="*/ 68608 w 68298"/>
                <a:gd name="connsiteY42" fmla="*/ 40979 h 65193"/>
                <a:gd name="connsiteX43" fmla="*/ 67677 w 68298"/>
                <a:gd name="connsiteY43" fmla="*/ 36943 h 65193"/>
                <a:gd name="connsiteX44" fmla="*/ 67677 w 68298"/>
                <a:gd name="connsiteY44" fmla="*/ 19868 h 65193"/>
                <a:gd name="connsiteX45" fmla="*/ 61468 w 68298"/>
                <a:gd name="connsiteY45" fmla="*/ 9313 h 65193"/>
                <a:gd name="connsiteX46" fmla="*/ 53086 w 68298"/>
                <a:gd name="connsiteY46" fmla="*/ 0 h 65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68298" h="65193">
                  <a:moveTo>
                    <a:pt x="43773" y="12418"/>
                  </a:moveTo>
                  <a:lnTo>
                    <a:pt x="31355" y="19868"/>
                  </a:lnTo>
                  <a:lnTo>
                    <a:pt x="17695" y="24215"/>
                  </a:lnTo>
                  <a:lnTo>
                    <a:pt x="3104" y="29492"/>
                  </a:lnTo>
                  <a:lnTo>
                    <a:pt x="3104" y="33838"/>
                  </a:lnTo>
                  <a:lnTo>
                    <a:pt x="2173" y="33838"/>
                  </a:lnTo>
                  <a:lnTo>
                    <a:pt x="2173" y="34770"/>
                  </a:lnTo>
                  <a:lnTo>
                    <a:pt x="0" y="36943"/>
                  </a:lnTo>
                  <a:lnTo>
                    <a:pt x="0" y="46567"/>
                  </a:lnTo>
                  <a:lnTo>
                    <a:pt x="7140" y="42221"/>
                  </a:lnTo>
                  <a:lnTo>
                    <a:pt x="14591" y="40979"/>
                  </a:lnTo>
                  <a:lnTo>
                    <a:pt x="21731" y="36943"/>
                  </a:lnTo>
                  <a:lnTo>
                    <a:pt x="27009" y="33838"/>
                  </a:lnTo>
                  <a:lnTo>
                    <a:pt x="31355" y="40979"/>
                  </a:lnTo>
                  <a:lnTo>
                    <a:pt x="32286" y="46567"/>
                  </a:lnTo>
                  <a:lnTo>
                    <a:pt x="34459" y="51844"/>
                  </a:lnTo>
                  <a:lnTo>
                    <a:pt x="36322" y="55880"/>
                  </a:lnTo>
                  <a:lnTo>
                    <a:pt x="41600" y="58985"/>
                  </a:lnTo>
                  <a:lnTo>
                    <a:pt x="46877" y="61158"/>
                  </a:lnTo>
                  <a:lnTo>
                    <a:pt x="46877" y="66435"/>
                  </a:lnTo>
                  <a:lnTo>
                    <a:pt x="56191" y="66435"/>
                  </a:lnTo>
                  <a:lnTo>
                    <a:pt x="56191" y="61158"/>
                  </a:lnTo>
                  <a:lnTo>
                    <a:pt x="56191" y="58985"/>
                  </a:lnTo>
                  <a:lnTo>
                    <a:pt x="56191" y="57122"/>
                  </a:lnTo>
                  <a:lnTo>
                    <a:pt x="58364" y="55880"/>
                  </a:lnTo>
                  <a:lnTo>
                    <a:pt x="56191" y="53707"/>
                  </a:lnTo>
                  <a:lnTo>
                    <a:pt x="54018" y="51844"/>
                  </a:lnTo>
                  <a:lnTo>
                    <a:pt x="53086" y="49671"/>
                  </a:lnTo>
                  <a:lnTo>
                    <a:pt x="53086" y="46567"/>
                  </a:lnTo>
                  <a:lnTo>
                    <a:pt x="54018" y="48429"/>
                  </a:lnTo>
                  <a:lnTo>
                    <a:pt x="56191" y="48429"/>
                  </a:lnTo>
                  <a:lnTo>
                    <a:pt x="58364" y="48429"/>
                  </a:lnTo>
                  <a:lnTo>
                    <a:pt x="58364" y="49671"/>
                  </a:lnTo>
                  <a:lnTo>
                    <a:pt x="60227" y="53707"/>
                  </a:lnTo>
                  <a:lnTo>
                    <a:pt x="63641" y="51844"/>
                  </a:lnTo>
                  <a:lnTo>
                    <a:pt x="65504" y="51844"/>
                  </a:lnTo>
                  <a:lnTo>
                    <a:pt x="65504" y="49671"/>
                  </a:lnTo>
                  <a:lnTo>
                    <a:pt x="67677" y="49671"/>
                  </a:lnTo>
                  <a:lnTo>
                    <a:pt x="67677" y="46567"/>
                  </a:lnTo>
                  <a:lnTo>
                    <a:pt x="68608" y="42221"/>
                  </a:lnTo>
                  <a:lnTo>
                    <a:pt x="70781" y="42221"/>
                  </a:lnTo>
                  <a:lnTo>
                    <a:pt x="70781" y="40979"/>
                  </a:lnTo>
                  <a:lnTo>
                    <a:pt x="68608" y="40979"/>
                  </a:lnTo>
                  <a:lnTo>
                    <a:pt x="67677" y="36943"/>
                  </a:lnTo>
                  <a:lnTo>
                    <a:pt x="67677" y="19868"/>
                  </a:lnTo>
                  <a:lnTo>
                    <a:pt x="61468" y="9313"/>
                  </a:lnTo>
                  <a:lnTo>
                    <a:pt x="53086" y="0"/>
                  </a:lnTo>
                  <a:close/>
                </a:path>
              </a:pathLst>
            </a:custGeom>
            <a:solidFill>
              <a:srgbClr val="D9D9D9"/>
            </a:solidFill>
            <a:ln w="3104" cap="flat">
              <a:noFill/>
              <a:prstDash val="solid"/>
              <a:miter/>
            </a:ln>
          </p:spPr>
          <p:txBody>
            <a:bodyPr rtlCol="0" anchor="ctr"/>
            <a:lstStyle/>
            <a:p>
              <a:endParaRPr lang="en-US"/>
            </a:p>
          </p:txBody>
        </p:sp>
        <p:sp>
          <p:nvSpPr>
            <p:cNvPr id="177" name="Freeform: Shape 176">
              <a:extLst>
                <a:ext uri="{FF2B5EF4-FFF2-40B4-BE49-F238E27FC236}">
                  <a16:creationId xmlns:a16="http://schemas.microsoft.com/office/drawing/2014/main" id="{758ABD8E-5801-4C07-8D3C-985D06565C05}"/>
                </a:ext>
              </a:extLst>
            </p:cNvPr>
            <p:cNvSpPr/>
            <p:nvPr/>
          </p:nvSpPr>
          <p:spPr>
            <a:xfrm>
              <a:off x="6851170" y="5514917"/>
              <a:ext cx="83820" cy="139701"/>
            </a:xfrm>
            <a:custGeom>
              <a:avLst/>
              <a:gdLst>
                <a:gd name="connsiteX0" fmla="*/ 7450 w 83820"/>
                <a:gd name="connsiteY0" fmla="*/ 76991 h 139700"/>
                <a:gd name="connsiteX1" fmla="*/ 12728 w 83820"/>
                <a:gd name="connsiteY1" fmla="*/ 90961 h 139700"/>
                <a:gd name="connsiteX2" fmla="*/ 14591 w 83820"/>
                <a:gd name="connsiteY2" fmla="*/ 91892 h 139700"/>
                <a:gd name="connsiteX3" fmla="*/ 14591 w 83820"/>
                <a:gd name="connsiteY3" fmla="*/ 94065 h 139700"/>
                <a:gd name="connsiteX4" fmla="*/ 15833 w 83820"/>
                <a:gd name="connsiteY4" fmla="*/ 96238 h 139700"/>
                <a:gd name="connsiteX5" fmla="*/ 17695 w 83820"/>
                <a:gd name="connsiteY5" fmla="*/ 98411 h 139700"/>
                <a:gd name="connsiteX6" fmla="*/ 17695 w 83820"/>
                <a:gd name="connsiteY6" fmla="*/ 91892 h 139700"/>
                <a:gd name="connsiteX7" fmla="*/ 19868 w 83820"/>
                <a:gd name="connsiteY7" fmla="*/ 86614 h 139700"/>
                <a:gd name="connsiteX8" fmla="*/ 22042 w 83820"/>
                <a:gd name="connsiteY8" fmla="*/ 81337 h 139700"/>
                <a:gd name="connsiteX9" fmla="*/ 22042 w 83820"/>
                <a:gd name="connsiteY9" fmla="*/ 73886 h 139700"/>
                <a:gd name="connsiteX10" fmla="*/ 42841 w 83820"/>
                <a:gd name="connsiteY10" fmla="*/ 83510 h 139700"/>
                <a:gd name="connsiteX11" fmla="*/ 61468 w 83820"/>
                <a:gd name="connsiteY11" fmla="*/ 98411 h 139700"/>
                <a:gd name="connsiteX12" fmla="*/ 64572 w 83820"/>
                <a:gd name="connsiteY12" fmla="*/ 98411 h 139700"/>
                <a:gd name="connsiteX13" fmla="*/ 63641 w 83820"/>
                <a:gd name="connsiteY13" fmla="*/ 101516 h 139700"/>
                <a:gd name="connsiteX14" fmla="*/ 61468 w 83820"/>
                <a:gd name="connsiteY14" fmla="*/ 103689 h 139700"/>
                <a:gd name="connsiteX15" fmla="*/ 61468 w 83820"/>
                <a:gd name="connsiteY15" fmla="*/ 105862 h 139700"/>
                <a:gd name="connsiteX16" fmla="*/ 59605 w 83820"/>
                <a:gd name="connsiteY16" fmla="*/ 106793 h 139700"/>
                <a:gd name="connsiteX17" fmla="*/ 57432 w 83820"/>
                <a:gd name="connsiteY17" fmla="*/ 111140 h 139700"/>
                <a:gd name="connsiteX18" fmla="*/ 57432 w 83820"/>
                <a:gd name="connsiteY18" fmla="*/ 114244 h 139700"/>
                <a:gd name="connsiteX19" fmla="*/ 45015 w 83820"/>
                <a:gd name="connsiteY19" fmla="*/ 114244 h 139700"/>
                <a:gd name="connsiteX20" fmla="*/ 45015 w 83820"/>
                <a:gd name="connsiteY20" fmla="*/ 101516 h 139700"/>
                <a:gd name="connsiteX21" fmla="*/ 37564 w 83820"/>
                <a:gd name="connsiteY21" fmla="*/ 101516 h 139700"/>
                <a:gd name="connsiteX22" fmla="*/ 32286 w 83820"/>
                <a:gd name="connsiteY22" fmla="*/ 103689 h 139700"/>
                <a:gd name="connsiteX23" fmla="*/ 28250 w 83820"/>
                <a:gd name="connsiteY23" fmla="*/ 103689 h 139700"/>
                <a:gd name="connsiteX24" fmla="*/ 27319 w 83820"/>
                <a:gd name="connsiteY24" fmla="*/ 105862 h 139700"/>
                <a:gd name="connsiteX25" fmla="*/ 27319 w 83820"/>
                <a:gd name="connsiteY25" fmla="*/ 106793 h 139700"/>
                <a:gd name="connsiteX26" fmla="*/ 25146 w 83820"/>
                <a:gd name="connsiteY26" fmla="*/ 111140 h 139700"/>
                <a:gd name="connsiteX27" fmla="*/ 25146 w 83820"/>
                <a:gd name="connsiteY27" fmla="*/ 116417 h 139700"/>
                <a:gd name="connsiteX28" fmla="*/ 25146 w 83820"/>
                <a:gd name="connsiteY28" fmla="*/ 121695 h 139700"/>
                <a:gd name="connsiteX29" fmla="*/ 30423 w 83820"/>
                <a:gd name="connsiteY29" fmla="*/ 123558 h 139700"/>
                <a:gd name="connsiteX30" fmla="*/ 32286 w 83820"/>
                <a:gd name="connsiteY30" fmla="*/ 123558 h 139700"/>
                <a:gd name="connsiteX31" fmla="*/ 34459 w 83820"/>
                <a:gd name="connsiteY31" fmla="*/ 125731 h 139700"/>
                <a:gd name="connsiteX32" fmla="*/ 34459 w 83820"/>
                <a:gd name="connsiteY32" fmla="*/ 127904 h 139700"/>
                <a:gd name="connsiteX33" fmla="*/ 34459 w 83820"/>
                <a:gd name="connsiteY33" fmla="*/ 129146 h 139700"/>
                <a:gd name="connsiteX34" fmla="*/ 34459 w 83820"/>
                <a:gd name="connsiteY34" fmla="*/ 131008 h 139700"/>
                <a:gd name="connsiteX35" fmla="*/ 34459 w 83820"/>
                <a:gd name="connsiteY35" fmla="*/ 134423 h 139700"/>
                <a:gd name="connsiteX36" fmla="*/ 37564 w 83820"/>
                <a:gd name="connsiteY36" fmla="*/ 138459 h 139700"/>
                <a:gd name="connsiteX37" fmla="*/ 37564 w 83820"/>
                <a:gd name="connsiteY37" fmla="*/ 141563 h 139700"/>
                <a:gd name="connsiteX38" fmla="*/ 42841 w 83820"/>
                <a:gd name="connsiteY38" fmla="*/ 138459 h 139700"/>
                <a:gd name="connsiteX39" fmla="*/ 49050 w 83820"/>
                <a:gd name="connsiteY39" fmla="*/ 136286 h 139700"/>
                <a:gd name="connsiteX40" fmla="*/ 52155 w 83820"/>
                <a:gd name="connsiteY40" fmla="*/ 131008 h 139700"/>
                <a:gd name="connsiteX41" fmla="*/ 54328 w 83820"/>
                <a:gd name="connsiteY41" fmla="*/ 125731 h 139700"/>
                <a:gd name="connsiteX42" fmla="*/ 57432 w 83820"/>
                <a:gd name="connsiteY42" fmla="*/ 118280 h 139700"/>
                <a:gd name="connsiteX43" fmla="*/ 59605 w 83820"/>
                <a:gd name="connsiteY43" fmla="*/ 120453 h 139700"/>
                <a:gd name="connsiteX44" fmla="*/ 61468 w 83820"/>
                <a:gd name="connsiteY44" fmla="*/ 120453 h 139700"/>
                <a:gd name="connsiteX45" fmla="*/ 63641 w 83820"/>
                <a:gd name="connsiteY45" fmla="*/ 120453 h 139700"/>
                <a:gd name="connsiteX46" fmla="*/ 63641 w 83820"/>
                <a:gd name="connsiteY46" fmla="*/ 121695 h 139700"/>
                <a:gd name="connsiteX47" fmla="*/ 64572 w 83820"/>
                <a:gd name="connsiteY47" fmla="*/ 125731 h 139700"/>
                <a:gd name="connsiteX48" fmla="*/ 70781 w 83820"/>
                <a:gd name="connsiteY48" fmla="*/ 123558 h 139700"/>
                <a:gd name="connsiteX49" fmla="*/ 74196 w 83820"/>
                <a:gd name="connsiteY49" fmla="*/ 123558 h 139700"/>
                <a:gd name="connsiteX50" fmla="*/ 74196 w 83820"/>
                <a:gd name="connsiteY50" fmla="*/ 121695 h 139700"/>
                <a:gd name="connsiteX51" fmla="*/ 74196 w 83820"/>
                <a:gd name="connsiteY51" fmla="*/ 120453 h 139700"/>
                <a:gd name="connsiteX52" fmla="*/ 74196 w 83820"/>
                <a:gd name="connsiteY52" fmla="*/ 118280 h 139700"/>
                <a:gd name="connsiteX53" fmla="*/ 76059 w 83820"/>
                <a:gd name="connsiteY53" fmla="*/ 118280 h 139700"/>
                <a:gd name="connsiteX54" fmla="*/ 79164 w 83820"/>
                <a:gd name="connsiteY54" fmla="*/ 116417 h 139700"/>
                <a:gd name="connsiteX55" fmla="*/ 85373 w 83820"/>
                <a:gd name="connsiteY55" fmla="*/ 114244 h 139700"/>
                <a:gd name="connsiteX56" fmla="*/ 78232 w 83820"/>
                <a:gd name="connsiteY56" fmla="*/ 101516 h 139700"/>
                <a:gd name="connsiteX57" fmla="*/ 68919 w 83820"/>
                <a:gd name="connsiteY57" fmla="*/ 91892 h 139700"/>
                <a:gd name="connsiteX58" fmla="*/ 61468 w 83820"/>
                <a:gd name="connsiteY58" fmla="*/ 83510 h 139700"/>
                <a:gd name="connsiteX59" fmla="*/ 57432 w 83820"/>
                <a:gd name="connsiteY59" fmla="*/ 69850 h 139700"/>
                <a:gd name="connsiteX60" fmla="*/ 49982 w 83820"/>
                <a:gd name="connsiteY60" fmla="*/ 68609 h 139700"/>
                <a:gd name="connsiteX61" fmla="*/ 46877 w 83820"/>
                <a:gd name="connsiteY61" fmla="*/ 66435 h 139700"/>
                <a:gd name="connsiteX62" fmla="*/ 42841 w 83820"/>
                <a:gd name="connsiteY62" fmla="*/ 64573 h 139700"/>
                <a:gd name="connsiteX63" fmla="*/ 39737 w 83820"/>
                <a:gd name="connsiteY63" fmla="*/ 64573 h 139700"/>
                <a:gd name="connsiteX64" fmla="*/ 35391 w 83820"/>
                <a:gd name="connsiteY64" fmla="*/ 64573 h 139700"/>
                <a:gd name="connsiteX65" fmla="*/ 28250 w 83820"/>
                <a:gd name="connsiteY65" fmla="*/ 64573 h 139700"/>
                <a:gd name="connsiteX66" fmla="*/ 28250 w 83820"/>
                <a:gd name="connsiteY66" fmla="*/ 61158 h 139700"/>
                <a:gd name="connsiteX67" fmla="*/ 25146 w 83820"/>
                <a:gd name="connsiteY67" fmla="*/ 61158 h 139700"/>
                <a:gd name="connsiteX68" fmla="*/ 27319 w 83820"/>
                <a:gd name="connsiteY68" fmla="*/ 42221 h 139700"/>
                <a:gd name="connsiteX69" fmla="*/ 30423 w 83820"/>
                <a:gd name="connsiteY69" fmla="*/ 31666 h 139700"/>
                <a:gd name="connsiteX70" fmla="*/ 32286 w 83820"/>
                <a:gd name="connsiteY70" fmla="*/ 18937 h 139700"/>
                <a:gd name="connsiteX71" fmla="*/ 32286 w 83820"/>
                <a:gd name="connsiteY71" fmla="*/ 0 h 139700"/>
                <a:gd name="connsiteX72" fmla="*/ 25146 w 83820"/>
                <a:gd name="connsiteY72" fmla="*/ 0 h 139700"/>
                <a:gd name="connsiteX73" fmla="*/ 19868 w 83820"/>
                <a:gd name="connsiteY73" fmla="*/ 0 h 139700"/>
                <a:gd name="connsiteX74" fmla="*/ 14591 w 83820"/>
                <a:gd name="connsiteY74" fmla="*/ 1863 h 139700"/>
                <a:gd name="connsiteX75" fmla="*/ 8382 w 83820"/>
                <a:gd name="connsiteY75" fmla="*/ 4036 h 139700"/>
                <a:gd name="connsiteX76" fmla="*/ 1241 w 83820"/>
                <a:gd name="connsiteY76" fmla="*/ 22042 h 139700"/>
                <a:gd name="connsiteX77" fmla="*/ 0 w 83820"/>
                <a:gd name="connsiteY77" fmla="*/ 40048 h 139700"/>
                <a:gd name="connsiteX78" fmla="*/ 1241 w 83820"/>
                <a:gd name="connsiteY78" fmla="*/ 61158 h 139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83820" h="139700">
                  <a:moveTo>
                    <a:pt x="7450" y="76991"/>
                  </a:moveTo>
                  <a:lnTo>
                    <a:pt x="12728" y="90961"/>
                  </a:lnTo>
                  <a:lnTo>
                    <a:pt x="14591" y="91892"/>
                  </a:lnTo>
                  <a:lnTo>
                    <a:pt x="14591" y="94065"/>
                  </a:lnTo>
                  <a:lnTo>
                    <a:pt x="15833" y="96238"/>
                  </a:lnTo>
                  <a:lnTo>
                    <a:pt x="17695" y="98411"/>
                  </a:lnTo>
                  <a:lnTo>
                    <a:pt x="17695" y="91892"/>
                  </a:lnTo>
                  <a:lnTo>
                    <a:pt x="19868" y="86614"/>
                  </a:lnTo>
                  <a:lnTo>
                    <a:pt x="22042" y="81337"/>
                  </a:lnTo>
                  <a:lnTo>
                    <a:pt x="22042" y="73886"/>
                  </a:lnTo>
                  <a:lnTo>
                    <a:pt x="42841" y="83510"/>
                  </a:lnTo>
                  <a:lnTo>
                    <a:pt x="61468" y="98411"/>
                  </a:lnTo>
                  <a:lnTo>
                    <a:pt x="64572" y="98411"/>
                  </a:lnTo>
                  <a:lnTo>
                    <a:pt x="63641" y="101516"/>
                  </a:lnTo>
                  <a:lnTo>
                    <a:pt x="61468" y="103689"/>
                  </a:lnTo>
                  <a:lnTo>
                    <a:pt x="61468" y="105862"/>
                  </a:lnTo>
                  <a:lnTo>
                    <a:pt x="59605" y="106793"/>
                  </a:lnTo>
                  <a:lnTo>
                    <a:pt x="57432" y="111140"/>
                  </a:lnTo>
                  <a:lnTo>
                    <a:pt x="57432" y="114244"/>
                  </a:lnTo>
                  <a:lnTo>
                    <a:pt x="45015" y="114244"/>
                  </a:lnTo>
                  <a:lnTo>
                    <a:pt x="45015" y="101516"/>
                  </a:lnTo>
                  <a:lnTo>
                    <a:pt x="37564" y="101516"/>
                  </a:lnTo>
                  <a:lnTo>
                    <a:pt x="32286" y="103689"/>
                  </a:lnTo>
                  <a:lnTo>
                    <a:pt x="28250" y="103689"/>
                  </a:lnTo>
                  <a:lnTo>
                    <a:pt x="27319" y="105862"/>
                  </a:lnTo>
                  <a:lnTo>
                    <a:pt x="27319" y="106793"/>
                  </a:lnTo>
                  <a:lnTo>
                    <a:pt x="25146" y="111140"/>
                  </a:lnTo>
                  <a:lnTo>
                    <a:pt x="25146" y="116417"/>
                  </a:lnTo>
                  <a:lnTo>
                    <a:pt x="25146" y="121695"/>
                  </a:lnTo>
                  <a:lnTo>
                    <a:pt x="30423" y="123558"/>
                  </a:lnTo>
                  <a:lnTo>
                    <a:pt x="32286" y="123558"/>
                  </a:lnTo>
                  <a:lnTo>
                    <a:pt x="34459" y="125731"/>
                  </a:lnTo>
                  <a:lnTo>
                    <a:pt x="34459" y="127904"/>
                  </a:lnTo>
                  <a:lnTo>
                    <a:pt x="34459" y="129146"/>
                  </a:lnTo>
                  <a:lnTo>
                    <a:pt x="34459" y="131008"/>
                  </a:lnTo>
                  <a:lnTo>
                    <a:pt x="34459" y="134423"/>
                  </a:lnTo>
                  <a:lnTo>
                    <a:pt x="37564" y="138459"/>
                  </a:lnTo>
                  <a:lnTo>
                    <a:pt x="37564" y="141563"/>
                  </a:lnTo>
                  <a:lnTo>
                    <a:pt x="42841" y="138459"/>
                  </a:lnTo>
                  <a:lnTo>
                    <a:pt x="49050" y="136286"/>
                  </a:lnTo>
                  <a:lnTo>
                    <a:pt x="52155" y="131008"/>
                  </a:lnTo>
                  <a:lnTo>
                    <a:pt x="54328" y="125731"/>
                  </a:lnTo>
                  <a:lnTo>
                    <a:pt x="57432" y="118280"/>
                  </a:lnTo>
                  <a:lnTo>
                    <a:pt x="59605" y="120453"/>
                  </a:lnTo>
                  <a:lnTo>
                    <a:pt x="61468" y="120453"/>
                  </a:lnTo>
                  <a:lnTo>
                    <a:pt x="63641" y="120453"/>
                  </a:lnTo>
                  <a:lnTo>
                    <a:pt x="63641" y="121695"/>
                  </a:lnTo>
                  <a:lnTo>
                    <a:pt x="64572" y="125731"/>
                  </a:lnTo>
                  <a:lnTo>
                    <a:pt x="70781" y="123558"/>
                  </a:lnTo>
                  <a:lnTo>
                    <a:pt x="74196" y="123558"/>
                  </a:lnTo>
                  <a:lnTo>
                    <a:pt x="74196" y="121695"/>
                  </a:lnTo>
                  <a:lnTo>
                    <a:pt x="74196" y="120453"/>
                  </a:lnTo>
                  <a:lnTo>
                    <a:pt x="74196" y="118280"/>
                  </a:lnTo>
                  <a:lnTo>
                    <a:pt x="76059" y="118280"/>
                  </a:lnTo>
                  <a:lnTo>
                    <a:pt x="79164" y="116417"/>
                  </a:lnTo>
                  <a:lnTo>
                    <a:pt x="85373" y="114244"/>
                  </a:lnTo>
                  <a:lnTo>
                    <a:pt x="78232" y="101516"/>
                  </a:lnTo>
                  <a:lnTo>
                    <a:pt x="68919" y="91892"/>
                  </a:lnTo>
                  <a:lnTo>
                    <a:pt x="61468" y="83510"/>
                  </a:lnTo>
                  <a:lnTo>
                    <a:pt x="57432" y="69850"/>
                  </a:lnTo>
                  <a:lnTo>
                    <a:pt x="49982" y="68609"/>
                  </a:lnTo>
                  <a:lnTo>
                    <a:pt x="46877" y="66435"/>
                  </a:lnTo>
                  <a:lnTo>
                    <a:pt x="42841" y="64573"/>
                  </a:lnTo>
                  <a:lnTo>
                    <a:pt x="39737" y="64573"/>
                  </a:lnTo>
                  <a:lnTo>
                    <a:pt x="35391" y="64573"/>
                  </a:lnTo>
                  <a:lnTo>
                    <a:pt x="28250" y="64573"/>
                  </a:lnTo>
                  <a:lnTo>
                    <a:pt x="28250" y="61158"/>
                  </a:lnTo>
                  <a:lnTo>
                    <a:pt x="25146" y="61158"/>
                  </a:lnTo>
                  <a:lnTo>
                    <a:pt x="27319" y="42221"/>
                  </a:lnTo>
                  <a:lnTo>
                    <a:pt x="30423" y="31666"/>
                  </a:lnTo>
                  <a:lnTo>
                    <a:pt x="32286" y="18937"/>
                  </a:lnTo>
                  <a:lnTo>
                    <a:pt x="32286" y="0"/>
                  </a:lnTo>
                  <a:lnTo>
                    <a:pt x="25146" y="0"/>
                  </a:lnTo>
                  <a:lnTo>
                    <a:pt x="19868" y="0"/>
                  </a:lnTo>
                  <a:lnTo>
                    <a:pt x="14591" y="1863"/>
                  </a:lnTo>
                  <a:lnTo>
                    <a:pt x="8382" y="4036"/>
                  </a:lnTo>
                  <a:lnTo>
                    <a:pt x="1241" y="22042"/>
                  </a:lnTo>
                  <a:lnTo>
                    <a:pt x="0" y="40048"/>
                  </a:lnTo>
                  <a:lnTo>
                    <a:pt x="1241" y="61158"/>
                  </a:lnTo>
                  <a:close/>
                </a:path>
              </a:pathLst>
            </a:custGeom>
            <a:solidFill>
              <a:srgbClr val="D9D9D9"/>
            </a:solidFill>
            <a:ln w="3104" cap="flat">
              <a:noFill/>
              <a:prstDash val="solid"/>
              <a:miter/>
            </a:ln>
          </p:spPr>
          <p:txBody>
            <a:bodyPr rtlCol="0" anchor="ctr"/>
            <a:lstStyle/>
            <a:p>
              <a:endParaRPr lang="en-US"/>
            </a:p>
          </p:txBody>
        </p:sp>
        <p:sp>
          <p:nvSpPr>
            <p:cNvPr id="178" name="Freeform: Shape 177">
              <a:extLst>
                <a:ext uri="{FF2B5EF4-FFF2-40B4-BE49-F238E27FC236}">
                  <a16:creationId xmlns:a16="http://schemas.microsoft.com/office/drawing/2014/main" id="{6B70FF8A-DD11-4075-9434-E3C04B2087E3}"/>
                </a:ext>
              </a:extLst>
            </p:cNvPr>
            <p:cNvSpPr/>
            <p:nvPr/>
          </p:nvSpPr>
          <p:spPr>
            <a:xfrm>
              <a:off x="6849307" y="5908563"/>
              <a:ext cx="46567" cy="15522"/>
            </a:xfrm>
            <a:custGeom>
              <a:avLst/>
              <a:gdLst>
                <a:gd name="connsiteX0" fmla="*/ 39427 w 46566"/>
                <a:gd name="connsiteY0" fmla="*/ 12728 h 15522"/>
                <a:gd name="connsiteX1" fmla="*/ 46878 w 46566"/>
                <a:gd name="connsiteY1" fmla="*/ 12728 h 15522"/>
                <a:gd name="connsiteX2" fmla="*/ 44704 w 46566"/>
                <a:gd name="connsiteY2" fmla="*/ 9313 h 15522"/>
                <a:gd name="connsiteX3" fmla="*/ 44704 w 46566"/>
                <a:gd name="connsiteY3" fmla="*/ 5277 h 15522"/>
                <a:gd name="connsiteX4" fmla="*/ 44704 w 46566"/>
                <a:gd name="connsiteY4" fmla="*/ 3104 h 15522"/>
                <a:gd name="connsiteX5" fmla="*/ 43773 w 46566"/>
                <a:gd name="connsiteY5" fmla="*/ 3104 h 15522"/>
                <a:gd name="connsiteX6" fmla="*/ 39427 w 46566"/>
                <a:gd name="connsiteY6" fmla="*/ 0 h 15522"/>
                <a:gd name="connsiteX7" fmla="*/ 30113 w 46566"/>
                <a:gd name="connsiteY7" fmla="*/ 5277 h 15522"/>
                <a:gd name="connsiteX8" fmla="*/ 21731 w 46566"/>
                <a:gd name="connsiteY8" fmla="*/ 5277 h 15522"/>
                <a:gd name="connsiteX9" fmla="*/ 12418 w 46566"/>
                <a:gd name="connsiteY9" fmla="*/ 5277 h 15522"/>
                <a:gd name="connsiteX10" fmla="*/ 3104 w 46566"/>
                <a:gd name="connsiteY10" fmla="*/ 9313 h 15522"/>
                <a:gd name="connsiteX11" fmla="*/ 1863 w 46566"/>
                <a:gd name="connsiteY11" fmla="*/ 10555 h 15522"/>
                <a:gd name="connsiteX12" fmla="*/ 0 w 46566"/>
                <a:gd name="connsiteY12" fmla="*/ 10555 h 15522"/>
                <a:gd name="connsiteX13" fmla="*/ 0 w 46566"/>
                <a:gd name="connsiteY13" fmla="*/ 12728 h 15522"/>
                <a:gd name="connsiteX14" fmla="*/ 12418 w 46566"/>
                <a:gd name="connsiteY14" fmla="*/ 16764 h 15522"/>
                <a:gd name="connsiteX15" fmla="*/ 27009 w 46566"/>
                <a:gd name="connsiteY15" fmla="*/ 16764 h 1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566" h="15522">
                  <a:moveTo>
                    <a:pt x="39427" y="12728"/>
                  </a:moveTo>
                  <a:lnTo>
                    <a:pt x="46878" y="12728"/>
                  </a:lnTo>
                  <a:lnTo>
                    <a:pt x="44704" y="9313"/>
                  </a:lnTo>
                  <a:lnTo>
                    <a:pt x="44704" y="5277"/>
                  </a:lnTo>
                  <a:lnTo>
                    <a:pt x="44704" y="3104"/>
                  </a:lnTo>
                  <a:lnTo>
                    <a:pt x="43773" y="3104"/>
                  </a:lnTo>
                  <a:lnTo>
                    <a:pt x="39427" y="0"/>
                  </a:lnTo>
                  <a:lnTo>
                    <a:pt x="30113" y="5277"/>
                  </a:lnTo>
                  <a:lnTo>
                    <a:pt x="21731" y="5277"/>
                  </a:lnTo>
                  <a:lnTo>
                    <a:pt x="12418" y="5277"/>
                  </a:lnTo>
                  <a:lnTo>
                    <a:pt x="3104" y="9313"/>
                  </a:lnTo>
                  <a:lnTo>
                    <a:pt x="1863" y="10555"/>
                  </a:lnTo>
                  <a:lnTo>
                    <a:pt x="0" y="10555"/>
                  </a:lnTo>
                  <a:lnTo>
                    <a:pt x="0" y="12728"/>
                  </a:lnTo>
                  <a:lnTo>
                    <a:pt x="12418" y="16764"/>
                  </a:lnTo>
                  <a:lnTo>
                    <a:pt x="27009" y="16764"/>
                  </a:lnTo>
                  <a:close/>
                </a:path>
              </a:pathLst>
            </a:custGeom>
            <a:solidFill>
              <a:srgbClr val="D9D9D9"/>
            </a:solidFill>
            <a:ln w="3104" cap="flat">
              <a:noFill/>
              <a:prstDash val="solid"/>
              <a:miter/>
            </a:ln>
          </p:spPr>
          <p:txBody>
            <a:bodyPr rtlCol="0" anchor="ctr"/>
            <a:lstStyle/>
            <a:p>
              <a:endParaRPr lang="en-US"/>
            </a:p>
          </p:txBody>
        </p:sp>
        <p:sp>
          <p:nvSpPr>
            <p:cNvPr id="179" name="Freeform: Shape 178">
              <a:extLst>
                <a:ext uri="{FF2B5EF4-FFF2-40B4-BE49-F238E27FC236}">
                  <a16:creationId xmlns:a16="http://schemas.microsoft.com/office/drawing/2014/main" id="{6A7CD4F9-AECA-4D67-9410-93E4407D7432}"/>
                </a:ext>
              </a:extLst>
            </p:cNvPr>
            <p:cNvSpPr/>
            <p:nvPr/>
          </p:nvSpPr>
          <p:spPr>
            <a:xfrm>
              <a:off x="6900220" y="5913840"/>
              <a:ext cx="55880" cy="31045"/>
            </a:xfrm>
            <a:custGeom>
              <a:avLst/>
              <a:gdLst>
                <a:gd name="connsiteX0" fmla="*/ 5278 w 55880"/>
                <a:gd name="connsiteY0" fmla="*/ 29492 h 31044"/>
                <a:gd name="connsiteX1" fmla="*/ 7451 w 55880"/>
                <a:gd name="connsiteY1" fmla="*/ 29492 h 31044"/>
                <a:gd name="connsiteX2" fmla="*/ 8382 w 55880"/>
                <a:gd name="connsiteY2" fmla="*/ 31666 h 31044"/>
                <a:gd name="connsiteX3" fmla="*/ 12418 w 55880"/>
                <a:gd name="connsiteY3" fmla="*/ 31666 h 31044"/>
                <a:gd name="connsiteX4" fmla="*/ 25146 w 55880"/>
                <a:gd name="connsiteY4" fmla="*/ 22042 h 31044"/>
                <a:gd name="connsiteX5" fmla="*/ 39737 w 55880"/>
                <a:gd name="connsiteY5" fmla="*/ 12728 h 31044"/>
                <a:gd name="connsiteX6" fmla="*/ 52155 w 55880"/>
                <a:gd name="connsiteY6" fmla="*/ 4036 h 31044"/>
                <a:gd name="connsiteX7" fmla="*/ 56191 w 55880"/>
                <a:gd name="connsiteY7" fmla="*/ 4036 h 31044"/>
                <a:gd name="connsiteX8" fmla="*/ 56191 w 55880"/>
                <a:gd name="connsiteY8" fmla="*/ 0 h 31044"/>
                <a:gd name="connsiteX9" fmla="*/ 36322 w 55880"/>
                <a:gd name="connsiteY9" fmla="*/ 0 h 31044"/>
                <a:gd name="connsiteX10" fmla="*/ 17696 w 55880"/>
                <a:gd name="connsiteY10" fmla="*/ 12728 h 31044"/>
                <a:gd name="connsiteX11" fmla="*/ 0 w 55880"/>
                <a:gd name="connsiteY11" fmla="*/ 24215 h 31044"/>
                <a:gd name="connsiteX12" fmla="*/ 0 w 55880"/>
                <a:gd name="connsiteY12" fmla="*/ 27319 h 31044"/>
                <a:gd name="connsiteX13" fmla="*/ 3104 w 55880"/>
                <a:gd name="connsiteY13" fmla="*/ 27319 h 3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880" h="31044">
                  <a:moveTo>
                    <a:pt x="5278" y="29492"/>
                  </a:moveTo>
                  <a:lnTo>
                    <a:pt x="7451" y="29492"/>
                  </a:lnTo>
                  <a:lnTo>
                    <a:pt x="8382" y="31666"/>
                  </a:lnTo>
                  <a:lnTo>
                    <a:pt x="12418" y="31666"/>
                  </a:lnTo>
                  <a:lnTo>
                    <a:pt x="25146" y="22042"/>
                  </a:lnTo>
                  <a:lnTo>
                    <a:pt x="39737" y="12728"/>
                  </a:lnTo>
                  <a:lnTo>
                    <a:pt x="52155" y="4036"/>
                  </a:lnTo>
                  <a:lnTo>
                    <a:pt x="56191" y="4036"/>
                  </a:lnTo>
                  <a:lnTo>
                    <a:pt x="56191" y="0"/>
                  </a:lnTo>
                  <a:lnTo>
                    <a:pt x="36322" y="0"/>
                  </a:lnTo>
                  <a:lnTo>
                    <a:pt x="17696" y="12728"/>
                  </a:lnTo>
                  <a:lnTo>
                    <a:pt x="0" y="24215"/>
                  </a:lnTo>
                  <a:lnTo>
                    <a:pt x="0" y="27319"/>
                  </a:lnTo>
                  <a:lnTo>
                    <a:pt x="3104" y="27319"/>
                  </a:lnTo>
                  <a:close/>
                </a:path>
              </a:pathLst>
            </a:custGeom>
            <a:solidFill>
              <a:srgbClr val="D9D9D9"/>
            </a:solidFill>
            <a:ln w="3104" cap="flat">
              <a:noFill/>
              <a:prstDash val="solid"/>
              <a:miter/>
            </a:ln>
          </p:spPr>
          <p:txBody>
            <a:bodyPr rtlCol="0" anchor="ctr"/>
            <a:lstStyle/>
            <a:p>
              <a:endParaRPr lang="en-US"/>
            </a:p>
          </p:txBody>
        </p:sp>
        <p:sp>
          <p:nvSpPr>
            <p:cNvPr id="180" name="Freeform: Shape 179">
              <a:extLst>
                <a:ext uri="{FF2B5EF4-FFF2-40B4-BE49-F238E27FC236}">
                  <a16:creationId xmlns:a16="http://schemas.microsoft.com/office/drawing/2014/main" id="{AEF3FDEC-97B0-4C40-A56E-73F56D5E4872}"/>
                </a:ext>
              </a:extLst>
            </p:cNvPr>
            <p:cNvSpPr/>
            <p:nvPr/>
          </p:nvSpPr>
          <p:spPr>
            <a:xfrm>
              <a:off x="6939958" y="5274633"/>
              <a:ext cx="15522" cy="12418"/>
            </a:xfrm>
            <a:custGeom>
              <a:avLst/>
              <a:gdLst>
                <a:gd name="connsiteX0" fmla="*/ 16453 w 15522"/>
                <a:gd name="connsiteY0" fmla="*/ 0 h 12417"/>
                <a:gd name="connsiteX1" fmla="*/ 4036 w 15522"/>
                <a:gd name="connsiteY1" fmla="*/ 0 h 12417"/>
                <a:gd name="connsiteX2" fmla="*/ 4036 w 15522"/>
                <a:gd name="connsiteY2" fmla="*/ 4346 h 12417"/>
                <a:gd name="connsiteX3" fmla="*/ 0 w 15522"/>
                <a:gd name="connsiteY3" fmla="*/ 4346 h 12417"/>
                <a:gd name="connsiteX4" fmla="*/ 0 w 15522"/>
                <a:gd name="connsiteY4" fmla="*/ 12728 h 12417"/>
                <a:gd name="connsiteX5" fmla="*/ 16453 w 15522"/>
                <a:gd name="connsiteY5" fmla="*/ 12728 h 1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522" h="12417">
                  <a:moveTo>
                    <a:pt x="16453" y="0"/>
                  </a:moveTo>
                  <a:lnTo>
                    <a:pt x="4036" y="0"/>
                  </a:lnTo>
                  <a:lnTo>
                    <a:pt x="4036" y="4346"/>
                  </a:lnTo>
                  <a:lnTo>
                    <a:pt x="0" y="4346"/>
                  </a:lnTo>
                  <a:lnTo>
                    <a:pt x="0" y="12728"/>
                  </a:lnTo>
                  <a:lnTo>
                    <a:pt x="16453" y="12728"/>
                  </a:lnTo>
                  <a:close/>
                </a:path>
              </a:pathLst>
            </a:custGeom>
            <a:solidFill>
              <a:srgbClr val="D9D9D9"/>
            </a:solidFill>
            <a:ln w="3104" cap="flat">
              <a:noFill/>
              <a:prstDash val="solid"/>
              <a:miter/>
            </a:ln>
          </p:spPr>
          <p:txBody>
            <a:bodyPr rtlCol="0" anchor="ctr"/>
            <a:lstStyle/>
            <a:p>
              <a:endParaRPr lang="en-US"/>
            </a:p>
          </p:txBody>
        </p:sp>
        <p:sp>
          <p:nvSpPr>
            <p:cNvPr id="181" name="Freeform: Shape 180">
              <a:extLst>
                <a:ext uri="{FF2B5EF4-FFF2-40B4-BE49-F238E27FC236}">
                  <a16:creationId xmlns:a16="http://schemas.microsoft.com/office/drawing/2014/main" id="{81BD51EE-07C7-4FFF-8538-1FD5924A1CEB}"/>
                </a:ext>
              </a:extLst>
            </p:cNvPr>
            <p:cNvSpPr/>
            <p:nvPr/>
          </p:nvSpPr>
          <p:spPr>
            <a:xfrm>
              <a:off x="6808639" y="5623884"/>
              <a:ext cx="40358" cy="46567"/>
            </a:xfrm>
            <a:custGeom>
              <a:avLst/>
              <a:gdLst>
                <a:gd name="connsiteX0" fmla="*/ 21731 w 40357"/>
                <a:gd name="connsiteY0" fmla="*/ 31666 h 46566"/>
                <a:gd name="connsiteX1" fmla="*/ 29182 w 40357"/>
                <a:gd name="connsiteY1" fmla="*/ 22042 h 46566"/>
                <a:gd name="connsiteX2" fmla="*/ 40668 w 40357"/>
                <a:gd name="connsiteY2" fmla="*/ 12728 h 46566"/>
                <a:gd name="connsiteX3" fmla="*/ 38495 w 40357"/>
                <a:gd name="connsiteY3" fmla="*/ 9313 h 46566"/>
                <a:gd name="connsiteX4" fmla="*/ 38495 w 40357"/>
                <a:gd name="connsiteY4" fmla="*/ 5278 h 46566"/>
                <a:gd name="connsiteX5" fmla="*/ 38495 w 40357"/>
                <a:gd name="connsiteY5" fmla="*/ 4036 h 46566"/>
                <a:gd name="connsiteX6" fmla="*/ 36322 w 40357"/>
                <a:gd name="connsiteY6" fmla="*/ 4036 h 46566"/>
                <a:gd name="connsiteX7" fmla="*/ 35391 w 40357"/>
                <a:gd name="connsiteY7" fmla="*/ 4036 h 46566"/>
                <a:gd name="connsiteX8" fmla="*/ 31045 w 40357"/>
                <a:gd name="connsiteY8" fmla="*/ 0 h 46566"/>
                <a:gd name="connsiteX9" fmla="*/ 23905 w 40357"/>
                <a:gd name="connsiteY9" fmla="*/ 16764 h 46566"/>
                <a:gd name="connsiteX10" fmla="*/ 11487 w 40357"/>
                <a:gd name="connsiteY10" fmla="*/ 29492 h 46566"/>
                <a:gd name="connsiteX11" fmla="*/ 0 w 40357"/>
                <a:gd name="connsiteY11" fmla="*/ 42221 h 46566"/>
                <a:gd name="connsiteX12" fmla="*/ 0 w 40357"/>
                <a:gd name="connsiteY12" fmla="*/ 46567 h 46566"/>
                <a:gd name="connsiteX13" fmla="*/ 13349 w 40357"/>
                <a:gd name="connsiteY13" fmla="*/ 39116 h 46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0357" h="46566">
                  <a:moveTo>
                    <a:pt x="21731" y="31666"/>
                  </a:moveTo>
                  <a:lnTo>
                    <a:pt x="29182" y="22042"/>
                  </a:lnTo>
                  <a:lnTo>
                    <a:pt x="40668" y="12728"/>
                  </a:lnTo>
                  <a:lnTo>
                    <a:pt x="38495" y="9313"/>
                  </a:lnTo>
                  <a:lnTo>
                    <a:pt x="38495" y="5278"/>
                  </a:lnTo>
                  <a:lnTo>
                    <a:pt x="38495" y="4036"/>
                  </a:lnTo>
                  <a:lnTo>
                    <a:pt x="36322" y="4036"/>
                  </a:lnTo>
                  <a:lnTo>
                    <a:pt x="35391" y="4036"/>
                  </a:lnTo>
                  <a:lnTo>
                    <a:pt x="31045" y="0"/>
                  </a:lnTo>
                  <a:lnTo>
                    <a:pt x="23905" y="16764"/>
                  </a:lnTo>
                  <a:lnTo>
                    <a:pt x="11487" y="29492"/>
                  </a:lnTo>
                  <a:lnTo>
                    <a:pt x="0" y="42221"/>
                  </a:lnTo>
                  <a:lnTo>
                    <a:pt x="0" y="46567"/>
                  </a:lnTo>
                  <a:lnTo>
                    <a:pt x="13349" y="39116"/>
                  </a:lnTo>
                  <a:close/>
                </a:path>
              </a:pathLst>
            </a:custGeom>
            <a:solidFill>
              <a:srgbClr val="D9D9D9"/>
            </a:solidFill>
            <a:ln w="3104" cap="flat">
              <a:noFill/>
              <a:prstDash val="solid"/>
              <a:miter/>
            </a:ln>
          </p:spPr>
          <p:txBody>
            <a:bodyPr rtlCol="0" anchor="ctr"/>
            <a:lstStyle/>
            <a:p>
              <a:endParaRPr lang="en-US"/>
            </a:p>
          </p:txBody>
        </p:sp>
        <p:sp>
          <p:nvSpPr>
            <p:cNvPr id="182" name="Freeform: Shape 181">
              <a:extLst>
                <a:ext uri="{FF2B5EF4-FFF2-40B4-BE49-F238E27FC236}">
                  <a16:creationId xmlns:a16="http://schemas.microsoft.com/office/drawing/2014/main" id="{51CCA2DE-E826-496E-8838-77D61AC57A10}"/>
                </a:ext>
              </a:extLst>
            </p:cNvPr>
            <p:cNvSpPr/>
            <p:nvPr/>
          </p:nvSpPr>
          <p:spPr>
            <a:xfrm>
              <a:off x="4168919" y="5514917"/>
              <a:ext cx="24836" cy="12418"/>
            </a:xfrm>
            <a:custGeom>
              <a:avLst/>
              <a:gdLst>
                <a:gd name="connsiteX0" fmla="*/ 27009 w 24835"/>
                <a:gd name="connsiteY0" fmla="*/ 4036 h 12417"/>
                <a:gd name="connsiteX1" fmla="*/ 21731 w 24835"/>
                <a:gd name="connsiteY1" fmla="*/ 1863 h 12417"/>
                <a:gd name="connsiteX2" fmla="*/ 14591 w 24835"/>
                <a:gd name="connsiteY2" fmla="*/ 1863 h 12417"/>
                <a:gd name="connsiteX3" fmla="*/ 7140 w 24835"/>
                <a:gd name="connsiteY3" fmla="*/ 0 h 12417"/>
                <a:gd name="connsiteX4" fmla="*/ 0 w 24835"/>
                <a:gd name="connsiteY4" fmla="*/ 0 h 12417"/>
                <a:gd name="connsiteX5" fmla="*/ 0 w 24835"/>
                <a:gd name="connsiteY5" fmla="*/ 12728 h 12417"/>
                <a:gd name="connsiteX6" fmla="*/ 27009 w 24835"/>
                <a:gd name="connsiteY6" fmla="*/ 12728 h 1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35" h="12417">
                  <a:moveTo>
                    <a:pt x="27009" y="4036"/>
                  </a:moveTo>
                  <a:lnTo>
                    <a:pt x="21731" y="1863"/>
                  </a:lnTo>
                  <a:lnTo>
                    <a:pt x="14591" y="1863"/>
                  </a:lnTo>
                  <a:lnTo>
                    <a:pt x="7140" y="0"/>
                  </a:lnTo>
                  <a:lnTo>
                    <a:pt x="0" y="0"/>
                  </a:lnTo>
                  <a:lnTo>
                    <a:pt x="0" y="12728"/>
                  </a:lnTo>
                  <a:lnTo>
                    <a:pt x="27009" y="12728"/>
                  </a:lnTo>
                  <a:close/>
                </a:path>
              </a:pathLst>
            </a:custGeom>
            <a:solidFill>
              <a:srgbClr val="D9D9D9"/>
            </a:solidFill>
            <a:ln w="3104" cap="flat">
              <a:noFill/>
              <a:prstDash val="solid"/>
              <a:miter/>
            </a:ln>
          </p:spPr>
          <p:txBody>
            <a:bodyPr rtlCol="0" anchor="ctr"/>
            <a:lstStyle/>
            <a:p>
              <a:endParaRPr lang="en-US"/>
            </a:p>
          </p:txBody>
        </p:sp>
        <p:sp>
          <p:nvSpPr>
            <p:cNvPr id="183" name="Freeform: Shape 182">
              <a:extLst>
                <a:ext uri="{FF2B5EF4-FFF2-40B4-BE49-F238E27FC236}">
                  <a16:creationId xmlns:a16="http://schemas.microsoft.com/office/drawing/2014/main" id="{D3F7A790-DE89-4D71-997B-533795C9D0A3}"/>
                </a:ext>
              </a:extLst>
            </p:cNvPr>
            <p:cNvSpPr/>
            <p:nvPr/>
          </p:nvSpPr>
          <p:spPr>
            <a:xfrm>
              <a:off x="2808235" y="5420542"/>
              <a:ext cx="27940" cy="15522"/>
            </a:xfrm>
            <a:custGeom>
              <a:avLst/>
              <a:gdLst>
                <a:gd name="connsiteX0" fmla="*/ 16764 w 27940"/>
                <a:gd name="connsiteY0" fmla="*/ 2173 h 15522"/>
                <a:gd name="connsiteX1" fmla="*/ 13660 w 27940"/>
                <a:gd name="connsiteY1" fmla="*/ 2173 h 15522"/>
                <a:gd name="connsiteX2" fmla="*/ 6209 w 27940"/>
                <a:gd name="connsiteY2" fmla="*/ 2173 h 15522"/>
                <a:gd name="connsiteX3" fmla="*/ 0 w 27940"/>
                <a:gd name="connsiteY3" fmla="*/ 0 h 15522"/>
                <a:gd name="connsiteX4" fmla="*/ 0 w 27940"/>
                <a:gd name="connsiteY4" fmla="*/ 17075 h 15522"/>
                <a:gd name="connsiteX5" fmla="*/ 7451 w 27940"/>
                <a:gd name="connsiteY5" fmla="*/ 17075 h 15522"/>
                <a:gd name="connsiteX6" fmla="*/ 13660 w 27940"/>
                <a:gd name="connsiteY6" fmla="*/ 17075 h 15522"/>
                <a:gd name="connsiteX7" fmla="*/ 18937 w 27940"/>
                <a:gd name="connsiteY7" fmla="*/ 14901 h 15522"/>
                <a:gd name="connsiteX8" fmla="*/ 24215 w 27940"/>
                <a:gd name="connsiteY8" fmla="*/ 12728 h 15522"/>
                <a:gd name="connsiteX9" fmla="*/ 28251 w 27940"/>
                <a:gd name="connsiteY9" fmla="*/ 12728 h 15522"/>
                <a:gd name="connsiteX10" fmla="*/ 28251 w 27940"/>
                <a:gd name="connsiteY10" fmla="*/ 5278 h 15522"/>
                <a:gd name="connsiteX11" fmla="*/ 22042 w 27940"/>
                <a:gd name="connsiteY11" fmla="*/ 4346 h 1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940" h="15522">
                  <a:moveTo>
                    <a:pt x="16764" y="2173"/>
                  </a:moveTo>
                  <a:lnTo>
                    <a:pt x="13660" y="2173"/>
                  </a:lnTo>
                  <a:lnTo>
                    <a:pt x="6209" y="2173"/>
                  </a:lnTo>
                  <a:lnTo>
                    <a:pt x="0" y="0"/>
                  </a:lnTo>
                  <a:lnTo>
                    <a:pt x="0" y="17075"/>
                  </a:lnTo>
                  <a:lnTo>
                    <a:pt x="7451" y="17075"/>
                  </a:lnTo>
                  <a:lnTo>
                    <a:pt x="13660" y="17075"/>
                  </a:lnTo>
                  <a:lnTo>
                    <a:pt x="18937" y="14901"/>
                  </a:lnTo>
                  <a:lnTo>
                    <a:pt x="24215" y="12728"/>
                  </a:lnTo>
                  <a:lnTo>
                    <a:pt x="28251" y="12728"/>
                  </a:lnTo>
                  <a:lnTo>
                    <a:pt x="28251" y="5278"/>
                  </a:lnTo>
                  <a:lnTo>
                    <a:pt x="22042" y="4346"/>
                  </a:lnTo>
                  <a:close/>
                </a:path>
              </a:pathLst>
            </a:custGeom>
            <a:solidFill>
              <a:srgbClr val="D9D9D9"/>
            </a:solidFill>
            <a:ln w="3104" cap="flat">
              <a:noFill/>
              <a:prstDash val="solid"/>
              <a:miter/>
            </a:ln>
          </p:spPr>
          <p:txBody>
            <a:bodyPr rtlCol="0" anchor="ctr"/>
            <a:lstStyle/>
            <a:p>
              <a:endParaRPr lang="en-US"/>
            </a:p>
          </p:txBody>
        </p:sp>
        <p:sp>
          <p:nvSpPr>
            <p:cNvPr id="184" name="Freeform: Shape 183">
              <a:extLst>
                <a:ext uri="{FF2B5EF4-FFF2-40B4-BE49-F238E27FC236}">
                  <a16:creationId xmlns:a16="http://schemas.microsoft.com/office/drawing/2014/main" id="{246AA43B-69E4-4ECE-BCB6-F05615E3553D}"/>
                </a:ext>
              </a:extLst>
            </p:cNvPr>
            <p:cNvSpPr/>
            <p:nvPr/>
          </p:nvSpPr>
          <p:spPr>
            <a:xfrm>
              <a:off x="4066782" y="5047076"/>
              <a:ext cx="12418" cy="15522"/>
            </a:xfrm>
            <a:custGeom>
              <a:avLst/>
              <a:gdLst>
                <a:gd name="connsiteX0" fmla="*/ 6209 w 12417"/>
                <a:gd name="connsiteY0" fmla="*/ 17075 h 15522"/>
                <a:gd name="connsiteX1" fmla="*/ 7140 w 12417"/>
                <a:gd name="connsiteY1" fmla="*/ 11487 h 15522"/>
                <a:gd name="connsiteX2" fmla="*/ 7140 w 12417"/>
                <a:gd name="connsiteY2" fmla="*/ 9624 h 15522"/>
                <a:gd name="connsiteX3" fmla="*/ 9313 w 12417"/>
                <a:gd name="connsiteY3" fmla="*/ 6209 h 15522"/>
                <a:gd name="connsiteX4" fmla="*/ 11487 w 12417"/>
                <a:gd name="connsiteY4" fmla="*/ 4346 h 15522"/>
                <a:gd name="connsiteX5" fmla="*/ 12418 w 12417"/>
                <a:gd name="connsiteY5" fmla="*/ 0 h 15522"/>
                <a:gd name="connsiteX6" fmla="*/ 9313 w 12417"/>
                <a:gd name="connsiteY6" fmla="*/ 0 h 15522"/>
                <a:gd name="connsiteX7" fmla="*/ 7140 w 12417"/>
                <a:gd name="connsiteY7" fmla="*/ 4346 h 15522"/>
                <a:gd name="connsiteX8" fmla="*/ 4036 w 12417"/>
                <a:gd name="connsiteY8" fmla="*/ 7451 h 15522"/>
                <a:gd name="connsiteX9" fmla="*/ 2173 w 12417"/>
                <a:gd name="connsiteY9" fmla="*/ 9624 h 15522"/>
                <a:gd name="connsiteX10" fmla="*/ 0 w 12417"/>
                <a:gd name="connsiteY10" fmla="*/ 11487 h 15522"/>
                <a:gd name="connsiteX11" fmla="*/ 0 w 12417"/>
                <a:gd name="connsiteY11" fmla="*/ 13660 h 15522"/>
                <a:gd name="connsiteX12" fmla="*/ 2173 w 12417"/>
                <a:gd name="connsiteY12" fmla="*/ 14901 h 1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417" h="15522">
                  <a:moveTo>
                    <a:pt x="6209" y="17075"/>
                  </a:moveTo>
                  <a:lnTo>
                    <a:pt x="7140" y="11487"/>
                  </a:lnTo>
                  <a:lnTo>
                    <a:pt x="7140" y="9624"/>
                  </a:lnTo>
                  <a:lnTo>
                    <a:pt x="9313" y="6209"/>
                  </a:lnTo>
                  <a:lnTo>
                    <a:pt x="11487" y="4346"/>
                  </a:lnTo>
                  <a:lnTo>
                    <a:pt x="12418" y="0"/>
                  </a:lnTo>
                  <a:lnTo>
                    <a:pt x="9313" y="0"/>
                  </a:lnTo>
                  <a:lnTo>
                    <a:pt x="7140" y="4346"/>
                  </a:lnTo>
                  <a:lnTo>
                    <a:pt x="4036" y="7451"/>
                  </a:lnTo>
                  <a:lnTo>
                    <a:pt x="2173" y="9624"/>
                  </a:lnTo>
                  <a:lnTo>
                    <a:pt x="0" y="11487"/>
                  </a:lnTo>
                  <a:lnTo>
                    <a:pt x="0" y="13660"/>
                  </a:lnTo>
                  <a:lnTo>
                    <a:pt x="2173" y="14901"/>
                  </a:lnTo>
                  <a:close/>
                </a:path>
              </a:pathLst>
            </a:custGeom>
            <a:solidFill>
              <a:srgbClr val="D9D9D9"/>
            </a:solidFill>
            <a:ln w="3104" cap="flat">
              <a:noFill/>
              <a:prstDash val="solid"/>
              <a:miter/>
            </a:ln>
          </p:spPr>
          <p:txBody>
            <a:bodyPr rtlCol="0" anchor="ctr"/>
            <a:lstStyle/>
            <a:p>
              <a:endParaRPr lang="en-US"/>
            </a:p>
          </p:txBody>
        </p:sp>
        <p:sp>
          <p:nvSpPr>
            <p:cNvPr id="185" name="Freeform: Shape 184">
              <a:extLst>
                <a:ext uri="{FF2B5EF4-FFF2-40B4-BE49-F238E27FC236}">
                  <a16:creationId xmlns:a16="http://schemas.microsoft.com/office/drawing/2014/main" id="{F5317460-666A-47A2-8B42-76BB3E36F704}"/>
                </a:ext>
              </a:extLst>
            </p:cNvPr>
            <p:cNvSpPr/>
            <p:nvPr/>
          </p:nvSpPr>
          <p:spPr>
            <a:xfrm>
              <a:off x="4243736" y="5014168"/>
              <a:ext cx="18627" cy="37253"/>
            </a:xfrm>
            <a:custGeom>
              <a:avLst/>
              <a:gdLst>
                <a:gd name="connsiteX0" fmla="*/ 3104 w 18626"/>
                <a:gd name="connsiteY0" fmla="*/ 31976 h 37253"/>
                <a:gd name="connsiteX1" fmla="*/ 3104 w 18626"/>
                <a:gd name="connsiteY1" fmla="*/ 32907 h 37253"/>
                <a:gd name="connsiteX2" fmla="*/ 3104 w 18626"/>
                <a:gd name="connsiteY2" fmla="*/ 35080 h 37253"/>
                <a:gd name="connsiteX3" fmla="*/ 5278 w 18626"/>
                <a:gd name="connsiteY3" fmla="*/ 37253 h 37253"/>
                <a:gd name="connsiteX4" fmla="*/ 12728 w 18626"/>
                <a:gd name="connsiteY4" fmla="*/ 37253 h 37253"/>
                <a:gd name="connsiteX5" fmla="*/ 14591 w 18626"/>
                <a:gd name="connsiteY5" fmla="*/ 37253 h 37253"/>
                <a:gd name="connsiteX6" fmla="*/ 14591 w 18626"/>
                <a:gd name="connsiteY6" fmla="*/ 35080 h 37253"/>
                <a:gd name="connsiteX7" fmla="*/ 15833 w 18626"/>
                <a:gd name="connsiteY7" fmla="*/ 35080 h 37253"/>
                <a:gd name="connsiteX8" fmla="*/ 17695 w 18626"/>
                <a:gd name="connsiteY8" fmla="*/ 35080 h 37253"/>
                <a:gd name="connsiteX9" fmla="*/ 19869 w 18626"/>
                <a:gd name="connsiteY9" fmla="*/ 32907 h 37253"/>
                <a:gd name="connsiteX10" fmla="*/ 17695 w 18626"/>
                <a:gd name="connsiteY10" fmla="*/ 22352 h 37253"/>
                <a:gd name="connsiteX11" fmla="*/ 15833 w 18626"/>
                <a:gd name="connsiteY11" fmla="*/ 9624 h 37253"/>
                <a:gd name="connsiteX12" fmla="*/ 12728 w 18626"/>
                <a:gd name="connsiteY12" fmla="*/ 0 h 37253"/>
                <a:gd name="connsiteX13" fmla="*/ 0 w 18626"/>
                <a:gd name="connsiteY13" fmla="*/ 29803 h 37253"/>
                <a:gd name="connsiteX14" fmla="*/ 1242 w 18626"/>
                <a:gd name="connsiteY14" fmla="*/ 31976 h 37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626" h="37253">
                  <a:moveTo>
                    <a:pt x="3104" y="31976"/>
                  </a:moveTo>
                  <a:lnTo>
                    <a:pt x="3104" y="32907"/>
                  </a:lnTo>
                  <a:lnTo>
                    <a:pt x="3104" y="35080"/>
                  </a:lnTo>
                  <a:lnTo>
                    <a:pt x="5278" y="37253"/>
                  </a:lnTo>
                  <a:lnTo>
                    <a:pt x="12728" y="37253"/>
                  </a:lnTo>
                  <a:lnTo>
                    <a:pt x="14591" y="37253"/>
                  </a:lnTo>
                  <a:lnTo>
                    <a:pt x="14591" y="35080"/>
                  </a:lnTo>
                  <a:lnTo>
                    <a:pt x="15833" y="35080"/>
                  </a:lnTo>
                  <a:lnTo>
                    <a:pt x="17695" y="35080"/>
                  </a:lnTo>
                  <a:lnTo>
                    <a:pt x="19869" y="32907"/>
                  </a:lnTo>
                  <a:lnTo>
                    <a:pt x="17695" y="22352"/>
                  </a:lnTo>
                  <a:lnTo>
                    <a:pt x="15833" y="9624"/>
                  </a:lnTo>
                  <a:lnTo>
                    <a:pt x="12728" y="0"/>
                  </a:lnTo>
                  <a:lnTo>
                    <a:pt x="0" y="29803"/>
                  </a:lnTo>
                  <a:lnTo>
                    <a:pt x="1242" y="31976"/>
                  </a:lnTo>
                  <a:close/>
                </a:path>
              </a:pathLst>
            </a:custGeom>
            <a:solidFill>
              <a:srgbClr val="D9D9D9"/>
            </a:solidFill>
            <a:ln w="3104" cap="flat">
              <a:noFill/>
              <a:prstDash val="solid"/>
              <a:miter/>
            </a:ln>
          </p:spPr>
          <p:txBody>
            <a:bodyPr rtlCol="0" anchor="ctr"/>
            <a:lstStyle/>
            <a:p>
              <a:endParaRPr lang="en-US"/>
            </a:p>
          </p:txBody>
        </p:sp>
        <p:sp>
          <p:nvSpPr>
            <p:cNvPr id="186" name="Freeform: Shape 185">
              <a:extLst>
                <a:ext uri="{FF2B5EF4-FFF2-40B4-BE49-F238E27FC236}">
                  <a16:creationId xmlns:a16="http://schemas.microsoft.com/office/drawing/2014/main" id="{3011CFB6-74AF-4DCD-9CEF-559E44DE7D4A}"/>
                </a:ext>
              </a:extLst>
            </p:cNvPr>
            <p:cNvSpPr/>
            <p:nvPr/>
          </p:nvSpPr>
          <p:spPr>
            <a:xfrm>
              <a:off x="6688807" y="5690630"/>
              <a:ext cx="149014" cy="161432"/>
            </a:xfrm>
            <a:custGeom>
              <a:avLst/>
              <a:gdLst>
                <a:gd name="connsiteX0" fmla="*/ 11486 w 149013"/>
                <a:gd name="connsiteY0" fmla="*/ 128835 h 161431"/>
                <a:gd name="connsiteX1" fmla="*/ 23904 w 149013"/>
                <a:gd name="connsiteY1" fmla="*/ 145910 h 161431"/>
                <a:gd name="connsiteX2" fmla="*/ 36322 w 149013"/>
                <a:gd name="connsiteY2" fmla="*/ 151187 h 161431"/>
                <a:gd name="connsiteX3" fmla="*/ 49051 w 149013"/>
                <a:gd name="connsiteY3" fmla="*/ 153360 h 161431"/>
                <a:gd name="connsiteX4" fmla="*/ 62400 w 149013"/>
                <a:gd name="connsiteY4" fmla="*/ 153360 h 161431"/>
                <a:gd name="connsiteX5" fmla="*/ 72955 w 149013"/>
                <a:gd name="connsiteY5" fmla="*/ 155533 h 161431"/>
                <a:gd name="connsiteX6" fmla="*/ 84441 w 149013"/>
                <a:gd name="connsiteY6" fmla="*/ 161742 h 161431"/>
                <a:gd name="connsiteX7" fmla="*/ 90650 w 149013"/>
                <a:gd name="connsiteY7" fmla="*/ 161742 h 161431"/>
                <a:gd name="connsiteX8" fmla="*/ 96859 w 149013"/>
                <a:gd name="connsiteY8" fmla="*/ 160811 h 161431"/>
                <a:gd name="connsiteX9" fmla="*/ 102137 w 149013"/>
                <a:gd name="connsiteY9" fmla="*/ 160811 h 161431"/>
                <a:gd name="connsiteX10" fmla="*/ 107104 w 149013"/>
                <a:gd name="connsiteY10" fmla="*/ 156465 h 161431"/>
                <a:gd name="connsiteX11" fmla="*/ 116728 w 149013"/>
                <a:gd name="connsiteY11" fmla="*/ 138459 h 161431"/>
                <a:gd name="connsiteX12" fmla="*/ 121695 w 149013"/>
                <a:gd name="connsiteY12" fmla="*/ 118280 h 161431"/>
                <a:gd name="connsiteX13" fmla="*/ 131319 w 149013"/>
                <a:gd name="connsiteY13" fmla="*/ 101516 h 161431"/>
                <a:gd name="connsiteX14" fmla="*/ 133181 w 149013"/>
                <a:gd name="connsiteY14" fmla="*/ 97170 h 161431"/>
                <a:gd name="connsiteX15" fmla="*/ 134423 w 149013"/>
                <a:gd name="connsiteY15" fmla="*/ 96238 h 161431"/>
                <a:gd name="connsiteX16" fmla="*/ 136286 w 149013"/>
                <a:gd name="connsiteY16" fmla="*/ 94065 h 161431"/>
                <a:gd name="connsiteX17" fmla="*/ 138459 w 149013"/>
                <a:gd name="connsiteY17" fmla="*/ 94065 h 161431"/>
                <a:gd name="connsiteX18" fmla="*/ 141563 w 149013"/>
                <a:gd name="connsiteY18" fmla="*/ 94065 h 161431"/>
                <a:gd name="connsiteX19" fmla="*/ 147772 w 149013"/>
                <a:gd name="connsiteY19" fmla="*/ 91892 h 161431"/>
                <a:gd name="connsiteX20" fmla="*/ 140632 w 149013"/>
                <a:gd name="connsiteY20" fmla="*/ 76991 h 161431"/>
                <a:gd name="connsiteX21" fmla="*/ 133181 w 149013"/>
                <a:gd name="connsiteY21" fmla="*/ 64262 h 161431"/>
                <a:gd name="connsiteX22" fmla="*/ 126972 w 149013"/>
                <a:gd name="connsiteY22" fmla="*/ 47498 h 161431"/>
                <a:gd name="connsiteX23" fmla="*/ 134423 w 149013"/>
                <a:gd name="connsiteY23" fmla="*/ 44394 h 161431"/>
                <a:gd name="connsiteX24" fmla="*/ 140632 w 149013"/>
                <a:gd name="connsiteY24" fmla="*/ 40047 h 161431"/>
                <a:gd name="connsiteX25" fmla="*/ 145910 w 149013"/>
                <a:gd name="connsiteY25" fmla="*/ 34770 h 161431"/>
                <a:gd name="connsiteX26" fmla="*/ 150877 w 149013"/>
                <a:gd name="connsiteY26" fmla="*/ 31666 h 161431"/>
                <a:gd name="connsiteX27" fmla="*/ 145910 w 149013"/>
                <a:gd name="connsiteY27" fmla="*/ 22042 h 161431"/>
                <a:gd name="connsiteX28" fmla="*/ 134423 w 149013"/>
                <a:gd name="connsiteY28" fmla="*/ 10555 h 161431"/>
                <a:gd name="connsiteX29" fmla="*/ 121695 w 149013"/>
                <a:gd name="connsiteY29" fmla="*/ 3104 h 161431"/>
                <a:gd name="connsiteX30" fmla="*/ 111450 w 149013"/>
                <a:gd name="connsiteY30" fmla="*/ 0 h 161431"/>
                <a:gd name="connsiteX31" fmla="*/ 105241 w 149013"/>
                <a:gd name="connsiteY31" fmla="*/ 9313 h 161431"/>
                <a:gd name="connsiteX32" fmla="*/ 99963 w 149013"/>
                <a:gd name="connsiteY32" fmla="*/ 17695 h 161431"/>
                <a:gd name="connsiteX33" fmla="*/ 94686 w 149013"/>
                <a:gd name="connsiteY33" fmla="*/ 27319 h 161431"/>
                <a:gd name="connsiteX34" fmla="*/ 90650 w 149013"/>
                <a:gd name="connsiteY34" fmla="*/ 40047 h 161431"/>
                <a:gd name="connsiteX35" fmla="*/ 84441 w 149013"/>
                <a:gd name="connsiteY35" fmla="*/ 40047 h 161431"/>
                <a:gd name="connsiteX36" fmla="*/ 78232 w 149013"/>
                <a:gd name="connsiteY36" fmla="*/ 40047 h 161431"/>
                <a:gd name="connsiteX37" fmla="*/ 74817 w 149013"/>
                <a:gd name="connsiteY37" fmla="*/ 40047 h 161431"/>
                <a:gd name="connsiteX38" fmla="*/ 72955 w 149013"/>
                <a:gd name="connsiteY38" fmla="*/ 42221 h 161431"/>
                <a:gd name="connsiteX39" fmla="*/ 72955 w 149013"/>
                <a:gd name="connsiteY39" fmla="*/ 44394 h 161431"/>
                <a:gd name="connsiteX40" fmla="*/ 72955 w 149013"/>
                <a:gd name="connsiteY40" fmla="*/ 46256 h 161431"/>
                <a:gd name="connsiteX41" fmla="*/ 70782 w 149013"/>
                <a:gd name="connsiteY41" fmla="*/ 47498 h 161431"/>
                <a:gd name="connsiteX42" fmla="*/ 70782 w 149013"/>
                <a:gd name="connsiteY42" fmla="*/ 49671 h 161431"/>
                <a:gd name="connsiteX43" fmla="*/ 67677 w 149013"/>
                <a:gd name="connsiteY43" fmla="*/ 53707 h 161431"/>
                <a:gd name="connsiteX44" fmla="*/ 63641 w 149013"/>
                <a:gd name="connsiteY44" fmla="*/ 57122 h 161431"/>
                <a:gd name="connsiteX45" fmla="*/ 40668 w 149013"/>
                <a:gd name="connsiteY45" fmla="*/ 60226 h 161431"/>
                <a:gd name="connsiteX46" fmla="*/ 31355 w 149013"/>
                <a:gd name="connsiteY46" fmla="*/ 75128 h 161431"/>
                <a:gd name="connsiteX47" fmla="*/ 23904 w 149013"/>
                <a:gd name="connsiteY47" fmla="*/ 79164 h 161431"/>
                <a:gd name="connsiteX48" fmla="*/ 16764 w 149013"/>
                <a:gd name="connsiteY48" fmla="*/ 76991 h 161431"/>
                <a:gd name="connsiteX49" fmla="*/ 9313 w 149013"/>
                <a:gd name="connsiteY49" fmla="*/ 76991 h 161431"/>
                <a:gd name="connsiteX50" fmla="*/ 0 w 149013"/>
                <a:gd name="connsiteY50" fmla="*/ 81337 h 161431"/>
                <a:gd name="connsiteX51" fmla="*/ 2173 w 149013"/>
                <a:gd name="connsiteY51" fmla="*/ 106793 h 161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49013" h="161431">
                  <a:moveTo>
                    <a:pt x="11486" y="128835"/>
                  </a:moveTo>
                  <a:lnTo>
                    <a:pt x="23904" y="145910"/>
                  </a:lnTo>
                  <a:lnTo>
                    <a:pt x="36322" y="151187"/>
                  </a:lnTo>
                  <a:lnTo>
                    <a:pt x="49051" y="153360"/>
                  </a:lnTo>
                  <a:lnTo>
                    <a:pt x="62400" y="153360"/>
                  </a:lnTo>
                  <a:lnTo>
                    <a:pt x="72955" y="155533"/>
                  </a:lnTo>
                  <a:lnTo>
                    <a:pt x="84441" y="161742"/>
                  </a:lnTo>
                  <a:lnTo>
                    <a:pt x="90650" y="161742"/>
                  </a:lnTo>
                  <a:lnTo>
                    <a:pt x="96859" y="160811"/>
                  </a:lnTo>
                  <a:lnTo>
                    <a:pt x="102137" y="160811"/>
                  </a:lnTo>
                  <a:lnTo>
                    <a:pt x="107104" y="156465"/>
                  </a:lnTo>
                  <a:lnTo>
                    <a:pt x="116728" y="138459"/>
                  </a:lnTo>
                  <a:lnTo>
                    <a:pt x="121695" y="118280"/>
                  </a:lnTo>
                  <a:lnTo>
                    <a:pt x="131319" y="101516"/>
                  </a:lnTo>
                  <a:lnTo>
                    <a:pt x="133181" y="97170"/>
                  </a:lnTo>
                  <a:lnTo>
                    <a:pt x="134423" y="96238"/>
                  </a:lnTo>
                  <a:lnTo>
                    <a:pt x="136286" y="94065"/>
                  </a:lnTo>
                  <a:lnTo>
                    <a:pt x="138459" y="94065"/>
                  </a:lnTo>
                  <a:lnTo>
                    <a:pt x="141563" y="94065"/>
                  </a:lnTo>
                  <a:lnTo>
                    <a:pt x="147772" y="91892"/>
                  </a:lnTo>
                  <a:lnTo>
                    <a:pt x="140632" y="76991"/>
                  </a:lnTo>
                  <a:lnTo>
                    <a:pt x="133181" y="64262"/>
                  </a:lnTo>
                  <a:lnTo>
                    <a:pt x="126972" y="47498"/>
                  </a:lnTo>
                  <a:lnTo>
                    <a:pt x="134423" y="44394"/>
                  </a:lnTo>
                  <a:lnTo>
                    <a:pt x="140632" y="40047"/>
                  </a:lnTo>
                  <a:lnTo>
                    <a:pt x="145910" y="34770"/>
                  </a:lnTo>
                  <a:lnTo>
                    <a:pt x="150877" y="31666"/>
                  </a:lnTo>
                  <a:lnTo>
                    <a:pt x="145910" y="22042"/>
                  </a:lnTo>
                  <a:lnTo>
                    <a:pt x="134423" y="10555"/>
                  </a:lnTo>
                  <a:lnTo>
                    <a:pt x="121695" y="3104"/>
                  </a:lnTo>
                  <a:lnTo>
                    <a:pt x="111450" y="0"/>
                  </a:lnTo>
                  <a:lnTo>
                    <a:pt x="105241" y="9313"/>
                  </a:lnTo>
                  <a:lnTo>
                    <a:pt x="99963" y="17695"/>
                  </a:lnTo>
                  <a:lnTo>
                    <a:pt x="94686" y="27319"/>
                  </a:lnTo>
                  <a:lnTo>
                    <a:pt x="90650" y="40047"/>
                  </a:lnTo>
                  <a:lnTo>
                    <a:pt x="84441" y="40047"/>
                  </a:lnTo>
                  <a:lnTo>
                    <a:pt x="78232" y="40047"/>
                  </a:lnTo>
                  <a:lnTo>
                    <a:pt x="74817" y="40047"/>
                  </a:lnTo>
                  <a:lnTo>
                    <a:pt x="72955" y="42221"/>
                  </a:lnTo>
                  <a:lnTo>
                    <a:pt x="72955" y="44394"/>
                  </a:lnTo>
                  <a:lnTo>
                    <a:pt x="72955" y="46256"/>
                  </a:lnTo>
                  <a:lnTo>
                    <a:pt x="70782" y="47498"/>
                  </a:lnTo>
                  <a:lnTo>
                    <a:pt x="70782" y="49671"/>
                  </a:lnTo>
                  <a:lnTo>
                    <a:pt x="67677" y="53707"/>
                  </a:lnTo>
                  <a:lnTo>
                    <a:pt x="63641" y="57122"/>
                  </a:lnTo>
                  <a:lnTo>
                    <a:pt x="40668" y="60226"/>
                  </a:lnTo>
                  <a:lnTo>
                    <a:pt x="31355" y="75128"/>
                  </a:lnTo>
                  <a:lnTo>
                    <a:pt x="23904" y="79164"/>
                  </a:lnTo>
                  <a:lnTo>
                    <a:pt x="16764" y="76991"/>
                  </a:lnTo>
                  <a:lnTo>
                    <a:pt x="9313" y="76991"/>
                  </a:lnTo>
                  <a:lnTo>
                    <a:pt x="0" y="81337"/>
                  </a:lnTo>
                  <a:lnTo>
                    <a:pt x="2173" y="106793"/>
                  </a:lnTo>
                  <a:close/>
                </a:path>
              </a:pathLst>
            </a:custGeom>
            <a:solidFill>
              <a:srgbClr val="D9D9D9"/>
            </a:solidFill>
            <a:ln w="3104" cap="flat">
              <a:noFill/>
              <a:prstDash val="solid"/>
              <a:miter/>
            </a:ln>
          </p:spPr>
          <p:txBody>
            <a:bodyPr rtlCol="0" anchor="ctr"/>
            <a:lstStyle/>
            <a:p>
              <a:endParaRPr lang="en-US"/>
            </a:p>
          </p:txBody>
        </p:sp>
        <p:sp>
          <p:nvSpPr>
            <p:cNvPr id="187" name="Freeform: Shape 186">
              <a:extLst>
                <a:ext uri="{FF2B5EF4-FFF2-40B4-BE49-F238E27FC236}">
                  <a16:creationId xmlns:a16="http://schemas.microsoft.com/office/drawing/2014/main" id="{B1648039-A7CA-48AA-A978-D8350063B654}"/>
                </a:ext>
              </a:extLst>
            </p:cNvPr>
            <p:cNvSpPr/>
            <p:nvPr/>
          </p:nvSpPr>
          <p:spPr>
            <a:xfrm>
              <a:off x="6961689" y="5762343"/>
              <a:ext cx="15522" cy="46567"/>
            </a:xfrm>
            <a:custGeom>
              <a:avLst/>
              <a:gdLst>
                <a:gd name="connsiteX0" fmla="*/ 7140 w 15522"/>
                <a:gd name="connsiteY0" fmla="*/ 46567 h 46566"/>
                <a:gd name="connsiteX1" fmla="*/ 11486 w 15522"/>
                <a:gd name="connsiteY1" fmla="*/ 42531 h 46566"/>
                <a:gd name="connsiteX2" fmla="*/ 12418 w 15522"/>
                <a:gd name="connsiteY2" fmla="*/ 40358 h 46566"/>
                <a:gd name="connsiteX3" fmla="*/ 12418 w 15522"/>
                <a:gd name="connsiteY3" fmla="*/ 39116 h 46566"/>
                <a:gd name="connsiteX4" fmla="*/ 12418 w 15522"/>
                <a:gd name="connsiteY4" fmla="*/ 37253 h 46566"/>
                <a:gd name="connsiteX5" fmla="*/ 12418 w 15522"/>
                <a:gd name="connsiteY5" fmla="*/ 35080 h 46566"/>
                <a:gd name="connsiteX6" fmla="*/ 12418 w 15522"/>
                <a:gd name="connsiteY6" fmla="*/ 32907 h 46566"/>
                <a:gd name="connsiteX7" fmla="*/ 14591 w 15522"/>
                <a:gd name="connsiteY7" fmla="*/ 31976 h 46566"/>
                <a:gd name="connsiteX8" fmla="*/ 17695 w 15522"/>
                <a:gd name="connsiteY8" fmla="*/ 29803 h 46566"/>
                <a:gd name="connsiteX9" fmla="*/ 17695 w 15522"/>
                <a:gd name="connsiteY9" fmla="*/ 20179 h 46566"/>
                <a:gd name="connsiteX10" fmla="*/ 17695 w 15522"/>
                <a:gd name="connsiteY10" fmla="*/ 12728 h 46566"/>
                <a:gd name="connsiteX11" fmla="*/ 16764 w 15522"/>
                <a:gd name="connsiteY11" fmla="*/ 9624 h 46566"/>
                <a:gd name="connsiteX12" fmla="*/ 12418 w 15522"/>
                <a:gd name="connsiteY12" fmla="*/ 5278 h 46566"/>
                <a:gd name="connsiteX13" fmla="*/ 9313 w 15522"/>
                <a:gd name="connsiteY13" fmla="*/ 3415 h 46566"/>
                <a:gd name="connsiteX14" fmla="*/ 2173 w 15522"/>
                <a:gd name="connsiteY14" fmla="*/ 0 h 46566"/>
                <a:gd name="connsiteX15" fmla="*/ 0 w 15522"/>
                <a:gd name="connsiteY15" fmla="*/ 12728 h 46566"/>
                <a:gd name="connsiteX16" fmla="*/ 0 w 15522"/>
                <a:gd name="connsiteY16" fmla="*/ 25457 h 46566"/>
                <a:gd name="connsiteX17" fmla="*/ 7140 w 15522"/>
                <a:gd name="connsiteY17" fmla="*/ 37253 h 46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522" h="46566">
                  <a:moveTo>
                    <a:pt x="7140" y="46567"/>
                  </a:moveTo>
                  <a:lnTo>
                    <a:pt x="11486" y="42531"/>
                  </a:lnTo>
                  <a:lnTo>
                    <a:pt x="12418" y="40358"/>
                  </a:lnTo>
                  <a:lnTo>
                    <a:pt x="12418" y="39116"/>
                  </a:lnTo>
                  <a:lnTo>
                    <a:pt x="12418" y="37253"/>
                  </a:lnTo>
                  <a:lnTo>
                    <a:pt x="12418" y="35080"/>
                  </a:lnTo>
                  <a:lnTo>
                    <a:pt x="12418" y="32907"/>
                  </a:lnTo>
                  <a:lnTo>
                    <a:pt x="14591" y="31976"/>
                  </a:lnTo>
                  <a:lnTo>
                    <a:pt x="17695" y="29803"/>
                  </a:lnTo>
                  <a:lnTo>
                    <a:pt x="17695" y="20179"/>
                  </a:lnTo>
                  <a:lnTo>
                    <a:pt x="17695" y="12728"/>
                  </a:lnTo>
                  <a:lnTo>
                    <a:pt x="16764" y="9624"/>
                  </a:lnTo>
                  <a:lnTo>
                    <a:pt x="12418" y="5278"/>
                  </a:lnTo>
                  <a:lnTo>
                    <a:pt x="9313" y="3415"/>
                  </a:lnTo>
                  <a:lnTo>
                    <a:pt x="2173" y="0"/>
                  </a:lnTo>
                  <a:lnTo>
                    <a:pt x="0" y="12728"/>
                  </a:lnTo>
                  <a:lnTo>
                    <a:pt x="0" y="25457"/>
                  </a:lnTo>
                  <a:lnTo>
                    <a:pt x="7140" y="37253"/>
                  </a:lnTo>
                  <a:close/>
                </a:path>
              </a:pathLst>
            </a:custGeom>
            <a:solidFill>
              <a:srgbClr val="D9D9D9"/>
            </a:solidFill>
            <a:ln w="3104" cap="flat">
              <a:noFill/>
              <a:prstDash val="solid"/>
              <a:miter/>
            </a:ln>
          </p:spPr>
          <p:txBody>
            <a:bodyPr rtlCol="0" anchor="ctr"/>
            <a:lstStyle/>
            <a:p>
              <a:endParaRPr lang="en-US"/>
            </a:p>
          </p:txBody>
        </p:sp>
        <p:sp>
          <p:nvSpPr>
            <p:cNvPr id="188" name="Freeform: Shape 187">
              <a:extLst>
                <a:ext uri="{FF2B5EF4-FFF2-40B4-BE49-F238E27FC236}">
                  <a16:creationId xmlns:a16="http://schemas.microsoft.com/office/drawing/2014/main" id="{450A1201-D0EB-4EC8-A955-816A452D396A}"/>
                </a:ext>
              </a:extLst>
            </p:cNvPr>
            <p:cNvSpPr/>
            <p:nvPr/>
          </p:nvSpPr>
          <p:spPr>
            <a:xfrm>
              <a:off x="7269030" y="5852372"/>
              <a:ext cx="58985" cy="31045"/>
            </a:xfrm>
            <a:custGeom>
              <a:avLst/>
              <a:gdLst>
                <a:gd name="connsiteX0" fmla="*/ 12418 w 58984"/>
                <a:gd name="connsiteY0" fmla="*/ 28561 h 31044"/>
                <a:gd name="connsiteX1" fmla="*/ 17695 w 58984"/>
                <a:gd name="connsiteY1" fmla="*/ 29492 h 31044"/>
                <a:gd name="connsiteX2" fmla="*/ 23904 w 58984"/>
                <a:gd name="connsiteY2" fmla="*/ 31666 h 31044"/>
                <a:gd name="connsiteX3" fmla="*/ 60537 w 58984"/>
                <a:gd name="connsiteY3" fmla="*/ 21110 h 31044"/>
                <a:gd name="connsiteX4" fmla="*/ 60537 w 58984"/>
                <a:gd name="connsiteY4" fmla="*/ 931 h 31044"/>
                <a:gd name="connsiteX5" fmla="*/ 59605 w 58984"/>
                <a:gd name="connsiteY5" fmla="*/ 0 h 31044"/>
                <a:gd name="connsiteX6" fmla="*/ 50913 w 58984"/>
                <a:gd name="connsiteY6" fmla="*/ 0 h 31044"/>
                <a:gd name="connsiteX7" fmla="*/ 38495 w 58984"/>
                <a:gd name="connsiteY7" fmla="*/ 9624 h 31044"/>
                <a:gd name="connsiteX8" fmla="*/ 21731 w 58984"/>
                <a:gd name="connsiteY8" fmla="*/ 14901 h 31044"/>
                <a:gd name="connsiteX9" fmla="*/ 0 w 58984"/>
                <a:gd name="connsiteY9" fmla="*/ 17075 h 31044"/>
                <a:gd name="connsiteX10" fmla="*/ 0 w 58984"/>
                <a:gd name="connsiteY10" fmla="*/ 24215 h 31044"/>
                <a:gd name="connsiteX11" fmla="*/ 5277 w 58984"/>
                <a:gd name="connsiteY11" fmla="*/ 26388 h 3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8984" h="31044">
                  <a:moveTo>
                    <a:pt x="12418" y="28561"/>
                  </a:moveTo>
                  <a:lnTo>
                    <a:pt x="17695" y="29492"/>
                  </a:lnTo>
                  <a:lnTo>
                    <a:pt x="23904" y="31666"/>
                  </a:lnTo>
                  <a:lnTo>
                    <a:pt x="60537" y="21110"/>
                  </a:lnTo>
                  <a:lnTo>
                    <a:pt x="60537" y="931"/>
                  </a:lnTo>
                  <a:lnTo>
                    <a:pt x="59605" y="0"/>
                  </a:lnTo>
                  <a:lnTo>
                    <a:pt x="50913" y="0"/>
                  </a:lnTo>
                  <a:lnTo>
                    <a:pt x="38495" y="9624"/>
                  </a:lnTo>
                  <a:lnTo>
                    <a:pt x="21731" y="14901"/>
                  </a:lnTo>
                  <a:lnTo>
                    <a:pt x="0" y="17075"/>
                  </a:lnTo>
                  <a:lnTo>
                    <a:pt x="0" y="24215"/>
                  </a:lnTo>
                  <a:lnTo>
                    <a:pt x="5277" y="26388"/>
                  </a:lnTo>
                  <a:close/>
                </a:path>
              </a:pathLst>
            </a:custGeom>
            <a:solidFill>
              <a:srgbClr val="D9D9D9"/>
            </a:solidFill>
            <a:ln w="3104" cap="flat">
              <a:noFill/>
              <a:prstDash val="solid"/>
              <a:miter/>
            </a:ln>
          </p:spPr>
          <p:txBody>
            <a:bodyPr rtlCol="0" anchor="ctr"/>
            <a:lstStyle/>
            <a:p>
              <a:endParaRPr lang="en-US"/>
            </a:p>
          </p:txBody>
        </p:sp>
        <p:sp>
          <p:nvSpPr>
            <p:cNvPr id="189" name="Freeform: Shape 188">
              <a:extLst>
                <a:ext uri="{FF2B5EF4-FFF2-40B4-BE49-F238E27FC236}">
                  <a16:creationId xmlns:a16="http://schemas.microsoft.com/office/drawing/2014/main" id="{A207D7F9-C397-43E2-9523-75AFF007E3A7}"/>
                </a:ext>
              </a:extLst>
            </p:cNvPr>
            <p:cNvSpPr/>
            <p:nvPr/>
          </p:nvSpPr>
          <p:spPr>
            <a:xfrm>
              <a:off x="7008566" y="5801459"/>
              <a:ext cx="291819" cy="152118"/>
            </a:xfrm>
            <a:custGeom>
              <a:avLst/>
              <a:gdLst>
                <a:gd name="connsiteX0" fmla="*/ 207378 w 291819"/>
                <a:gd name="connsiteY0" fmla="*/ 60537 h 152118"/>
                <a:gd name="connsiteX1" fmla="*/ 192787 w 291819"/>
                <a:gd name="connsiteY1" fmla="*/ 49982 h 152118"/>
                <a:gd name="connsiteX2" fmla="*/ 175091 w 291819"/>
                <a:gd name="connsiteY2" fmla="*/ 38185 h 152118"/>
                <a:gd name="connsiteX3" fmla="*/ 153050 w 291819"/>
                <a:gd name="connsiteY3" fmla="*/ 30734 h 152118"/>
                <a:gd name="connsiteX4" fmla="*/ 135354 w 291819"/>
                <a:gd name="connsiteY4" fmla="*/ 23283 h 152118"/>
                <a:gd name="connsiteX5" fmla="*/ 120763 w 291819"/>
                <a:gd name="connsiteY5" fmla="*/ 14901 h 152118"/>
                <a:gd name="connsiteX6" fmla="*/ 102137 w 291819"/>
                <a:gd name="connsiteY6" fmla="*/ 16143 h 152118"/>
                <a:gd name="connsiteX7" fmla="*/ 89719 w 291819"/>
                <a:gd name="connsiteY7" fmla="*/ 20179 h 152118"/>
                <a:gd name="connsiteX8" fmla="*/ 80095 w 291819"/>
                <a:gd name="connsiteY8" fmla="*/ 25456 h 152118"/>
                <a:gd name="connsiteX9" fmla="*/ 70782 w 291819"/>
                <a:gd name="connsiteY9" fmla="*/ 35080 h 152118"/>
                <a:gd name="connsiteX10" fmla="*/ 70782 w 291819"/>
                <a:gd name="connsiteY10" fmla="*/ 38185 h 152118"/>
                <a:gd name="connsiteX11" fmla="*/ 67677 w 291819"/>
                <a:gd name="connsiteY11" fmla="*/ 38185 h 152118"/>
                <a:gd name="connsiteX12" fmla="*/ 67677 w 291819"/>
                <a:gd name="connsiteY12" fmla="*/ 35080 h 152118"/>
                <a:gd name="connsiteX13" fmla="*/ 60537 w 291819"/>
                <a:gd name="connsiteY13" fmla="*/ 25456 h 152118"/>
                <a:gd name="connsiteX14" fmla="*/ 55259 w 291819"/>
                <a:gd name="connsiteY14" fmla="*/ 14901 h 152118"/>
                <a:gd name="connsiteX15" fmla="*/ 50913 w 291819"/>
                <a:gd name="connsiteY15" fmla="*/ 1242 h 152118"/>
                <a:gd name="connsiteX16" fmla="*/ 36322 w 291819"/>
                <a:gd name="connsiteY16" fmla="*/ 0 h 152118"/>
                <a:gd name="connsiteX17" fmla="*/ 26078 w 291819"/>
                <a:gd name="connsiteY17" fmla="*/ 0 h 152118"/>
                <a:gd name="connsiteX18" fmla="*/ 14591 w 291819"/>
                <a:gd name="connsiteY18" fmla="*/ 0 h 152118"/>
                <a:gd name="connsiteX19" fmla="*/ 0 w 291819"/>
                <a:gd name="connsiteY19" fmla="*/ 1242 h 152118"/>
                <a:gd name="connsiteX20" fmla="*/ 0 w 291819"/>
                <a:gd name="connsiteY20" fmla="*/ 10866 h 152118"/>
                <a:gd name="connsiteX21" fmla="*/ 9313 w 291819"/>
                <a:gd name="connsiteY21" fmla="*/ 14901 h 152118"/>
                <a:gd name="connsiteX22" fmla="*/ 20800 w 291819"/>
                <a:gd name="connsiteY22" fmla="*/ 20179 h 152118"/>
                <a:gd name="connsiteX23" fmla="*/ 31355 w 291819"/>
                <a:gd name="connsiteY23" fmla="*/ 22352 h 152118"/>
                <a:gd name="connsiteX24" fmla="*/ 29182 w 291819"/>
                <a:gd name="connsiteY24" fmla="*/ 25456 h 152118"/>
                <a:gd name="connsiteX25" fmla="*/ 28250 w 291819"/>
                <a:gd name="connsiteY25" fmla="*/ 27630 h 152118"/>
                <a:gd name="connsiteX26" fmla="*/ 26078 w 291819"/>
                <a:gd name="connsiteY26" fmla="*/ 29803 h 152118"/>
                <a:gd name="connsiteX27" fmla="*/ 23904 w 291819"/>
                <a:gd name="connsiteY27" fmla="*/ 29803 h 152118"/>
                <a:gd name="connsiteX28" fmla="*/ 20800 w 291819"/>
                <a:gd name="connsiteY28" fmla="*/ 30734 h 152118"/>
                <a:gd name="connsiteX29" fmla="*/ 29182 w 291819"/>
                <a:gd name="connsiteY29" fmla="*/ 42531 h 152118"/>
                <a:gd name="connsiteX30" fmla="*/ 42842 w 291819"/>
                <a:gd name="connsiteY30" fmla="*/ 49982 h 152118"/>
                <a:gd name="connsiteX31" fmla="*/ 58364 w 291819"/>
                <a:gd name="connsiteY31" fmla="*/ 53086 h 152118"/>
                <a:gd name="connsiteX32" fmla="*/ 75128 w 291819"/>
                <a:gd name="connsiteY32" fmla="*/ 58364 h 152118"/>
                <a:gd name="connsiteX33" fmla="*/ 89719 w 291819"/>
                <a:gd name="connsiteY33" fmla="*/ 62710 h 152118"/>
                <a:gd name="connsiteX34" fmla="*/ 102137 w 291819"/>
                <a:gd name="connsiteY34" fmla="*/ 72023 h 152118"/>
                <a:gd name="connsiteX35" fmla="*/ 111450 w 291819"/>
                <a:gd name="connsiteY35" fmla="*/ 87856 h 152118"/>
                <a:gd name="connsiteX36" fmla="*/ 113623 w 291819"/>
                <a:gd name="connsiteY36" fmla="*/ 92202 h 152118"/>
                <a:gd name="connsiteX37" fmla="*/ 111450 w 291819"/>
                <a:gd name="connsiteY37" fmla="*/ 95307 h 152118"/>
                <a:gd name="connsiteX38" fmla="*/ 109277 w 291819"/>
                <a:gd name="connsiteY38" fmla="*/ 99653 h 152118"/>
                <a:gd name="connsiteX39" fmla="*/ 107414 w 291819"/>
                <a:gd name="connsiteY39" fmla="*/ 102757 h 152118"/>
                <a:gd name="connsiteX40" fmla="*/ 106172 w 291819"/>
                <a:gd name="connsiteY40" fmla="*/ 109277 h 152118"/>
                <a:gd name="connsiteX41" fmla="*/ 104310 w 291819"/>
                <a:gd name="connsiteY41" fmla="*/ 116417 h 152118"/>
                <a:gd name="connsiteX42" fmla="*/ 122005 w 291819"/>
                <a:gd name="connsiteY42" fmla="*/ 114554 h 152118"/>
                <a:gd name="connsiteX43" fmla="*/ 135354 w 291819"/>
                <a:gd name="connsiteY43" fmla="*/ 116417 h 152118"/>
                <a:gd name="connsiteX44" fmla="*/ 147772 w 291819"/>
                <a:gd name="connsiteY44" fmla="*/ 119832 h 152118"/>
                <a:gd name="connsiteX45" fmla="*/ 160500 w 291819"/>
                <a:gd name="connsiteY45" fmla="*/ 126972 h 152118"/>
                <a:gd name="connsiteX46" fmla="*/ 172918 w 291819"/>
                <a:gd name="connsiteY46" fmla="*/ 123868 h 152118"/>
                <a:gd name="connsiteX47" fmla="*/ 185336 w 291819"/>
                <a:gd name="connsiteY47" fmla="*/ 116417 h 152118"/>
                <a:gd name="connsiteX48" fmla="*/ 198996 w 291819"/>
                <a:gd name="connsiteY48" fmla="*/ 112381 h 152118"/>
                <a:gd name="connsiteX49" fmla="*/ 209241 w 291819"/>
                <a:gd name="connsiteY49" fmla="*/ 112381 h 152118"/>
                <a:gd name="connsiteX50" fmla="*/ 223831 w 291819"/>
                <a:gd name="connsiteY50" fmla="*/ 119832 h 152118"/>
                <a:gd name="connsiteX51" fmla="*/ 228178 w 291819"/>
                <a:gd name="connsiteY51" fmla="*/ 123868 h 152118"/>
                <a:gd name="connsiteX52" fmla="*/ 231282 w 291819"/>
                <a:gd name="connsiteY52" fmla="*/ 129145 h 152118"/>
                <a:gd name="connsiteX53" fmla="*/ 235318 w 291819"/>
                <a:gd name="connsiteY53" fmla="*/ 136596 h 152118"/>
                <a:gd name="connsiteX54" fmla="*/ 238423 w 291819"/>
                <a:gd name="connsiteY54" fmla="*/ 139701 h 152118"/>
                <a:gd name="connsiteX55" fmla="*/ 243700 w 291819"/>
                <a:gd name="connsiteY55" fmla="*/ 144047 h 152118"/>
                <a:gd name="connsiteX56" fmla="*/ 249909 w 291819"/>
                <a:gd name="connsiteY56" fmla="*/ 146220 h 152118"/>
                <a:gd name="connsiteX57" fmla="*/ 253013 w 291819"/>
                <a:gd name="connsiteY57" fmla="*/ 147151 h 152118"/>
                <a:gd name="connsiteX58" fmla="*/ 257360 w 291819"/>
                <a:gd name="connsiteY58" fmla="*/ 147151 h 152118"/>
                <a:gd name="connsiteX59" fmla="*/ 260464 w 291819"/>
                <a:gd name="connsiteY59" fmla="*/ 147151 h 152118"/>
                <a:gd name="connsiteX60" fmla="*/ 264500 w 291819"/>
                <a:gd name="connsiteY60" fmla="*/ 149324 h 152118"/>
                <a:gd name="connsiteX61" fmla="*/ 267604 w 291819"/>
                <a:gd name="connsiteY61" fmla="*/ 152429 h 152118"/>
                <a:gd name="connsiteX62" fmla="*/ 291819 w 291819"/>
                <a:gd name="connsiteY62" fmla="*/ 152429 h 152118"/>
                <a:gd name="connsiteX63" fmla="*/ 291819 w 291819"/>
                <a:gd name="connsiteY63" fmla="*/ 144047 h 152118"/>
                <a:gd name="connsiteX64" fmla="*/ 270709 w 291819"/>
                <a:gd name="connsiteY64" fmla="*/ 132560 h 152118"/>
                <a:gd name="connsiteX65" fmla="*/ 253013 w 291819"/>
                <a:gd name="connsiteY65" fmla="*/ 117659 h 152118"/>
                <a:gd name="connsiteX66" fmla="*/ 240595 w 291819"/>
                <a:gd name="connsiteY66" fmla="*/ 99653 h 152118"/>
                <a:gd name="connsiteX67" fmla="*/ 236560 w 291819"/>
                <a:gd name="connsiteY67" fmla="*/ 97480 h 152118"/>
                <a:gd name="connsiteX68" fmla="*/ 235318 w 291819"/>
                <a:gd name="connsiteY68" fmla="*/ 97480 h 152118"/>
                <a:gd name="connsiteX69" fmla="*/ 236560 w 291819"/>
                <a:gd name="connsiteY69" fmla="*/ 95307 h 152118"/>
                <a:gd name="connsiteX70" fmla="*/ 238423 w 291819"/>
                <a:gd name="connsiteY70" fmla="*/ 94375 h 152118"/>
                <a:gd name="connsiteX71" fmla="*/ 242768 w 291819"/>
                <a:gd name="connsiteY71" fmla="*/ 94375 h 152118"/>
                <a:gd name="connsiteX72" fmla="*/ 245873 w 291819"/>
                <a:gd name="connsiteY72" fmla="*/ 92202 h 152118"/>
                <a:gd name="connsiteX73" fmla="*/ 248046 w 291819"/>
                <a:gd name="connsiteY73" fmla="*/ 92202 h 152118"/>
                <a:gd name="connsiteX74" fmla="*/ 248046 w 291819"/>
                <a:gd name="connsiteY74" fmla="*/ 82579 h 152118"/>
                <a:gd name="connsiteX75" fmla="*/ 236560 w 291819"/>
                <a:gd name="connsiteY75" fmla="*/ 80405 h 152118"/>
                <a:gd name="connsiteX76" fmla="*/ 228178 w 291819"/>
                <a:gd name="connsiteY76" fmla="*/ 77301 h 152118"/>
                <a:gd name="connsiteX77" fmla="*/ 214518 w 291819"/>
                <a:gd name="connsiteY77" fmla="*/ 75128 h 152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291819" h="152118">
                  <a:moveTo>
                    <a:pt x="207378" y="60537"/>
                  </a:moveTo>
                  <a:lnTo>
                    <a:pt x="192787" y="49982"/>
                  </a:lnTo>
                  <a:lnTo>
                    <a:pt x="175091" y="38185"/>
                  </a:lnTo>
                  <a:lnTo>
                    <a:pt x="153050" y="30734"/>
                  </a:lnTo>
                  <a:lnTo>
                    <a:pt x="135354" y="23283"/>
                  </a:lnTo>
                  <a:lnTo>
                    <a:pt x="120763" y="14901"/>
                  </a:lnTo>
                  <a:lnTo>
                    <a:pt x="102137" y="16143"/>
                  </a:lnTo>
                  <a:lnTo>
                    <a:pt x="89719" y="20179"/>
                  </a:lnTo>
                  <a:lnTo>
                    <a:pt x="80095" y="25456"/>
                  </a:lnTo>
                  <a:lnTo>
                    <a:pt x="70782" y="35080"/>
                  </a:lnTo>
                  <a:lnTo>
                    <a:pt x="70782" y="38185"/>
                  </a:lnTo>
                  <a:lnTo>
                    <a:pt x="67677" y="38185"/>
                  </a:lnTo>
                  <a:lnTo>
                    <a:pt x="67677" y="35080"/>
                  </a:lnTo>
                  <a:lnTo>
                    <a:pt x="60537" y="25456"/>
                  </a:lnTo>
                  <a:lnTo>
                    <a:pt x="55259" y="14901"/>
                  </a:lnTo>
                  <a:lnTo>
                    <a:pt x="50913" y="1242"/>
                  </a:lnTo>
                  <a:lnTo>
                    <a:pt x="36322" y="0"/>
                  </a:lnTo>
                  <a:lnTo>
                    <a:pt x="26078" y="0"/>
                  </a:lnTo>
                  <a:lnTo>
                    <a:pt x="14591" y="0"/>
                  </a:lnTo>
                  <a:lnTo>
                    <a:pt x="0" y="1242"/>
                  </a:lnTo>
                  <a:lnTo>
                    <a:pt x="0" y="10866"/>
                  </a:lnTo>
                  <a:lnTo>
                    <a:pt x="9313" y="14901"/>
                  </a:lnTo>
                  <a:lnTo>
                    <a:pt x="20800" y="20179"/>
                  </a:lnTo>
                  <a:lnTo>
                    <a:pt x="31355" y="22352"/>
                  </a:lnTo>
                  <a:lnTo>
                    <a:pt x="29182" y="25456"/>
                  </a:lnTo>
                  <a:lnTo>
                    <a:pt x="28250" y="27630"/>
                  </a:lnTo>
                  <a:lnTo>
                    <a:pt x="26078" y="29803"/>
                  </a:lnTo>
                  <a:lnTo>
                    <a:pt x="23904" y="29803"/>
                  </a:lnTo>
                  <a:lnTo>
                    <a:pt x="20800" y="30734"/>
                  </a:lnTo>
                  <a:lnTo>
                    <a:pt x="29182" y="42531"/>
                  </a:lnTo>
                  <a:lnTo>
                    <a:pt x="42842" y="49982"/>
                  </a:lnTo>
                  <a:lnTo>
                    <a:pt x="58364" y="53086"/>
                  </a:lnTo>
                  <a:lnTo>
                    <a:pt x="75128" y="58364"/>
                  </a:lnTo>
                  <a:lnTo>
                    <a:pt x="89719" y="62710"/>
                  </a:lnTo>
                  <a:lnTo>
                    <a:pt x="102137" y="72023"/>
                  </a:lnTo>
                  <a:lnTo>
                    <a:pt x="111450" y="87856"/>
                  </a:lnTo>
                  <a:lnTo>
                    <a:pt x="113623" y="92202"/>
                  </a:lnTo>
                  <a:lnTo>
                    <a:pt x="111450" y="95307"/>
                  </a:lnTo>
                  <a:lnTo>
                    <a:pt x="109277" y="99653"/>
                  </a:lnTo>
                  <a:lnTo>
                    <a:pt x="107414" y="102757"/>
                  </a:lnTo>
                  <a:lnTo>
                    <a:pt x="106172" y="109277"/>
                  </a:lnTo>
                  <a:lnTo>
                    <a:pt x="104310" y="116417"/>
                  </a:lnTo>
                  <a:lnTo>
                    <a:pt x="122005" y="114554"/>
                  </a:lnTo>
                  <a:lnTo>
                    <a:pt x="135354" y="116417"/>
                  </a:lnTo>
                  <a:lnTo>
                    <a:pt x="147772" y="119832"/>
                  </a:lnTo>
                  <a:lnTo>
                    <a:pt x="160500" y="126972"/>
                  </a:lnTo>
                  <a:lnTo>
                    <a:pt x="172918" y="123868"/>
                  </a:lnTo>
                  <a:lnTo>
                    <a:pt x="185336" y="116417"/>
                  </a:lnTo>
                  <a:lnTo>
                    <a:pt x="198996" y="112381"/>
                  </a:lnTo>
                  <a:lnTo>
                    <a:pt x="209241" y="112381"/>
                  </a:lnTo>
                  <a:lnTo>
                    <a:pt x="223831" y="119832"/>
                  </a:lnTo>
                  <a:lnTo>
                    <a:pt x="228178" y="123868"/>
                  </a:lnTo>
                  <a:lnTo>
                    <a:pt x="231282" y="129145"/>
                  </a:lnTo>
                  <a:lnTo>
                    <a:pt x="235318" y="136596"/>
                  </a:lnTo>
                  <a:lnTo>
                    <a:pt x="238423" y="139701"/>
                  </a:lnTo>
                  <a:lnTo>
                    <a:pt x="243700" y="144047"/>
                  </a:lnTo>
                  <a:lnTo>
                    <a:pt x="249909" y="146220"/>
                  </a:lnTo>
                  <a:lnTo>
                    <a:pt x="253013" y="147151"/>
                  </a:lnTo>
                  <a:lnTo>
                    <a:pt x="257360" y="147151"/>
                  </a:lnTo>
                  <a:lnTo>
                    <a:pt x="260464" y="147151"/>
                  </a:lnTo>
                  <a:lnTo>
                    <a:pt x="264500" y="149324"/>
                  </a:lnTo>
                  <a:lnTo>
                    <a:pt x="267604" y="152429"/>
                  </a:lnTo>
                  <a:lnTo>
                    <a:pt x="291819" y="152429"/>
                  </a:lnTo>
                  <a:lnTo>
                    <a:pt x="291819" y="144047"/>
                  </a:lnTo>
                  <a:lnTo>
                    <a:pt x="270709" y="132560"/>
                  </a:lnTo>
                  <a:lnTo>
                    <a:pt x="253013" y="117659"/>
                  </a:lnTo>
                  <a:lnTo>
                    <a:pt x="240595" y="99653"/>
                  </a:lnTo>
                  <a:lnTo>
                    <a:pt x="236560" y="97480"/>
                  </a:lnTo>
                  <a:lnTo>
                    <a:pt x="235318" y="97480"/>
                  </a:lnTo>
                  <a:lnTo>
                    <a:pt x="236560" y="95307"/>
                  </a:lnTo>
                  <a:lnTo>
                    <a:pt x="238423" y="94375"/>
                  </a:lnTo>
                  <a:lnTo>
                    <a:pt x="242768" y="94375"/>
                  </a:lnTo>
                  <a:lnTo>
                    <a:pt x="245873" y="92202"/>
                  </a:lnTo>
                  <a:lnTo>
                    <a:pt x="248046" y="92202"/>
                  </a:lnTo>
                  <a:lnTo>
                    <a:pt x="248046" y="82579"/>
                  </a:lnTo>
                  <a:lnTo>
                    <a:pt x="236560" y="80405"/>
                  </a:lnTo>
                  <a:lnTo>
                    <a:pt x="228178" y="77301"/>
                  </a:lnTo>
                  <a:lnTo>
                    <a:pt x="214518" y="75128"/>
                  </a:lnTo>
                  <a:close/>
                </a:path>
              </a:pathLst>
            </a:custGeom>
            <a:solidFill>
              <a:srgbClr val="D9D9D9"/>
            </a:solidFill>
            <a:ln w="3104" cap="flat">
              <a:noFill/>
              <a:prstDash val="solid"/>
              <a:miter/>
            </a:ln>
          </p:spPr>
          <p:txBody>
            <a:bodyPr rtlCol="0" anchor="ctr"/>
            <a:lstStyle/>
            <a:p>
              <a:endParaRPr lang="en-US"/>
            </a:p>
          </p:txBody>
        </p:sp>
        <p:sp>
          <p:nvSpPr>
            <p:cNvPr id="190" name="Freeform: Shape 189">
              <a:extLst>
                <a:ext uri="{FF2B5EF4-FFF2-40B4-BE49-F238E27FC236}">
                  <a16:creationId xmlns:a16="http://schemas.microsoft.com/office/drawing/2014/main" id="{F4E2644F-42FE-44AA-9512-466E6897F21C}"/>
                </a:ext>
              </a:extLst>
            </p:cNvPr>
            <p:cNvSpPr/>
            <p:nvPr/>
          </p:nvSpPr>
          <p:spPr>
            <a:xfrm>
              <a:off x="7300385" y="5823811"/>
              <a:ext cx="37253" cy="34149"/>
            </a:xfrm>
            <a:custGeom>
              <a:avLst/>
              <a:gdLst>
                <a:gd name="connsiteX0" fmla="*/ 29182 w 37253"/>
                <a:gd name="connsiteY0" fmla="*/ 29492 h 34149"/>
                <a:gd name="connsiteX1" fmla="*/ 36322 w 37253"/>
                <a:gd name="connsiteY1" fmla="*/ 36012 h 34149"/>
                <a:gd name="connsiteX2" fmla="*/ 39426 w 37253"/>
                <a:gd name="connsiteY2" fmla="*/ 36012 h 34149"/>
                <a:gd name="connsiteX3" fmla="*/ 36322 w 37253"/>
                <a:gd name="connsiteY3" fmla="*/ 22352 h 34149"/>
                <a:gd name="connsiteX4" fmla="*/ 29182 w 37253"/>
                <a:gd name="connsiteY4" fmla="*/ 10555 h 34149"/>
                <a:gd name="connsiteX5" fmla="*/ 19558 w 37253"/>
                <a:gd name="connsiteY5" fmla="*/ 0 h 34149"/>
                <a:gd name="connsiteX6" fmla="*/ 0 w 37253"/>
                <a:gd name="connsiteY6" fmla="*/ 0 h 34149"/>
                <a:gd name="connsiteX7" fmla="*/ 7140 w 37253"/>
                <a:gd name="connsiteY7" fmla="*/ 10555 h 34149"/>
                <a:gd name="connsiteX8" fmla="*/ 17695 w 37253"/>
                <a:gd name="connsiteY8" fmla="*/ 18006 h 34149"/>
                <a:gd name="connsiteX9" fmla="*/ 27009 w 37253"/>
                <a:gd name="connsiteY9" fmla="*/ 27630 h 34149"/>
                <a:gd name="connsiteX10" fmla="*/ 28250 w 37253"/>
                <a:gd name="connsiteY10" fmla="*/ 28561 h 34149"/>
                <a:gd name="connsiteX11" fmla="*/ 29182 w 37253"/>
                <a:gd name="connsiteY11" fmla="*/ 28561 h 34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253" h="34149">
                  <a:moveTo>
                    <a:pt x="29182" y="29492"/>
                  </a:moveTo>
                  <a:lnTo>
                    <a:pt x="36322" y="36012"/>
                  </a:lnTo>
                  <a:lnTo>
                    <a:pt x="39426" y="36012"/>
                  </a:lnTo>
                  <a:lnTo>
                    <a:pt x="36322" y="22352"/>
                  </a:lnTo>
                  <a:lnTo>
                    <a:pt x="29182" y="10555"/>
                  </a:lnTo>
                  <a:lnTo>
                    <a:pt x="19558" y="0"/>
                  </a:lnTo>
                  <a:lnTo>
                    <a:pt x="0" y="0"/>
                  </a:lnTo>
                  <a:lnTo>
                    <a:pt x="7140" y="10555"/>
                  </a:lnTo>
                  <a:lnTo>
                    <a:pt x="17695" y="18006"/>
                  </a:lnTo>
                  <a:lnTo>
                    <a:pt x="27009" y="27630"/>
                  </a:lnTo>
                  <a:lnTo>
                    <a:pt x="28250" y="28561"/>
                  </a:lnTo>
                  <a:lnTo>
                    <a:pt x="29182" y="28561"/>
                  </a:lnTo>
                  <a:close/>
                </a:path>
              </a:pathLst>
            </a:custGeom>
            <a:solidFill>
              <a:srgbClr val="D9D9D9"/>
            </a:solidFill>
            <a:ln w="3104" cap="flat">
              <a:noFill/>
              <a:prstDash val="solid"/>
              <a:miter/>
            </a:ln>
          </p:spPr>
          <p:txBody>
            <a:bodyPr rtlCol="0" anchor="ctr"/>
            <a:lstStyle/>
            <a:p>
              <a:endParaRPr lang="en-US"/>
            </a:p>
          </p:txBody>
        </p:sp>
        <p:sp>
          <p:nvSpPr>
            <p:cNvPr id="191" name="Freeform: Shape 190">
              <a:extLst>
                <a:ext uri="{FF2B5EF4-FFF2-40B4-BE49-F238E27FC236}">
                  <a16:creationId xmlns:a16="http://schemas.microsoft.com/office/drawing/2014/main" id="{03340A1A-3C2F-45B6-A639-2B95FC4E1ABC}"/>
                </a:ext>
              </a:extLst>
            </p:cNvPr>
            <p:cNvSpPr/>
            <p:nvPr/>
          </p:nvSpPr>
          <p:spPr>
            <a:xfrm>
              <a:off x="7503417" y="6096693"/>
              <a:ext cx="43462" cy="34149"/>
            </a:xfrm>
            <a:custGeom>
              <a:avLst/>
              <a:gdLst>
                <a:gd name="connsiteX0" fmla="*/ 14591 w 43462"/>
                <a:gd name="connsiteY0" fmla="*/ 20179 h 34149"/>
                <a:gd name="connsiteX1" fmla="*/ 23904 w 43462"/>
                <a:gd name="connsiteY1" fmla="*/ 27630 h 34149"/>
                <a:gd name="connsiteX2" fmla="*/ 33218 w 43462"/>
                <a:gd name="connsiteY2" fmla="*/ 35080 h 34149"/>
                <a:gd name="connsiteX3" fmla="*/ 45946 w 43462"/>
                <a:gd name="connsiteY3" fmla="*/ 35080 h 34149"/>
                <a:gd name="connsiteX4" fmla="*/ 45946 w 43462"/>
                <a:gd name="connsiteY4" fmla="*/ 24525 h 34149"/>
                <a:gd name="connsiteX5" fmla="*/ 26078 w 43462"/>
                <a:gd name="connsiteY5" fmla="*/ 12728 h 34149"/>
                <a:gd name="connsiteX6" fmla="*/ 9313 w 43462"/>
                <a:gd name="connsiteY6" fmla="*/ 0 h 34149"/>
                <a:gd name="connsiteX7" fmla="*/ 0 w 43462"/>
                <a:gd name="connsiteY7" fmla="*/ 0 h 34149"/>
                <a:gd name="connsiteX8" fmla="*/ 7140 w 43462"/>
                <a:gd name="connsiteY8" fmla="*/ 10866 h 34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462" h="34149">
                  <a:moveTo>
                    <a:pt x="14591" y="20179"/>
                  </a:moveTo>
                  <a:lnTo>
                    <a:pt x="23904" y="27630"/>
                  </a:lnTo>
                  <a:lnTo>
                    <a:pt x="33218" y="35080"/>
                  </a:lnTo>
                  <a:lnTo>
                    <a:pt x="45946" y="35080"/>
                  </a:lnTo>
                  <a:lnTo>
                    <a:pt x="45946" y="24525"/>
                  </a:lnTo>
                  <a:lnTo>
                    <a:pt x="26078" y="12728"/>
                  </a:lnTo>
                  <a:lnTo>
                    <a:pt x="9313" y="0"/>
                  </a:lnTo>
                  <a:lnTo>
                    <a:pt x="0" y="0"/>
                  </a:lnTo>
                  <a:lnTo>
                    <a:pt x="7140" y="10866"/>
                  </a:lnTo>
                  <a:close/>
                </a:path>
              </a:pathLst>
            </a:custGeom>
            <a:solidFill>
              <a:srgbClr val="D9D9D9"/>
            </a:solidFill>
            <a:ln w="3104" cap="flat">
              <a:noFill/>
              <a:prstDash val="solid"/>
              <a:miter/>
            </a:ln>
          </p:spPr>
          <p:txBody>
            <a:bodyPr rtlCol="0" anchor="ctr"/>
            <a:lstStyle/>
            <a:p>
              <a:endParaRPr lang="en-US"/>
            </a:p>
          </p:txBody>
        </p:sp>
        <p:sp>
          <p:nvSpPr>
            <p:cNvPr id="192" name="Freeform: Shape 191">
              <a:extLst>
                <a:ext uri="{FF2B5EF4-FFF2-40B4-BE49-F238E27FC236}">
                  <a16:creationId xmlns:a16="http://schemas.microsoft.com/office/drawing/2014/main" id="{F6392BFD-3D5F-445D-96DA-0746C4B80299}"/>
                </a:ext>
              </a:extLst>
            </p:cNvPr>
            <p:cNvSpPr/>
            <p:nvPr/>
          </p:nvSpPr>
          <p:spPr>
            <a:xfrm>
              <a:off x="7529494" y="6010079"/>
              <a:ext cx="18627" cy="31045"/>
            </a:xfrm>
            <a:custGeom>
              <a:avLst/>
              <a:gdLst>
                <a:gd name="connsiteX0" fmla="*/ 5277 w 18626"/>
                <a:gd name="connsiteY0" fmla="*/ 24215 h 31044"/>
                <a:gd name="connsiteX1" fmla="*/ 7140 w 18626"/>
                <a:gd name="connsiteY1" fmla="*/ 32907 h 31044"/>
                <a:gd name="connsiteX2" fmla="*/ 19868 w 18626"/>
                <a:gd name="connsiteY2" fmla="*/ 32907 h 31044"/>
                <a:gd name="connsiteX3" fmla="*/ 17695 w 18626"/>
                <a:gd name="connsiteY3" fmla="*/ 27630 h 31044"/>
                <a:gd name="connsiteX4" fmla="*/ 15522 w 18626"/>
                <a:gd name="connsiteY4" fmla="*/ 24215 h 31044"/>
                <a:gd name="connsiteX5" fmla="*/ 14591 w 18626"/>
                <a:gd name="connsiteY5" fmla="*/ 20179 h 31044"/>
                <a:gd name="connsiteX6" fmla="*/ 12418 w 18626"/>
                <a:gd name="connsiteY6" fmla="*/ 16764 h 31044"/>
                <a:gd name="connsiteX7" fmla="*/ 12418 w 18626"/>
                <a:gd name="connsiteY7" fmla="*/ 10555 h 31044"/>
                <a:gd name="connsiteX8" fmla="*/ 10244 w 18626"/>
                <a:gd name="connsiteY8" fmla="*/ 5278 h 31044"/>
                <a:gd name="connsiteX9" fmla="*/ 8382 w 18626"/>
                <a:gd name="connsiteY9" fmla="*/ 3104 h 31044"/>
                <a:gd name="connsiteX10" fmla="*/ 7140 w 18626"/>
                <a:gd name="connsiteY10" fmla="*/ 3104 h 31044"/>
                <a:gd name="connsiteX11" fmla="*/ 5277 w 18626"/>
                <a:gd name="connsiteY11" fmla="*/ 3104 h 31044"/>
                <a:gd name="connsiteX12" fmla="*/ 5277 w 18626"/>
                <a:gd name="connsiteY12" fmla="*/ 2173 h 31044"/>
                <a:gd name="connsiteX13" fmla="*/ 3104 w 18626"/>
                <a:gd name="connsiteY13" fmla="*/ 0 h 31044"/>
                <a:gd name="connsiteX14" fmla="*/ 0 w 18626"/>
                <a:gd name="connsiteY14" fmla="*/ 0 h 31044"/>
                <a:gd name="connsiteX15" fmla="*/ 0 w 18626"/>
                <a:gd name="connsiteY15" fmla="*/ 10555 h 31044"/>
                <a:gd name="connsiteX16" fmla="*/ 931 w 18626"/>
                <a:gd name="connsiteY16" fmla="*/ 18006 h 3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8626" h="31044">
                  <a:moveTo>
                    <a:pt x="5277" y="24215"/>
                  </a:moveTo>
                  <a:lnTo>
                    <a:pt x="7140" y="32907"/>
                  </a:lnTo>
                  <a:lnTo>
                    <a:pt x="19868" y="32907"/>
                  </a:lnTo>
                  <a:lnTo>
                    <a:pt x="17695" y="27630"/>
                  </a:lnTo>
                  <a:lnTo>
                    <a:pt x="15522" y="24215"/>
                  </a:lnTo>
                  <a:lnTo>
                    <a:pt x="14591" y="20179"/>
                  </a:lnTo>
                  <a:lnTo>
                    <a:pt x="12418" y="16764"/>
                  </a:lnTo>
                  <a:lnTo>
                    <a:pt x="12418" y="10555"/>
                  </a:lnTo>
                  <a:lnTo>
                    <a:pt x="10244" y="5278"/>
                  </a:lnTo>
                  <a:lnTo>
                    <a:pt x="8382" y="3104"/>
                  </a:lnTo>
                  <a:lnTo>
                    <a:pt x="7140" y="3104"/>
                  </a:lnTo>
                  <a:lnTo>
                    <a:pt x="5277" y="3104"/>
                  </a:lnTo>
                  <a:lnTo>
                    <a:pt x="5277" y="2173"/>
                  </a:lnTo>
                  <a:lnTo>
                    <a:pt x="3104" y="0"/>
                  </a:lnTo>
                  <a:lnTo>
                    <a:pt x="0" y="0"/>
                  </a:lnTo>
                  <a:lnTo>
                    <a:pt x="0" y="10555"/>
                  </a:lnTo>
                  <a:lnTo>
                    <a:pt x="931" y="18006"/>
                  </a:lnTo>
                  <a:close/>
                </a:path>
              </a:pathLst>
            </a:custGeom>
            <a:solidFill>
              <a:srgbClr val="D9D9D9"/>
            </a:solidFill>
            <a:ln w="3104" cap="flat">
              <a:noFill/>
              <a:prstDash val="solid"/>
              <a:miter/>
            </a:ln>
          </p:spPr>
          <p:txBody>
            <a:bodyPr rtlCol="0" anchor="ctr"/>
            <a:lstStyle/>
            <a:p>
              <a:endParaRPr lang="en-US"/>
            </a:p>
          </p:txBody>
        </p:sp>
        <p:sp>
          <p:nvSpPr>
            <p:cNvPr id="193" name="Freeform: Shape 192">
              <a:extLst>
                <a:ext uri="{FF2B5EF4-FFF2-40B4-BE49-F238E27FC236}">
                  <a16:creationId xmlns:a16="http://schemas.microsoft.com/office/drawing/2014/main" id="{6A5FD953-386F-44B9-A66A-5BD2837EE62A}"/>
                </a:ext>
              </a:extLst>
            </p:cNvPr>
            <p:cNvSpPr/>
            <p:nvPr/>
          </p:nvSpPr>
          <p:spPr>
            <a:xfrm>
              <a:off x="7059479" y="5873482"/>
              <a:ext cx="12418" cy="18627"/>
            </a:xfrm>
            <a:custGeom>
              <a:avLst/>
              <a:gdLst>
                <a:gd name="connsiteX0" fmla="*/ 0 w 12417"/>
                <a:gd name="connsiteY0" fmla="*/ 20179 h 18626"/>
                <a:gd name="connsiteX1" fmla="*/ 2173 w 12417"/>
                <a:gd name="connsiteY1" fmla="*/ 18006 h 18626"/>
                <a:gd name="connsiteX2" fmla="*/ 4346 w 12417"/>
                <a:gd name="connsiteY2" fmla="*/ 15833 h 18626"/>
                <a:gd name="connsiteX3" fmla="*/ 13660 w 12417"/>
                <a:gd name="connsiteY3" fmla="*/ 10555 h 18626"/>
                <a:gd name="connsiteX4" fmla="*/ 13660 w 12417"/>
                <a:gd name="connsiteY4" fmla="*/ 3104 h 18626"/>
                <a:gd name="connsiteX5" fmla="*/ 0 w 12417"/>
                <a:gd name="connsiteY5" fmla="*/ 0 h 18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17" h="18626">
                  <a:moveTo>
                    <a:pt x="0" y="20179"/>
                  </a:moveTo>
                  <a:lnTo>
                    <a:pt x="2173" y="18006"/>
                  </a:lnTo>
                  <a:lnTo>
                    <a:pt x="4346" y="15833"/>
                  </a:lnTo>
                  <a:lnTo>
                    <a:pt x="13660" y="10555"/>
                  </a:lnTo>
                  <a:lnTo>
                    <a:pt x="13660" y="3104"/>
                  </a:lnTo>
                  <a:lnTo>
                    <a:pt x="0" y="0"/>
                  </a:lnTo>
                  <a:close/>
                </a:path>
              </a:pathLst>
            </a:custGeom>
            <a:solidFill>
              <a:srgbClr val="D9D9D9"/>
            </a:solidFill>
            <a:ln w="3104" cap="flat">
              <a:noFill/>
              <a:prstDash val="solid"/>
              <a:miter/>
            </a:ln>
          </p:spPr>
          <p:txBody>
            <a:bodyPr rtlCol="0" anchor="ctr"/>
            <a:lstStyle/>
            <a:p>
              <a:endParaRPr lang="en-US"/>
            </a:p>
          </p:txBody>
        </p:sp>
        <p:sp>
          <p:nvSpPr>
            <p:cNvPr id="194" name="Freeform: Shape 193">
              <a:extLst>
                <a:ext uri="{FF2B5EF4-FFF2-40B4-BE49-F238E27FC236}">
                  <a16:creationId xmlns:a16="http://schemas.microsoft.com/office/drawing/2014/main" id="{1F648B75-B832-42B0-BDE4-1C5B0CB0C9F8}"/>
                </a:ext>
              </a:extLst>
            </p:cNvPr>
            <p:cNvSpPr/>
            <p:nvPr/>
          </p:nvSpPr>
          <p:spPr>
            <a:xfrm>
              <a:off x="6836579" y="5928431"/>
              <a:ext cx="24836" cy="15522"/>
            </a:xfrm>
            <a:custGeom>
              <a:avLst/>
              <a:gdLst>
                <a:gd name="connsiteX0" fmla="*/ 7451 w 24835"/>
                <a:gd name="connsiteY0" fmla="*/ 9624 h 15522"/>
                <a:gd name="connsiteX1" fmla="*/ 12728 w 24835"/>
                <a:gd name="connsiteY1" fmla="*/ 12728 h 15522"/>
                <a:gd name="connsiteX2" fmla="*/ 17696 w 24835"/>
                <a:gd name="connsiteY2" fmla="*/ 14901 h 15522"/>
                <a:gd name="connsiteX3" fmla="*/ 22973 w 24835"/>
                <a:gd name="connsiteY3" fmla="*/ 17075 h 15522"/>
                <a:gd name="connsiteX4" fmla="*/ 22973 w 24835"/>
                <a:gd name="connsiteY4" fmla="*/ 12728 h 15522"/>
                <a:gd name="connsiteX5" fmla="*/ 27319 w 24835"/>
                <a:gd name="connsiteY5" fmla="*/ 12728 h 15522"/>
                <a:gd name="connsiteX6" fmla="*/ 27319 w 24835"/>
                <a:gd name="connsiteY6" fmla="*/ 5588 h 15522"/>
                <a:gd name="connsiteX7" fmla="*/ 22042 w 24835"/>
                <a:gd name="connsiteY7" fmla="*/ 4346 h 15522"/>
                <a:gd name="connsiteX8" fmla="*/ 17696 w 24835"/>
                <a:gd name="connsiteY8" fmla="*/ 2173 h 15522"/>
                <a:gd name="connsiteX9" fmla="*/ 12728 w 24835"/>
                <a:gd name="connsiteY9" fmla="*/ 2173 h 15522"/>
                <a:gd name="connsiteX10" fmla="*/ 7451 w 24835"/>
                <a:gd name="connsiteY10" fmla="*/ 2173 h 15522"/>
                <a:gd name="connsiteX11" fmla="*/ 0 w 24835"/>
                <a:gd name="connsiteY11" fmla="*/ 0 h 15522"/>
                <a:gd name="connsiteX12" fmla="*/ 3104 w 24835"/>
                <a:gd name="connsiteY12" fmla="*/ 5588 h 1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835" h="15522">
                  <a:moveTo>
                    <a:pt x="7451" y="9624"/>
                  </a:moveTo>
                  <a:lnTo>
                    <a:pt x="12728" y="12728"/>
                  </a:lnTo>
                  <a:lnTo>
                    <a:pt x="17696" y="14901"/>
                  </a:lnTo>
                  <a:lnTo>
                    <a:pt x="22973" y="17075"/>
                  </a:lnTo>
                  <a:lnTo>
                    <a:pt x="22973" y="12728"/>
                  </a:lnTo>
                  <a:lnTo>
                    <a:pt x="27319" y="12728"/>
                  </a:lnTo>
                  <a:lnTo>
                    <a:pt x="27319" y="5588"/>
                  </a:lnTo>
                  <a:lnTo>
                    <a:pt x="22042" y="4346"/>
                  </a:lnTo>
                  <a:lnTo>
                    <a:pt x="17696" y="2173"/>
                  </a:lnTo>
                  <a:lnTo>
                    <a:pt x="12728" y="2173"/>
                  </a:lnTo>
                  <a:lnTo>
                    <a:pt x="7451" y="2173"/>
                  </a:lnTo>
                  <a:lnTo>
                    <a:pt x="0" y="0"/>
                  </a:lnTo>
                  <a:lnTo>
                    <a:pt x="3104" y="5588"/>
                  </a:lnTo>
                  <a:close/>
                </a:path>
              </a:pathLst>
            </a:custGeom>
            <a:solidFill>
              <a:srgbClr val="D9D9D9"/>
            </a:solidFill>
            <a:ln w="3104" cap="flat">
              <a:noFill/>
              <a:prstDash val="solid"/>
              <a:miter/>
            </a:ln>
          </p:spPr>
          <p:txBody>
            <a:bodyPr rtlCol="0" anchor="ctr"/>
            <a:lstStyle/>
            <a:p>
              <a:endParaRPr lang="en-US"/>
            </a:p>
          </p:txBody>
        </p:sp>
        <p:sp>
          <p:nvSpPr>
            <p:cNvPr id="195" name="Freeform: Shape 194">
              <a:extLst>
                <a:ext uri="{FF2B5EF4-FFF2-40B4-BE49-F238E27FC236}">
                  <a16:creationId xmlns:a16="http://schemas.microsoft.com/office/drawing/2014/main" id="{9F14E3EE-57B0-41C2-8B8F-8D4E37CCE756}"/>
                </a:ext>
              </a:extLst>
            </p:cNvPr>
            <p:cNvSpPr/>
            <p:nvPr/>
          </p:nvSpPr>
          <p:spPr>
            <a:xfrm>
              <a:off x="6939958" y="5836539"/>
              <a:ext cx="18627" cy="9313"/>
            </a:xfrm>
            <a:custGeom>
              <a:avLst/>
              <a:gdLst>
                <a:gd name="connsiteX0" fmla="*/ 0 w 18626"/>
                <a:gd name="connsiteY0" fmla="*/ 0 h 9313"/>
                <a:gd name="connsiteX1" fmla="*/ 0 w 18626"/>
                <a:gd name="connsiteY1" fmla="*/ 10555 h 9313"/>
                <a:gd name="connsiteX2" fmla="*/ 19558 w 18626"/>
                <a:gd name="connsiteY2" fmla="*/ 10555 h 9313"/>
                <a:gd name="connsiteX3" fmla="*/ 19558 w 18626"/>
                <a:gd name="connsiteY3" fmla="*/ 3104 h 9313"/>
                <a:gd name="connsiteX4" fmla="*/ 18627 w 18626"/>
                <a:gd name="connsiteY4" fmla="*/ 2173 h 9313"/>
                <a:gd name="connsiteX5" fmla="*/ 16453 w 18626"/>
                <a:gd name="connsiteY5" fmla="*/ 0 h 9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626" h="9313">
                  <a:moveTo>
                    <a:pt x="0" y="0"/>
                  </a:moveTo>
                  <a:lnTo>
                    <a:pt x="0" y="10555"/>
                  </a:lnTo>
                  <a:lnTo>
                    <a:pt x="19558" y="10555"/>
                  </a:lnTo>
                  <a:lnTo>
                    <a:pt x="19558" y="3104"/>
                  </a:lnTo>
                  <a:lnTo>
                    <a:pt x="18627" y="2173"/>
                  </a:lnTo>
                  <a:lnTo>
                    <a:pt x="16453" y="0"/>
                  </a:lnTo>
                  <a:close/>
                </a:path>
              </a:pathLst>
            </a:custGeom>
            <a:solidFill>
              <a:srgbClr val="D9D9D9"/>
            </a:solidFill>
            <a:ln w="3104" cap="flat">
              <a:noFill/>
              <a:prstDash val="solid"/>
              <a:miter/>
            </a:ln>
          </p:spPr>
          <p:txBody>
            <a:bodyPr rtlCol="0" anchor="ctr"/>
            <a:lstStyle/>
            <a:p>
              <a:endParaRPr lang="en-US"/>
            </a:p>
          </p:txBody>
        </p:sp>
        <p:sp>
          <p:nvSpPr>
            <p:cNvPr id="196" name="Freeform: Shape 195">
              <a:extLst>
                <a:ext uri="{FF2B5EF4-FFF2-40B4-BE49-F238E27FC236}">
                  <a16:creationId xmlns:a16="http://schemas.microsoft.com/office/drawing/2014/main" id="{0463F584-7954-4A1A-A16D-8B3649DE1335}"/>
                </a:ext>
              </a:extLst>
            </p:cNvPr>
            <p:cNvSpPr/>
            <p:nvPr/>
          </p:nvSpPr>
          <p:spPr>
            <a:xfrm>
              <a:off x="6803361" y="5908563"/>
              <a:ext cx="34149" cy="15522"/>
            </a:xfrm>
            <a:custGeom>
              <a:avLst/>
              <a:gdLst>
                <a:gd name="connsiteX0" fmla="*/ 34459 w 34149"/>
                <a:gd name="connsiteY0" fmla="*/ 9313 h 15522"/>
                <a:gd name="connsiteX1" fmla="*/ 31355 w 34149"/>
                <a:gd name="connsiteY1" fmla="*/ 5277 h 15522"/>
                <a:gd name="connsiteX2" fmla="*/ 27009 w 34149"/>
                <a:gd name="connsiteY2" fmla="*/ 3104 h 15522"/>
                <a:gd name="connsiteX3" fmla="*/ 23904 w 34149"/>
                <a:gd name="connsiteY3" fmla="*/ 2173 h 15522"/>
                <a:gd name="connsiteX4" fmla="*/ 16764 w 34149"/>
                <a:gd name="connsiteY4" fmla="*/ 0 h 15522"/>
                <a:gd name="connsiteX5" fmla="*/ 12418 w 34149"/>
                <a:gd name="connsiteY5" fmla="*/ 3104 h 15522"/>
                <a:gd name="connsiteX6" fmla="*/ 11486 w 34149"/>
                <a:gd name="connsiteY6" fmla="*/ 5277 h 15522"/>
                <a:gd name="connsiteX7" fmla="*/ 5277 w 34149"/>
                <a:gd name="connsiteY7" fmla="*/ 7451 h 15522"/>
                <a:gd name="connsiteX8" fmla="*/ 0 w 34149"/>
                <a:gd name="connsiteY8" fmla="*/ 9313 h 15522"/>
                <a:gd name="connsiteX9" fmla="*/ 0 w 34149"/>
                <a:gd name="connsiteY9" fmla="*/ 16764 h 15522"/>
                <a:gd name="connsiteX10" fmla="*/ 12418 w 34149"/>
                <a:gd name="connsiteY10" fmla="*/ 16764 h 15522"/>
                <a:gd name="connsiteX11" fmla="*/ 23904 w 34149"/>
                <a:gd name="connsiteY11" fmla="*/ 16764 h 15522"/>
                <a:gd name="connsiteX12" fmla="*/ 33218 w 34149"/>
                <a:gd name="connsiteY12" fmla="*/ 12728 h 15522"/>
                <a:gd name="connsiteX13" fmla="*/ 36322 w 34149"/>
                <a:gd name="connsiteY13" fmla="*/ 12728 h 1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4149" h="15522">
                  <a:moveTo>
                    <a:pt x="34459" y="9313"/>
                  </a:moveTo>
                  <a:lnTo>
                    <a:pt x="31355" y="5277"/>
                  </a:lnTo>
                  <a:lnTo>
                    <a:pt x="27009" y="3104"/>
                  </a:lnTo>
                  <a:lnTo>
                    <a:pt x="23904" y="2173"/>
                  </a:lnTo>
                  <a:lnTo>
                    <a:pt x="16764" y="0"/>
                  </a:lnTo>
                  <a:lnTo>
                    <a:pt x="12418" y="3104"/>
                  </a:lnTo>
                  <a:lnTo>
                    <a:pt x="11486" y="5277"/>
                  </a:lnTo>
                  <a:lnTo>
                    <a:pt x="5277" y="7451"/>
                  </a:lnTo>
                  <a:lnTo>
                    <a:pt x="0" y="9313"/>
                  </a:lnTo>
                  <a:lnTo>
                    <a:pt x="0" y="16764"/>
                  </a:lnTo>
                  <a:lnTo>
                    <a:pt x="12418" y="16764"/>
                  </a:lnTo>
                  <a:lnTo>
                    <a:pt x="23904" y="16764"/>
                  </a:lnTo>
                  <a:lnTo>
                    <a:pt x="33218" y="12728"/>
                  </a:lnTo>
                  <a:lnTo>
                    <a:pt x="36322" y="12728"/>
                  </a:lnTo>
                  <a:close/>
                </a:path>
              </a:pathLst>
            </a:custGeom>
            <a:solidFill>
              <a:srgbClr val="D9D9D9"/>
            </a:solidFill>
            <a:ln w="3104" cap="flat">
              <a:noFill/>
              <a:prstDash val="solid"/>
              <a:miter/>
            </a:ln>
          </p:spPr>
          <p:txBody>
            <a:bodyPr rtlCol="0" anchor="ctr"/>
            <a:lstStyle/>
            <a:p>
              <a:endParaRPr lang="en-US"/>
            </a:p>
          </p:txBody>
        </p:sp>
        <p:sp>
          <p:nvSpPr>
            <p:cNvPr id="197" name="Freeform: Shape 196">
              <a:extLst>
                <a:ext uri="{FF2B5EF4-FFF2-40B4-BE49-F238E27FC236}">
                  <a16:creationId xmlns:a16="http://schemas.microsoft.com/office/drawing/2014/main" id="{8F0BE5B2-2502-499C-AAAB-BB065D18722D}"/>
                </a:ext>
              </a:extLst>
            </p:cNvPr>
            <p:cNvSpPr/>
            <p:nvPr/>
          </p:nvSpPr>
          <p:spPr>
            <a:xfrm>
              <a:off x="2868772" y="5437617"/>
              <a:ext cx="34149" cy="12418"/>
            </a:xfrm>
            <a:custGeom>
              <a:avLst/>
              <a:gdLst>
                <a:gd name="connsiteX0" fmla="*/ 34459 w 34149"/>
                <a:gd name="connsiteY0" fmla="*/ 8382 h 12417"/>
                <a:gd name="connsiteX1" fmla="*/ 34459 w 34149"/>
                <a:gd name="connsiteY1" fmla="*/ 5278 h 12417"/>
                <a:gd name="connsiteX2" fmla="*/ 19869 w 34149"/>
                <a:gd name="connsiteY2" fmla="*/ 0 h 12417"/>
                <a:gd name="connsiteX3" fmla="*/ 14591 w 34149"/>
                <a:gd name="connsiteY3" fmla="*/ 2173 h 12417"/>
                <a:gd name="connsiteX4" fmla="*/ 10555 w 34149"/>
                <a:gd name="connsiteY4" fmla="*/ 3104 h 12417"/>
                <a:gd name="connsiteX5" fmla="*/ 5278 w 34149"/>
                <a:gd name="connsiteY5" fmla="*/ 3104 h 12417"/>
                <a:gd name="connsiteX6" fmla="*/ 0 w 34149"/>
                <a:gd name="connsiteY6" fmla="*/ 5278 h 12417"/>
                <a:gd name="connsiteX7" fmla="*/ 0 w 34149"/>
                <a:gd name="connsiteY7" fmla="*/ 12728 h 12417"/>
                <a:gd name="connsiteX8" fmla="*/ 9313 w 34149"/>
                <a:gd name="connsiteY8" fmla="*/ 12728 h 12417"/>
                <a:gd name="connsiteX9" fmla="*/ 19869 w 34149"/>
                <a:gd name="connsiteY9" fmla="*/ 12728 h 12417"/>
                <a:gd name="connsiteX10" fmla="*/ 31355 w 34149"/>
                <a:gd name="connsiteY10" fmla="*/ 8382 h 1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149" h="12417">
                  <a:moveTo>
                    <a:pt x="34459" y="8382"/>
                  </a:moveTo>
                  <a:lnTo>
                    <a:pt x="34459" y="5278"/>
                  </a:lnTo>
                  <a:lnTo>
                    <a:pt x="19869" y="0"/>
                  </a:lnTo>
                  <a:lnTo>
                    <a:pt x="14591" y="2173"/>
                  </a:lnTo>
                  <a:lnTo>
                    <a:pt x="10555" y="3104"/>
                  </a:lnTo>
                  <a:lnTo>
                    <a:pt x="5278" y="3104"/>
                  </a:lnTo>
                  <a:lnTo>
                    <a:pt x="0" y="5278"/>
                  </a:lnTo>
                  <a:lnTo>
                    <a:pt x="0" y="12728"/>
                  </a:lnTo>
                  <a:lnTo>
                    <a:pt x="9313" y="12728"/>
                  </a:lnTo>
                  <a:lnTo>
                    <a:pt x="19869" y="12728"/>
                  </a:lnTo>
                  <a:lnTo>
                    <a:pt x="31355" y="8382"/>
                  </a:lnTo>
                  <a:close/>
                </a:path>
              </a:pathLst>
            </a:custGeom>
            <a:solidFill>
              <a:srgbClr val="D9D9D9"/>
            </a:solidFill>
            <a:ln w="3104" cap="flat">
              <a:noFill/>
              <a:prstDash val="solid"/>
              <a:miter/>
            </a:ln>
          </p:spPr>
          <p:txBody>
            <a:bodyPr rtlCol="0" anchor="ctr"/>
            <a:lstStyle/>
            <a:p>
              <a:endParaRPr lang="en-US"/>
            </a:p>
          </p:txBody>
        </p:sp>
        <p:sp>
          <p:nvSpPr>
            <p:cNvPr id="198" name="Freeform: Shape 197">
              <a:extLst>
                <a:ext uri="{FF2B5EF4-FFF2-40B4-BE49-F238E27FC236}">
                  <a16:creationId xmlns:a16="http://schemas.microsoft.com/office/drawing/2014/main" id="{7C784A3B-CE9E-4047-83C3-2264A1C922AC}"/>
                </a:ext>
              </a:extLst>
            </p:cNvPr>
            <p:cNvSpPr/>
            <p:nvPr/>
          </p:nvSpPr>
          <p:spPr>
            <a:xfrm>
              <a:off x="6993044" y="5054526"/>
              <a:ext cx="229730" cy="266983"/>
            </a:xfrm>
            <a:custGeom>
              <a:avLst/>
              <a:gdLst>
                <a:gd name="connsiteX0" fmla="*/ 7140 w 229729"/>
                <a:gd name="connsiteY0" fmla="*/ 247425 h 266983"/>
                <a:gd name="connsiteX1" fmla="*/ 8382 w 229729"/>
                <a:gd name="connsiteY1" fmla="*/ 254876 h 266983"/>
                <a:gd name="connsiteX2" fmla="*/ 10245 w 229729"/>
                <a:gd name="connsiteY2" fmla="*/ 269777 h 266983"/>
                <a:gd name="connsiteX3" fmla="*/ 22663 w 229729"/>
                <a:gd name="connsiteY3" fmla="*/ 269777 h 266983"/>
                <a:gd name="connsiteX4" fmla="*/ 27009 w 229729"/>
                <a:gd name="connsiteY4" fmla="*/ 262327 h 266983"/>
                <a:gd name="connsiteX5" fmla="*/ 30113 w 229729"/>
                <a:gd name="connsiteY5" fmla="*/ 254876 h 266983"/>
                <a:gd name="connsiteX6" fmla="*/ 36322 w 229729"/>
                <a:gd name="connsiteY6" fmla="*/ 249599 h 266983"/>
                <a:gd name="connsiteX7" fmla="*/ 34149 w 229729"/>
                <a:gd name="connsiteY7" fmla="*/ 240285 h 266983"/>
                <a:gd name="connsiteX8" fmla="*/ 34149 w 229729"/>
                <a:gd name="connsiteY8" fmla="*/ 235008 h 266983"/>
                <a:gd name="connsiteX9" fmla="*/ 34149 w 229729"/>
                <a:gd name="connsiteY9" fmla="*/ 231593 h 266983"/>
                <a:gd name="connsiteX10" fmla="*/ 30113 w 229729"/>
                <a:gd name="connsiteY10" fmla="*/ 229730 h 266983"/>
                <a:gd name="connsiteX11" fmla="*/ 27009 w 229729"/>
                <a:gd name="connsiteY11" fmla="*/ 224452 h 266983"/>
                <a:gd name="connsiteX12" fmla="*/ 27009 w 229729"/>
                <a:gd name="connsiteY12" fmla="*/ 220106 h 266983"/>
                <a:gd name="connsiteX13" fmla="*/ 34149 w 229729"/>
                <a:gd name="connsiteY13" fmla="*/ 222279 h 266983"/>
                <a:gd name="connsiteX14" fmla="*/ 37253 w 229729"/>
                <a:gd name="connsiteY14" fmla="*/ 224452 h 266983"/>
                <a:gd name="connsiteX15" fmla="*/ 41600 w 229729"/>
                <a:gd name="connsiteY15" fmla="*/ 224452 h 266983"/>
                <a:gd name="connsiteX16" fmla="*/ 41600 w 229729"/>
                <a:gd name="connsiteY16" fmla="*/ 225384 h 266983"/>
                <a:gd name="connsiteX17" fmla="*/ 41600 w 229729"/>
                <a:gd name="connsiteY17" fmla="*/ 229730 h 266983"/>
                <a:gd name="connsiteX18" fmla="*/ 41600 w 229729"/>
                <a:gd name="connsiteY18" fmla="*/ 231593 h 266983"/>
                <a:gd name="connsiteX19" fmla="*/ 41600 w 229729"/>
                <a:gd name="connsiteY19" fmla="*/ 236870 h 266983"/>
                <a:gd name="connsiteX20" fmla="*/ 43773 w 229729"/>
                <a:gd name="connsiteY20" fmla="*/ 240285 h 266983"/>
                <a:gd name="connsiteX21" fmla="*/ 48740 w 229729"/>
                <a:gd name="connsiteY21" fmla="*/ 239043 h 266983"/>
                <a:gd name="connsiteX22" fmla="*/ 54018 w 229729"/>
                <a:gd name="connsiteY22" fmla="*/ 239043 h 266983"/>
                <a:gd name="connsiteX23" fmla="*/ 56191 w 229729"/>
                <a:gd name="connsiteY23" fmla="*/ 236870 h 266983"/>
                <a:gd name="connsiteX24" fmla="*/ 58364 w 229729"/>
                <a:gd name="connsiteY24" fmla="*/ 235008 h 266983"/>
                <a:gd name="connsiteX25" fmla="*/ 59295 w 229729"/>
                <a:gd name="connsiteY25" fmla="*/ 235008 h 266983"/>
                <a:gd name="connsiteX26" fmla="*/ 61468 w 229729"/>
                <a:gd name="connsiteY26" fmla="*/ 232834 h 266983"/>
                <a:gd name="connsiteX27" fmla="*/ 65504 w 229729"/>
                <a:gd name="connsiteY27" fmla="*/ 232834 h 266983"/>
                <a:gd name="connsiteX28" fmla="*/ 70782 w 229729"/>
                <a:gd name="connsiteY28" fmla="*/ 232834 h 266983"/>
                <a:gd name="connsiteX29" fmla="*/ 72955 w 229729"/>
                <a:gd name="connsiteY29" fmla="*/ 229730 h 266983"/>
                <a:gd name="connsiteX30" fmla="*/ 73886 w 229729"/>
                <a:gd name="connsiteY30" fmla="*/ 224452 h 266983"/>
                <a:gd name="connsiteX31" fmla="*/ 73886 w 229729"/>
                <a:gd name="connsiteY31" fmla="*/ 220106 h 266983"/>
                <a:gd name="connsiteX32" fmla="*/ 76059 w 229729"/>
                <a:gd name="connsiteY32" fmla="*/ 212655 h 266983"/>
                <a:gd name="connsiteX33" fmla="*/ 81026 w 229729"/>
                <a:gd name="connsiteY33" fmla="*/ 220106 h 266983"/>
                <a:gd name="connsiteX34" fmla="*/ 86304 w 229729"/>
                <a:gd name="connsiteY34" fmla="*/ 229730 h 266983"/>
                <a:gd name="connsiteX35" fmla="*/ 112381 w 229729"/>
                <a:gd name="connsiteY35" fmla="*/ 217933 h 266983"/>
                <a:gd name="connsiteX36" fmla="*/ 139390 w 229729"/>
                <a:gd name="connsiteY36" fmla="*/ 205205 h 266983"/>
                <a:gd name="connsiteX37" fmla="*/ 163294 w 229729"/>
                <a:gd name="connsiteY37" fmla="*/ 192476 h 266983"/>
                <a:gd name="connsiteX38" fmla="*/ 165468 w 229729"/>
                <a:gd name="connsiteY38" fmla="*/ 170435 h 266983"/>
                <a:gd name="connsiteX39" fmla="*/ 168572 w 229729"/>
                <a:gd name="connsiteY39" fmla="*/ 152429 h 266983"/>
                <a:gd name="connsiteX40" fmla="*/ 172918 w 229729"/>
                <a:gd name="connsiteY40" fmla="*/ 138459 h 266983"/>
                <a:gd name="connsiteX41" fmla="*/ 173850 w 229729"/>
                <a:gd name="connsiteY41" fmla="*/ 125731 h 266983"/>
                <a:gd name="connsiteX42" fmla="*/ 173850 w 229729"/>
                <a:gd name="connsiteY42" fmla="*/ 113313 h 266983"/>
                <a:gd name="connsiteX43" fmla="*/ 172918 w 229729"/>
                <a:gd name="connsiteY43" fmla="*/ 96238 h 266983"/>
                <a:gd name="connsiteX44" fmla="*/ 166709 w 229729"/>
                <a:gd name="connsiteY44" fmla="*/ 73886 h 266983"/>
                <a:gd name="connsiteX45" fmla="*/ 170745 w 229729"/>
                <a:gd name="connsiteY45" fmla="*/ 72955 h 266983"/>
                <a:gd name="connsiteX46" fmla="*/ 172918 w 229729"/>
                <a:gd name="connsiteY46" fmla="*/ 68609 h 266983"/>
                <a:gd name="connsiteX47" fmla="*/ 176023 w 229729"/>
                <a:gd name="connsiteY47" fmla="*/ 66746 h 266983"/>
                <a:gd name="connsiteX48" fmla="*/ 180059 w 229729"/>
                <a:gd name="connsiteY48" fmla="*/ 65504 h 266983"/>
                <a:gd name="connsiteX49" fmla="*/ 183163 w 229729"/>
                <a:gd name="connsiteY49" fmla="*/ 66746 h 266983"/>
                <a:gd name="connsiteX50" fmla="*/ 186267 w 229729"/>
                <a:gd name="connsiteY50" fmla="*/ 68609 h 266983"/>
                <a:gd name="connsiteX51" fmla="*/ 190614 w 229729"/>
                <a:gd name="connsiteY51" fmla="*/ 73886 h 266983"/>
                <a:gd name="connsiteX52" fmla="*/ 200858 w 229729"/>
                <a:gd name="connsiteY52" fmla="*/ 68609 h 266983"/>
                <a:gd name="connsiteX53" fmla="*/ 208309 w 229729"/>
                <a:gd name="connsiteY53" fmla="*/ 61468 h 266983"/>
                <a:gd name="connsiteX54" fmla="*/ 217622 w 229729"/>
                <a:gd name="connsiteY54" fmla="*/ 54018 h 266983"/>
                <a:gd name="connsiteX55" fmla="*/ 230040 w 229729"/>
                <a:gd name="connsiteY55" fmla="*/ 50603 h 266983"/>
                <a:gd name="connsiteX56" fmla="*/ 230040 w 229729"/>
                <a:gd name="connsiteY56" fmla="*/ 44394 h 266983"/>
                <a:gd name="connsiteX57" fmla="*/ 230040 w 229729"/>
                <a:gd name="connsiteY57" fmla="*/ 41289 h 266983"/>
                <a:gd name="connsiteX58" fmla="*/ 229109 w 229729"/>
                <a:gd name="connsiteY58" fmla="*/ 36943 h 266983"/>
                <a:gd name="connsiteX59" fmla="*/ 226936 w 229729"/>
                <a:gd name="connsiteY59" fmla="*/ 33839 h 266983"/>
                <a:gd name="connsiteX60" fmla="*/ 219796 w 229729"/>
                <a:gd name="connsiteY60" fmla="*/ 28561 h 266983"/>
                <a:gd name="connsiteX61" fmla="*/ 212345 w 229729"/>
                <a:gd name="connsiteY61" fmla="*/ 24215 h 266983"/>
                <a:gd name="connsiteX62" fmla="*/ 200858 w 229729"/>
                <a:gd name="connsiteY62" fmla="*/ 21110 h 266983"/>
                <a:gd name="connsiteX63" fmla="*/ 192476 w 229729"/>
                <a:gd name="connsiteY63" fmla="*/ 13660 h 266983"/>
                <a:gd name="connsiteX64" fmla="*/ 183163 w 229729"/>
                <a:gd name="connsiteY64" fmla="*/ 0 h 266983"/>
                <a:gd name="connsiteX65" fmla="*/ 173850 w 229729"/>
                <a:gd name="connsiteY65" fmla="*/ 9624 h 266983"/>
                <a:gd name="connsiteX66" fmla="*/ 170745 w 229729"/>
                <a:gd name="connsiteY66" fmla="*/ 24215 h 266983"/>
                <a:gd name="connsiteX67" fmla="*/ 170745 w 229729"/>
                <a:gd name="connsiteY67" fmla="*/ 43462 h 266983"/>
                <a:gd name="connsiteX68" fmla="*/ 166709 w 229729"/>
                <a:gd name="connsiteY68" fmla="*/ 43462 h 266983"/>
                <a:gd name="connsiteX69" fmla="*/ 163294 w 229729"/>
                <a:gd name="connsiteY69" fmla="*/ 44394 h 266983"/>
                <a:gd name="connsiteX70" fmla="*/ 158327 w 229729"/>
                <a:gd name="connsiteY70" fmla="*/ 44394 h 266983"/>
                <a:gd name="connsiteX71" fmla="*/ 150877 w 229729"/>
                <a:gd name="connsiteY71" fmla="*/ 46567 h 266983"/>
                <a:gd name="connsiteX72" fmla="*/ 150877 w 229729"/>
                <a:gd name="connsiteY72" fmla="*/ 48740 h 266983"/>
                <a:gd name="connsiteX73" fmla="*/ 150877 w 229729"/>
                <a:gd name="connsiteY73" fmla="*/ 50603 h 266983"/>
                <a:gd name="connsiteX74" fmla="*/ 149014 w 229729"/>
                <a:gd name="connsiteY74" fmla="*/ 51844 h 266983"/>
                <a:gd name="connsiteX75" fmla="*/ 146841 w 229729"/>
                <a:gd name="connsiteY75" fmla="*/ 54018 h 266983"/>
                <a:gd name="connsiteX76" fmla="*/ 146841 w 229729"/>
                <a:gd name="connsiteY76" fmla="*/ 63331 h 266983"/>
                <a:gd name="connsiteX77" fmla="*/ 146841 w 229729"/>
                <a:gd name="connsiteY77" fmla="*/ 70782 h 266983"/>
                <a:gd name="connsiteX78" fmla="*/ 149014 w 229729"/>
                <a:gd name="connsiteY78" fmla="*/ 73886 h 266983"/>
                <a:gd name="connsiteX79" fmla="*/ 150877 w 229729"/>
                <a:gd name="connsiteY79" fmla="*/ 78232 h 266983"/>
                <a:gd name="connsiteX80" fmla="*/ 156154 w 229729"/>
                <a:gd name="connsiteY80" fmla="*/ 81337 h 266983"/>
                <a:gd name="connsiteX81" fmla="*/ 163294 w 229729"/>
                <a:gd name="connsiteY81" fmla="*/ 81337 h 266983"/>
                <a:gd name="connsiteX82" fmla="*/ 152118 w 229729"/>
                <a:gd name="connsiteY82" fmla="*/ 98411 h 266983"/>
                <a:gd name="connsiteX83" fmla="*/ 146841 w 229729"/>
                <a:gd name="connsiteY83" fmla="*/ 111140 h 266983"/>
                <a:gd name="connsiteX84" fmla="*/ 143737 w 229729"/>
                <a:gd name="connsiteY84" fmla="*/ 125731 h 266983"/>
                <a:gd name="connsiteX85" fmla="*/ 139390 w 229729"/>
                <a:gd name="connsiteY85" fmla="*/ 138459 h 266983"/>
                <a:gd name="connsiteX86" fmla="*/ 130077 w 229729"/>
                <a:gd name="connsiteY86" fmla="*/ 150256 h 266983"/>
                <a:gd name="connsiteX87" fmla="*/ 115486 w 229729"/>
                <a:gd name="connsiteY87" fmla="*/ 162984 h 266983"/>
                <a:gd name="connsiteX88" fmla="*/ 114555 w 229729"/>
                <a:gd name="connsiteY88" fmla="*/ 165157 h 266983"/>
                <a:gd name="connsiteX89" fmla="*/ 112381 w 229729"/>
                <a:gd name="connsiteY89" fmla="*/ 165157 h 266983"/>
                <a:gd name="connsiteX90" fmla="*/ 110208 w 229729"/>
                <a:gd name="connsiteY90" fmla="*/ 165157 h 266983"/>
                <a:gd name="connsiteX91" fmla="*/ 108346 w 229729"/>
                <a:gd name="connsiteY91" fmla="*/ 162984 h 266983"/>
                <a:gd name="connsiteX92" fmla="*/ 107104 w 229729"/>
                <a:gd name="connsiteY92" fmla="*/ 159880 h 266983"/>
                <a:gd name="connsiteX93" fmla="*/ 100895 w 229729"/>
                <a:gd name="connsiteY93" fmla="*/ 162984 h 266983"/>
                <a:gd name="connsiteX94" fmla="*/ 97790 w 229729"/>
                <a:gd name="connsiteY94" fmla="*/ 168262 h 266983"/>
                <a:gd name="connsiteX95" fmla="*/ 95617 w 229729"/>
                <a:gd name="connsiteY95" fmla="*/ 172297 h 266983"/>
                <a:gd name="connsiteX96" fmla="*/ 93754 w 229729"/>
                <a:gd name="connsiteY96" fmla="*/ 177886 h 266983"/>
                <a:gd name="connsiteX97" fmla="*/ 90650 w 229729"/>
                <a:gd name="connsiteY97" fmla="*/ 183163 h 266983"/>
                <a:gd name="connsiteX98" fmla="*/ 86304 w 229729"/>
                <a:gd name="connsiteY98" fmla="*/ 188441 h 266983"/>
                <a:gd name="connsiteX99" fmla="*/ 83200 w 229729"/>
                <a:gd name="connsiteY99" fmla="*/ 188441 h 266983"/>
                <a:gd name="connsiteX100" fmla="*/ 80095 w 229729"/>
                <a:gd name="connsiteY100" fmla="*/ 188441 h 266983"/>
                <a:gd name="connsiteX101" fmla="*/ 73886 w 229729"/>
                <a:gd name="connsiteY101" fmla="*/ 187199 h 266983"/>
                <a:gd name="connsiteX102" fmla="*/ 66435 w 229729"/>
                <a:gd name="connsiteY102" fmla="*/ 187199 h 266983"/>
                <a:gd name="connsiteX103" fmla="*/ 59295 w 229729"/>
                <a:gd name="connsiteY103" fmla="*/ 188441 h 266983"/>
                <a:gd name="connsiteX104" fmla="*/ 39426 w 229729"/>
                <a:gd name="connsiteY104" fmla="*/ 197754 h 266983"/>
                <a:gd name="connsiteX105" fmla="*/ 22663 w 229729"/>
                <a:gd name="connsiteY105" fmla="*/ 212655 h 266983"/>
                <a:gd name="connsiteX106" fmla="*/ 10245 w 229729"/>
                <a:gd name="connsiteY106" fmla="*/ 229730 h 266983"/>
                <a:gd name="connsiteX107" fmla="*/ 0 w 229729"/>
                <a:gd name="connsiteY107" fmla="*/ 229730 h 266983"/>
                <a:gd name="connsiteX108" fmla="*/ 3104 w 229729"/>
                <a:gd name="connsiteY108" fmla="*/ 240285 h 266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229729" h="266983">
                  <a:moveTo>
                    <a:pt x="7140" y="247425"/>
                  </a:moveTo>
                  <a:lnTo>
                    <a:pt x="8382" y="254876"/>
                  </a:lnTo>
                  <a:lnTo>
                    <a:pt x="10245" y="269777"/>
                  </a:lnTo>
                  <a:lnTo>
                    <a:pt x="22663" y="269777"/>
                  </a:lnTo>
                  <a:lnTo>
                    <a:pt x="27009" y="262327"/>
                  </a:lnTo>
                  <a:lnTo>
                    <a:pt x="30113" y="254876"/>
                  </a:lnTo>
                  <a:lnTo>
                    <a:pt x="36322" y="249599"/>
                  </a:lnTo>
                  <a:lnTo>
                    <a:pt x="34149" y="240285"/>
                  </a:lnTo>
                  <a:lnTo>
                    <a:pt x="34149" y="235008"/>
                  </a:lnTo>
                  <a:lnTo>
                    <a:pt x="34149" y="231593"/>
                  </a:lnTo>
                  <a:lnTo>
                    <a:pt x="30113" y="229730"/>
                  </a:lnTo>
                  <a:lnTo>
                    <a:pt x="27009" y="224452"/>
                  </a:lnTo>
                  <a:lnTo>
                    <a:pt x="27009" y="220106"/>
                  </a:lnTo>
                  <a:lnTo>
                    <a:pt x="34149" y="222279"/>
                  </a:lnTo>
                  <a:lnTo>
                    <a:pt x="37253" y="224452"/>
                  </a:lnTo>
                  <a:lnTo>
                    <a:pt x="41600" y="224452"/>
                  </a:lnTo>
                  <a:lnTo>
                    <a:pt x="41600" y="225384"/>
                  </a:lnTo>
                  <a:lnTo>
                    <a:pt x="41600" y="229730"/>
                  </a:lnTo>
                  <a:lnTo>
                    <a:pt x="41600" y="231593"/>
                  </a:lnTo>
                  <a:lnTo>
                    <a:pt x="41600" y="236870"/>
                  </a:lnTo>
                  <a:lnTo>
                    <a:pt x="43773" y="240285"/>
                  </a:lnTo>
                  <a:lnTo>
                    <a:pt x="48740" y="239043"/>
                  </a:lnTo>
                  <a:lnTo>
                    <a:pt x="54018" y="239043"/>
                  </a:lnTo>
                  <a:lnTo>
                    <a:pt x="56191" y="236870"/>
                  </a:lnTo>
                  <a:lnTo>
                    <a:pt x="58364" y="235008"/>
                  </a:lnTo>
                  <a:lnTo>
                    <a:pt x="59295" y="235008"/>
                  </a:lnTo>
                  <a:lnTo>
                    <a:pt x="61468" y="232834"/>
                  </a:lnTo>
                  <a:lnTo>
                    <a:pt x="65504" y="232834"/>
                  </a:lnTo>
                  <a:lnTo>
                    <a:pt x="70782" y="232834"/>
                  </a:lnTo>
                  <a:lnTo>
                    <a:pt x="72955" y="229730"/>
                  </a:lnTo>
                  <a:lnTo>
                    <a:pt x="73886" y="224452"/>
                  </a:lnTo>
                  <a:lnTo>
                    <a:pt x="73886" y="220106"/>
                  </a:lnTo>
                  <a:lnTo>
                    <a:pt x="76059" y="212655"/>
                  </a:lnTo>
                  <a:lnTo>
                    <a:pt x="81026" y="220106"/>
                  </a:lnTo>
                  <a:lnTo>
                    <a:pt x="86304" y="229730"/>
                  </a:lnTo>
                  <a:lnTo>
                    <a:pt x="112381" y="217933"/>
                  </a:lnTo>
                  <a:lnTo>
                    <a:pt x="139390" y="205205"/>
                  </a:lnTo>
                  <a:lnTo>
                    <a:pt x="163294" y="192476"/>
                  </a:lnTo>
                  <a:lnTo>
                    <a:pt x="165468" y="170435"/>
                  </a:lnTo>
                  <a:lnTo>
                    <a:pt x="168572" y="152429"/>
                  </a:lnTo>
                  <a:lnTo>
                    <a:pt x="172918" y="138459"/>
                  </a:lnTo>
                  <a:lnTo>
                    <a:pt x="173850" y="125731"/>
                  </a:lnTo>
                  <a:lnTo>
                    <a:pt x="173850" y="113313"/>
                  </a:lnTo>
                  <a:lnTo>
                    <a:pt x="172918" y="96238"/>
                  </a:lnTo>
                  <a:lnTo>
                    <a:pt x="166709" y="73886"/>
                  </a:lnTo>
                  <a:lnTo>
                    <a:pt x="170745" y="72955"/>
                  </a:lnTo>
                  <a:lnTo>
                    <a:pt x="172918" y="68609"/>
                  </a:lnTo>
                  <a:lnTo>
                    <a:pt x="176023" y="66746"/>
                  </a:lnTo>
                  <a:lnTo>
                    <a:pt x="180059" y="65504"/>
                  </a:lnTo>
                  <a:lnTo>
                    <a:pt x="183163" y="66746"/>
                  </a:lnTo>
                  <a:lnTo>
                    <a:pt x="186267" y="68609"/>
                  </a:lnTo>
                  <a:lnTo>
                    <a:pt x="190614" y="73886"/>
                  </a:lnTo>
                  <a:lnTo>
                    <a:pt x="200858" y="68609"/>
                  </a:lnTo>
                  <a:lnTo>
                    <a:pt x="208309" y="61468"/>
                  </a:lnTo>
                  <a:lnTo>
                    <a:pt x="217622" y="54018"/>
                  </a:lnTo>
                  <a:lnTo>
                    <a:pt x="230040" y="50603"/>
                  </a:lnTo>
                  <a:lnTo>
                    <a:pt x="230040" y="44394"/>
                  </a:lnTo>
                  <a:lnTo>
                    <a:pt x="230040" y="41289"/>
                  </a:lnTo>
                  <a:lnTo>
                    <a:pt x="229109" y="36943"/>
                  </a:lnTo>
                  <a:lnTo>
                    <a:pt x="226936" y="33839"/>
                  </a:lnTo>
                  <a:lnTo>
                    <a:pt x="219796" y="28561"/>
                  </a:lnTo>
                  <a:lnTo>
                    <a:pt x="212345" y="24215"/>
                  </a:lnTo>
                  <a:lnTo>
                    <a:pt x="200858" y="21110"/>
                  </a:lnTo>
                  <a:lnTo>
                    <a:pt x="192476" y="13660"/>
                  </a:lnTo>
                  <a:lnTo>
                    <a:pt x="183163" y="0"/>
                  </a:lnTo>
                  <a:lnTo>
                    <a:pt x="173850" y="9624"/>
                  </a:lnTo>
                  <a:lnTo>
                    <a:pt x="170745" y="24215"/>
                  </a:lnTo>
                  <a:lnTo>
                    <a:pt x="170745" y="43462"/>
                  </a:lnTo>
                  <a:lnTo>
                    <a:pt x="166709" y="43462"/>
                  </a:lnTo>
                  <a:lnTo>
                    <a:pt x="163294" y="44394"/>
                  </a:lnTo>
                  <a:lnTo>
                    <a:pt x="158327" y="44394"/>
                  </a:lnTo>
                  <a:lnTo>
                    <a:pt x="150877" y="46567"/>
                  </a:lnTo>
                  <a:lnTo>
                    <a:pt x="150877" y="48740"/>
                  </a:lnTo>
                  <a:lnTo>
                    <a:pt x="150877" y="50603"/>
                  </a:lnTo>
                  <a:lnTo>
                    <a:pt x="149014" y="51844"/>
                  </a:lnTo>
                  <a:lnTo>
                    <a:pt x="146841" y="54018"/>
                  </a:lnTo>
                  <a:lnTo>
                    <a:pt x="146841" y="63331"/>
                  </a:lnTo>
                  <a:lnTo>
                    <a:pt x="146841" y="70782"/>
                  </a:lnTo>
                  <a:lnTo>
                    <a:pt x="149014" y="73886"/>
                  </a:lnTo>
                  <a:lnTo>
                    <a:pt x="150877" y="78232"/>
                  </a:lnTo>
                  <a:lnTo>
                    <a:pt x="156154" y="81337"/>
                  </a:lnTo>
                  <a:lnTo>
                    <a:pt x="163294" y="81337"/>
                  </a:lnTo>
                  <a:lnTo>
                    <a:pt x="152118" y="98411"/>
                  </a:lnTo>
                  <a:lnTo>
                    <a:pt x="146841" y="111140"/>
                  </a:lnTo>
                  <a:lnTo>
                    <a:pt x="143737" y="125731"/>
                  </a:lnTo>
                  <a:lnTo>
                    <a:pt x="139390" y="138459"/>
                  </a:lnTo>
                  <a:lnTo>
                    <a:pt x="130077" y="150256"/>
                  </a:lnTo>
                  <a:lnTo>
                    <a:pt x="115486" y="162984"/>
                  </a:lnTo>
                  <a:lnTo>
                    <a:pt x="114555" y="165157"/>
                  </a:lnTo>
                  <a:lnTo>
                    <a:pt x="112381" y="165157"/>
                  </a:lnTo>
                  <a:lnTo>
                    <a:pt x="110208" y="165157"/>
                  </a:lnTo>
                  <a:lnTo>
                    <a:pt x="108346" y="162984"/>
                  </a:lnTo>
                  <a:lnTo>
                    <a:pt x="107104" y="159880"/>
                  </a:lnTo>
                  <a:lnTo>
                    <a:pt x="100895" y="162984"/>
                  </a:lnTo>
                  <a:lnTo>
                    <a:pt x="97790" y="168262"/>
                  </a:lnTo>
                  <a:lnTo>
                    <a:pt x="95617" y="172297"/>
                  </a:lnTo>
                  <a:lnTo>
                    <a:pt x="93754" y="177886"/>
                  </a:lnTo>
                  <a:lnTo>
                    <a:pt x="90650" y="183163"/>
                  </a:lnTo>
                  <a:lnTo>
                    <a:pt x="86304" y="188441"/>
                  </a:lnTo>
                  <a:lnTo>
                    <a:pt x="83200" y="188441"/>
                  </a:lnTo>
                  <a:lnTo>
                    <a:pt x="80095" y="188441"/>
                  </a:lnTo>
                  <a:lnTo>
                    <a:pt x="73886" y="187199"/>
                  </a:lnTo>
                  <a:lnTo>
                    <a:pt x="66435" y="187199"/>
                  </a:lnTo>
                  <a:lnTo>
                    <a:pt x="59295" y="188441"/>
                  </a:lnTo>
                  <a:lnTo>
                    <a:pt x="39426" y="197754"/>
                  </a:lnTo>
                  <a:lnTo>
                    <a:pt x="22663" y="212655"/>
                  </a:lnTo>
                  <a:lnTo>
                    <a:pt x="10245" y="229730"/>
                  </a:lnTo>
                  <a:lnTo>
                    <a:pt x="0" y="229730"/>
                  </a:lnTo>
                  <a:lnTo>
                    <a:pt x="3104" y="240285"/>
                  </a:lnTo>
                  <a:close/>
                </a:path>
              </a:pathLst>
            </a:custGeom>
            <a:solidFill>
              <a:srgbClr val="D9D9D9"/>
            </a:solidFill>
            <a:ln w="3104" cap="flat">
              <a:noFill/>
              <a:prstDash val="solid"/>
              <a:miter/>
            </a:ln>
          </p:spPr>
          <p:txBody>
            <a:bodyPr rtlCol="0" anchor="ctr"/>
            <a:lstStyle/>
            <a:p>
              <a:endParaRPr lang="en-US"/>
            </a:p>
          </p:txBody>
        </p:sp>
        <p:sp>
          <p:nvSpPr>
            <p:cNvPr id="199" name="Freeform: Shape 198">
              <a:extLst>
                <a:ext uri="{FF2B5EF4-FFF2-40B4-BE49-F238E27FC236}">
                  <a16:creationId xmlns:a16="http://schemas.microsoft.com/office/drawing/2014/main" id="{6E1758BE-8AD7-4CD9-89AD-A6C9847893B6}"/>
                </a:ext>
              </a:extLst>
            </p:cNvPr>
            <p:cNvSpPr/>
            <p:nvPr/>
          </p:nvSpPr>
          <p:spPr>
            <a:xfrm>
              <a:off x="6968829" y="5832193"/>
              <a:ext cx="43462" cy="18627"/>
            </a:xfrm>
            <a:custGeom>
              <a:avLst/>
              <a:gdLst>
                <a:gd name="connsiteX0" fmla="*/ 0 w 43462"/>
                <a:gd name="connsiteY0" fmla="*/ 0 h 18626"/>
                <a:gd name="connsiteX1" fmla="*/ 0 w 43462"/>
                <a:gd name="connsiteY1" fmla="*/ 11797 h 18626"/>
                <a:gd name="connsiteX2" fmla="*/ 16764 w 43462"/>
                <a:gd name="connsiteY2" fmla="*/ 11797 h 18626"/>
                <a:gd name="connsiteX3" fmla="*/ 29182 w 43462"/>
                <a:gd name="connsiteY3" fmla="*/ 13970 h 18626"/>
                <a:gd name="connsiteX4" fmla="*/ 39737 w 43462"/>
                <a:gd name="connsiteY4" fmla="*/ 20179 h 18626"/>
                <a:gd name="connsiteX5" fmla="*/ 43773 w 43462"/>
                <a:gd name="connsiteY5" fmla="*/ 20179 h 18626"/>
                <a:gd name="connsiteX6" fmla="*/ 41910 w 43462"/>
                <a:gd name="connsiteY6" fmla="*/ 14901 h 18626"/>
                <a:gd name="connsiteX7" fmla="*/ 41910 w 43462"/>
                <a:gd name="connsiteY7" fmla="*/ 11797 h 18626"/>
                <a:gd name="connsiteX8" fmla="*/ 39737 w 43462"/>
                <a:gd name="connsiteY8" fmla="*/ 7451 h 18626"/>
                <a:gd name="connsiteX9" fmla="*/ 39737 w 43462"/>
                <a:gd name="connsiteY9" fmla="*/ 4346 h 18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462" h="18626">
                  <a:moveTo>
                    <a:pt x="0" y="0"/>
                  </a:moveTo>
                  <a:lnTo>
                    <a:pt x="0" y="11797"/>
                  </a:lnTo>
                  <a:lnTo>
                    <a:pt x="16764" y="11797"/>
                  </a:lnTo>
                  <a:lnTo>
                    <a:pt x="29182" y="13970"/>
                  </a:lnTo>
                  <a:lnTo>
                    <a:pt x="39737" y="20179"/>
                  </a:lnTo>
                  <a:lnTo>
                    <a:pt x="43773" y="20179"/>
                  </a:lnTo>
                  <a:lnTo>
                    <a:pt x="41910" y="14901"/>
                  </a:lnTo>
                  <a:lnTo>
                    <a:pt x="41910" y="11797"/>
                  </a:lnTo>
                  <a:lnTo>
                    <a:pt x="39737" y="7451"/>
                  </a:lnTo>
                  <a:lnTo>
                    <a:pt x="39737" y="4346"/>
                  </a:lnTo>
                  <a:close/>
                </a:path>
              </a:pathLst>
            </a:custGeom>
            <a:solidFill>
              <a:srgbClr val="D9D9D9"/>
            </a:solidFill>
            <a:ln w="3104" cap="flat">
              <a:noFill/>
              <a:prstDash val="solid"/>
              <a:miter/>
            </a:ln>
          </p:spPr>
          <p:txBody>
            <a:bodyPr rtlCol="0" anchor="ctr"/>
            <a:lstStyle/>
            <a:p>
              <a:endParaRPr lang="en-US"/>
            </a:p>
          </p:txBody>
        </p:sp>
        <p:sp>
          <p:nvSpPr>
            <p:cNvPr id="200" name="Freeform: Shape 199">
              <a:extLst>
                <a:ext uri="{FF2B5EF4-FFF2-40B4-BE49-F238E27FC236}">
                  <a16:creationId xmlns:a16="http://schemas.microsoft.com/office/drawing/2014/main" id="{5C8B79CE-7CEF-492E-8CCE-2FDC65FF0171}"/>
                </a:ext>
              </a:extLst>
            </p:cNvPr>
            <p:cNvSpPr/>
            <p:nvPr/>
          </p:nvSpPr>
          <p:spPr>
            <a:xfrm>
              <a:off x="6983420" y="5324304"/>
              <a:ext cx="15522" cy="24836"/>
            </a:xfrm>
            <a:custGeom>
              <a:avLst/>
              <a:gdLst>
                <a:gd name="connsiteX0" fmla="*/ 10555 w 15522"/>
                <a:gd name="connsiteY0" fmla="*/ 22352 h 24835"/>
                <a:gd name="connsiteX1" fmla="*/ 14591 w 15522"/>
                <a:gd name="connsiteY1" fmla="*/ 17075 h 24835"/>
                <a:gd name="connsiteX2" fmla="*/ 16764 w 15522"/>
                <a:gd name="connsiteY2" fmla="*/ 11797 h 24835"/>
                <a:gd name="connsiteX3" fmla="*/ 16764 w 15522"/>
                <a:gd name="connsiteY3" fmla="*/ 7451 h 24835"/>
                <a:gd name="connsiteX4" fmla="*/ 14591 w 15522"/>
                <a:gd name="connsiteY4" fmla="*/ 4346 h 24835"/>
                <a:gd name="connsiteX5" fmla="*/ 14591 w 15522"/>
                <a:gd name="connsiteY5" fmla="*/ 2173 h 24835"/>
                <a:gd name="connsiteX6" fmla="*/ 12728 w 15522"/>
                <a:gd name="connsiteY6" fmla="*/ 2173 h 24835"/>
                <a:gd name="connsiteX7" fmla="*/ 9624 w 15522"/>
                <a:gd name="connsiteY7" fmla="*/ 0 h 24835"/>
                <a:gd name="connsiteX8" fmla="*/ 7451 w 15522"/>
                <a:gd name="connsiteY8" fmla="*/ 6519 h 24835"/>
                <a:gd name="connsiteX9" fmla="*/ 5277 w 15522"/>
                <a:gd name="connsiteY9" fmla="*/ 9624 h 24835"/>
                <a:gd name="connsiteX10" fmla="*/ 3415 w 15522"/>
                <a:gd name="connsiteY10" fmla="*/ 13660 h 24835"/>
                <a:gd name="connsiteX11" fmla="*/ 0 w 15522"/>
                <a:gd name="connsiteY11" fmla="*/ 14901 h 24835"/>
                <a:gd name="connsiteX12" fmla="*/ 0 w 15522"/>
                <a:gd name="connsiteY12" fmla="*/ 27630 h 24835"/>
                <a:gd name="connsiteX13" fmla="*/ 9624 w 15522"/>
                <a:gd name="connsiteY13" fmla="*/ 27630 h 24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522" h="24835">
                  <a:moveTo>
                    <a:pt x="10555" y="22352"/>
                  </a:moveTo>
                  <a:lnTo>
                    <a:pt x="14591" y="17075"/>
                  </a:lnTo>
                  <a:lnTo>
                    <a:pt x="16764" y="11797"/>
                  </a:lnTo>
                  <a:lnTo>
                    <a:pt x="16764" y="7451"/>
                  </a:lnTo>
                  <a:lnTo>
                    <a:pt x="14591" y="4346"/>
                  </a:lnTo>
                  <a:lnTo>
                    <a:pt x="14591" y="2173"/>
                  </a:lnTo>
                  <a:lnTo>
                    <a:pt x="12728" y="2173"/>
                  </a:lnTo>
                  <a:lnTo>
                    <a:pt x="9624" y="0"/>
                  </a:lnTo>
                  <a:lnTo>
                    <a:pt x="7451" y="6519"/>
                  </a:lnTo>
                  <a:lnTo>
                    <a:pt x="5277" y="9624"/>
                  </a:lnTo>
                  <a:lnTo>
                    <a:pt x="3415" y="13660"/>
                  </a:lnTo>
                  <a:lnTo>
                    <a:pt x="0" y="14901"/>
                  </a:lnTo>
                  <a:lnTo>
                    <a:pt x="0" y="27630"/>
                  </a:lnTo>
                  <a:lnTo>
                    <a:pt x="9624" y="27630"/>
                  </a:lnTo>
                  <a:close/>
                </a:path>
              </a:pathLst>
            </a:custGeom>
            <a:solidFill>
              <a:srgbClr val="D9D9D9"/>
            </a:solidFill>
            <a:ln w="3104" cap="flat">
              <a:noFill/>
              <a:prstDash val="solid"/>
              <a:miter/>
            </a:ln>
          </p:spPr>
          <p:txBody>
            <a:bodyPr rtlCol="0" anchor="ctr"/>
            <a:lstStyle/>
            <a:p>
              <a:endParaRPr lang="en-US"/>
            </a:p>
          </p:txBody>
        </p:sp>
        <p:sp>
          <p:nvSpPr>
            <p:cNvPr id="201" name="Freeform: Shape 200">
              <a:extLst>
                <a:ext uri="{FF2B5EF4-FFF2-40B4-BE49-F238E27FC236}">
                  <a16:creationId xmlns:a16="http://schemas.microsoft.com/office/drawing/2014/main" id="{C1390C82-FB14-4958-B0DF-8623B2BE0491}"/>
                </a:ext>
              </a:extLst>
            </p:cNvPr>
            <p:cNvSpPr/>
            <p:nvPr/>
          </p:nvSpPr>
          <p:spPr>
            <a:xfrm>
              <a:off x="6832543" y="5765758"/>
              <a:ext cx="99343" cy="108656"/>
            </a:xfrm>
            <a:custGeom>
              <a:avLst/>
              <a:gdLst>
                <a:gd name="connsiteX0" fmla="*/ 63641 w 99342"/>
                <a:gd name="connsiteY0" fmla="*/ 107725 h 108656"/>
                <a:gd name="connsiteX1" fmla="*/ 67677 w 99342"/>
                <a:gd name="connsiteY1" fmla="*/ 107725 h 108656"/>
                <a:gd name="connsiteX2" fmla="*/ 63641 w 99342"/>
                <a:gd name="connsiteY2" fmla="*/ 88787 h 108656"/>
                <a:gd name="connsiteX3" fmla="*/ 60537 w 99342"/>
                <a:gd name="connsiteY3" fmla="*/ 78232 h 108656"/>
                <a:gd name="connsiteX4" fmla="*/ 53086 w 99342"/>
                <a:gd name="connsiteY4" fmla="*/ 66435 h 108656"/>
                <a:gd name="connsiteX5" fmla="*/ 46877 w 99342"/>
                <a:gd name="connsiteY5" fmla="*/ 53707 h 108656"/>
                <a:gd name="connsiteX6" fmla="*/ 54017 w 99342"/>
                <a:gd name="connsiteY6" fmla="*/ 50603 h 108656"/>
                <a:gd name="connsiteX7" fmla="*/ 61468 w 99342"/>
                <a:gd name="connsiteY7" fmla="*/ 46567 h 108656"/>
                <a:gd name="connsiteX8" fmla="*/ 67677 w 99342"/>
                <a:gd name="connsiteY8" fmla="*/ 43152 h 108656"/>
                <a:gd name="connsiteX9" fmla="*/ 70781 w 99342"/>
                <a:gd name="connsiteY9" fmla="*/ 43152 h 108656"/>
                <a:gd name="connsiteX10" fmla="*/ 70781 w 99342"/>
                <a:gd name="connsiteY10" fmla="*/ 33838 h 108656"/>
                <a:gd name="connsiteX11" fmla="*/ 50913 w 99342"/>
                <a:gd name="connsiteY11" fmla="*/ 39116 h 108656"/>
                <a:gd name="connsiteX12" fmla="*/ 31355 w 99342"/>
                <a:gd name="connsiteY12" fmla="*/ 46567 h 108656"/>
                <a:gd name="connsiteX13" fmla="*/ 29182 w 99342"/>
                <a:gd name="connsiteY13" fmla="*/ 43152 h 108656"/>
                <a:gd name="connsiteX14" fmla="*/ 27009 w 99342"/>
                <a:gd name="connsiteY14" fmla="*/ 40979 h 108656"/>
                <a:gd name="connsiteX15" fmla="*/ 27009 w 99342"/>
                <a:gd name="connsiteY15" fmla="*/ 39116 h 108656"/>
                <a:gd name="connsiteX16" fmla="*/ 23904 w 99342"/>
                <a:gd name="connsiteY16" fmla="*/ 36943 h 108656"/>
                <a:gd name="connsiteX17" fmla="*/ 23904 w 99342"/>
                <a:gd name="connsiteY17" fmla="*/ 26388 h 108656"/>
                <a:gd name="connsiteX18" fmla="*/ 43773 w 99342"/>
                <a:gd name="connsiteY18" fmla="*/ 24215 h 108656"/>
                <a:gd name="connsiteX19" fmla="*/ 60537 w 99342"/>
                <a:gd name="connsiteY19" fmla="*/ 24215 h 108656"/>
                <a:gd name="connsiteX20" fmla="*/ 80095 w 99342"/>
                <a:gd name="connsiteY20" fmla="*/ 26388 h 108656"/>
                <a:gd name="connsiteX21" fmla="*/ 85373 w 99342"/>
                <a:gd name="connsiteY21" fmla="*/ 21110 h 108656"/>
                <a:gd name="connsiteX22" fmla="*/ 90650 w 99342"/>
                <a:gd name="connsiteY22" fmla="*/ 14591 h 108656"/>
                <a:gd name="connsiteX23" fmla="*/ 96859 w 99342"/>
                <a:gd name="connsiteY23" fmla="*/ 9313 h 108656"/>
                <a:gd name="connsiteX24" fmla="*/ 96859 w 99342"/>
                <a:gd name="connsiteY24" fmla="*/ 7140 h 108656"/>
                <a:gd name="connsiteX25" fmla="*/ 97790 w 99342"/>
                <a:gd name="connsiteY25" fmla="*/ 7140 h 108656"/>
                <a:gd name="connsiteX26" fmla="*/ 99963 w 99342"/>
                <a:gd name="connsiteY26" fmla="*/ 6209 h 108656"/>
                <a:gd name="connsiteX27" fmla="*/ 96859 w 99342"/>
                <a:gd name="connsiteY27" fmla="*/ 6209 h 108656"/>
                <a:gd name="connsiteX28" fmla="*/ 96859 w 99342"/>
                <a:gd name="connsiteY28" fmla="*/ 4036 h 108656"/>
                <a:gd name="connsiteX29" fmla="*/ 94686 w 99342"/>
                <a:gd name="connsiteY29" fmla="*/ 4036 h 108656"/>
                <a:gd name="connsiteX30" fmla="*/ 94686 w 99342"/>
                <a:gd name="connsiteY30" fmla="*/ 1863 h 108656"/>
                <a:gd name="connsiteX31" fmla="*/ 94686 w 99342"/>
                <a:gd name="connsiteY31" fmla="*/ 0 h 108656"/>
                <a:gd name="connsiteX32" fmla="*/ 92823 w 99342"/>
                <a:gd name="connsiteY32" fmla="*/ 0 h 108656"/>
                <a:gd name="connsiteX33" fmla="*/ 90650 w 99342"/>
                <a:gd name="connsiteY33" fmla="*/ 0 h 108656"/>
                <a:gd name="connsiteX34" fmla="*/ 80095 w 99342"/>
                <a:gd name="connsiteY34" fmla="*/ 6209 h 108656"/>
                <a:gd name="connsiteX35" fmla="*/ 68608 w 99342"/>
                <a:gd name="connsiteY35" fmla="*/ 9313 h 108656"/>
                <a:gd name="connsiteX36" fmla="*/ 60537 w 99342"/>
                <a:gd name="connsiteY36" fmla="*/ 11486 h 108656"/>
                <a:gd name="connsiteX37" fmla="*/ 49050 w 99342"/>
                <a:gd name="connsiteY37" fmla="*/ 11486 h 108656"/>
                <a:gd name="connsiteX38" fmla="*/ 31355 w 99342"/>
                <a:gd name="connsiteY38" fmla="*/ 6209 h 108656"/>
                <a:gd name="connsiteX39" fmla="*/ 27009 w 99342"/>
                <a:gd name="connsiteY39" fmla="*/ 11486 h 108656"/>
                <a:gd name="connsiteX40" fmla="*/ 19868 w 99342"/>
                <a:gd name="connsiteY40" fmla="*/ 22042 h 108656"/>
                <a:gd name="connsiteX41" fmla="*/ 12418 w 99342"/>
                <a:gd name="connsiteY41" fmla="*/ 35701 h 108656"/>
                <a:gd name="connsiteX42" fmla="*/ 5277 w 99342"/>
                <a:gd name="connsiteY42" fmla="*/ 50603 h 108656"/>
                <a:gd name="connsiteX43" fmla="*/ 0 w 99342"/>
                <a:gd name="connsiteY43" fmla="*/ 61158 h 108656"/>
                <a:gd name="connsiteX44" fmla="*/ 0 w 99342"/>
                <a:gd name="connsiteY44" fmla="*/ 70782 h 108656"/>
                <a:gd name="connsiteX45" fmla="*/ 4036 w 99342"/>
                <a:gd name="connsiteY45" fmla="*/ 80405 h 108656"/>
                <a:gd name="connsiteX46" fmla="*/ 7140 w 99342"/>
                <a:gd name="connsiteY46" fmla="*/ 86614 h 108656"/>
                <a:gd name="connsiteX47" fmla="*/ 9313 w 99342"/>
                <a:gd name="connsiteY47" fmla="*/ 94065 h 108656"/>
                <a:gd name="connsiteX48" fmla="*/ 7140 w 99342"/>
                <a:gd name="connsiteY48" fmla="*/ 107725 h 108656"/>
                <a:gd name="connsiteX49" fmla="*/ 9313 w 99342"/>
                <a:gd name="connsiteY49" fmla="*/ 107725 h 108656"/>
                <a:gd name="connsiteX50" fmla="*/ 9313 w 99342"/>
                <a:gd name="connsiteY50" fmla="*/ 108966 h 108656"/>
                <a:gd name="connsiteX51" fmla="*/ 11486 w 99342"/>
                <a:gd name="connsiteY51" fmla="*/ 108966 h 108656"/>
                <a:gd name="connsiteX52" fmla="*/ 11486 w 99342"/>
                <a:gd name="connsiteY52" fmla="*/ 110829 h 108656"/>
                <a:gd name="connsiteX53" fmla="*/ 27009 w 99342"/>
                <a:gd name="connsiteY53" fmla="*/ 110829 h 108656"/>
                <a:gd name="connsiteX54" fmla="*/ 27009 w 99342"/>
                <a:gd name="connsiteY54" fmla="*/ 70782 h 108656"/>
                <a:gd name="connsiteX55" fmla="*/ 36322 w 99342"/>
                <a:gd name="connsiteY55" fmla="*/ 83510 h 108656"/>
                <a:gd name="connsiteX56" fmla="*/ 45946 w 99342"/>
                <a:gd name="connsiteY56" fmla="*/ 96238 h 108656"/>
                <a:gd name="connsiteX57" fmla="*/ 56191 w 99342"/>
                <a:gd name="connsiteY57" fmla="*/ 107725 h 108656"/>
                <a:gd name="connsiteX58" fmla="*/ 58364 w 99342"/>
                <a:gd name="connsiteY58" fmla="*/ 107725 h 108656"/>
                <a:gd name="connsiteX59" fmla="*/ 58364 w 99342"/>
                <a:gd name="connsiteY59" fmla="*/ 108966 h 108656"/>
                <a:gd name="connsiteX60" fmla="*/ 60537 w 99342"/>
                <a:gd name="connsiteY60" fmla="*/ 108966 h 108656"/>
                <a:gd name="connsiteX61" fmla="*/ 63641 w 99342"/>
                <a:gd name="connsiteY61" fmla="*/ 110829 h 108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99342" h="108656">
                  <a:moveTo>
                    <a:pt x="63641" y="107725"/>
                  </a:moveTo>
                  <a:lnTo>
                    <a:pt x="67677" y="107725"/>
                  </a:lnTo>
                  <a:lnTo>
                    <a:pt x="63641" y="88787"/>
                  </a:lnTo>
                  <a:lnTo>
                    <a:pt x="60537" y="78232"/>
                  </a:lnTo>
                  <a:lnTo>
                    <a:pt x="53086" y="66435"/>
                  </a:lnTo>
                  <a:lnTo>
                    <a:pt x="46877" y="53707"/>
                  </a:lnTo>
                  <a:lnTo>
                    <a:pt x="54017" y="50603"/>
                  </a:lnTo>
                  <a:lnTo>
                    <a:pt x="61468" y="46567"/>
                  </a:lnTo>
                  <a:lnTo>
                    <a:pt x="67677" y="43152"/>
                  </a:lnTo>
                  <a:lnTo>
                    <a:pt x="70781" y="43152"/>
                  </a:lnTo>
                  <a:lnTo>
                    <a:pt x="70781" y="33838"/>
                  </a:lnTo>
                  <a:lnTo>
                    <a:pt x="50913" y="39116"/>
                  </a:lnTo>
                  <a:lnTo>
                    <a:pt x="31355" y="46567"/>
                  </a:lnTo>
                  <a:lnTo>
                    <a:pt x="29182" y="43152"/>
                  </a:lnTo>
                  <a:lnTo>
                    <a:pt x="27009" y="40979"/>
                  </a:lnTo>
                  <a:lnTo>
                    <a:pt x="27009" y="39116"/>
                  </a:lnTo>
                  <a:lnTo>
                    <a:pt x="23904" y="36943"/>
                  </a:lnTo>
                  <a:lnTo>
                    <a:pt x="23904" y="26388"/>
                  </a:lnTo>
                  <a:lnTo>
                    <a:pt x="43773" y="24215"/>
                  </a:lnTo>
                  <a:lnTo>
                    <a:pt x="60537" y="24215"/>
                  </a:lnTo>
                  <a:lnTo>
                    <a:pt x="80095" y="26388"/>
                  </a:lnTo>
                  <a:lnTo>
                    <a:pt x="85373" y="21110"/>
                  </a:lnTo>
                  <a:lnTo>
                    <a:pt x="90650" y="14591"/>
                  </a:lnTo>
                  <a:lnTo>
                    <a:pt x="96859" y="9313"/>
                  </a:lnTo>
                  <a:lnTo>
                    <a:pt x="96859" y="7140"/>
                  </a:lnTo>
                  <a:lnTo>
                    <a:pt x="97790" y="7140"/>
                  </a:lnTo>
                  <a:lnTo>
                    <a:pt x="99963" y="6209"/>
                  </a:lnTo>
                  <a:lnTo>
                    <a:pt x="96859" y="6209"/>
                  </a:lnTo>
                  <a:lnTo>
                    <a:pt x="96859" y="4036"/>
                  </a:lnTo>
                  <a:lnTo>
                    <a:pt x="94686" y="4036"/>
                  </a:lnTo>
                  <a:lnTo>
                    <a:pt x="94686" y="1863"/>
                  </a:lnTo>
                  <a:lnTo>
                    <a:pt x="94686" y="0"/>
                  </a:lnTo>
                  <a:lnTo>
                    <a:pt x="92823" y="0"/>
                  </a:lnTo>
                  <a:lnTo>
                    <a:pt x="90650" y="0"/>
                  </a:lnTo>
                  <a:lnTo>
                    <a:pt x="80095" y="6209"/>
                  </a:lnTo>
                  <a:lnTo>
                    <a:pt x="68608" y="9313"/>
                  </a:lnTo>
                  <a:lnTo>
                    <a:pt x="60537" y="11486"/>
                  </a:lnTo>
                  <a:lnTo>
                    <a:pt x="49050" y="11486"/>
                  </a:lnTo>
                  <a:lnTo>
                    <a:pt x="31355" y="6209"/>
                  </a:lnTo>
                  <a:lnTo>
                    <a:pt x="27009" y="11486"/>
                  </a:lnTo>
                  <a:lnTo>
                    <a:pt x="19868" y="22042"/>
                  </a:lnTo>
                  <a:lnTo>
                    <a:pt x="12418" y="35701"/>
                  </a:lnTo>
                  <a:lnTo>
                    <a:pt x="5277" y="50603"/>
                  </a:lnTo>
                  <a:lnTo>
                    <a:pt x="0" y="61158"/>
                  </a:lnTo>
                  <a:lnTo>
                    <a:pt x="0" y="70782"/>
                  </a:lnTo>
                  <a:lnTo>
                    <a:pt x="4036" y="80405"/>
                  </a:lnTo>
                  <a:lnTo>
                    <a:pt x="7140" y="86614"/>
                  </a:lnTo>
                  <a:lnTo>
                    <a:pt x="9313" y="94065"/>
                  </a:lnTo>
                  <a:lnTo>
                    <a:pt x="7140" y="107725"/>
                  </a:lnTo>
                  <a:lnTo>
                    <a:pt x="9313" y="107725"/>
                  </a:lnTo>
                  <a:lnTo>
                    <a:pt x="9313" y="108966"/>
                  </a:lnTo>
                  <a:lnTo>
                    <a:pt x="11486" y="108966"/>
                  </a:lnTo>
                  <a:lnTo>
                    <a:pt x="11486" y="110829"/>
                  </a:lnTo>
                  <a:lnTo>
                    <a:pt x="27009" y="110829"/>
                  </a:lnTo>
                  <a:lnTo>
                    <a:pt x="27009" y="70782"/>
                  </a:lnTo>
                  <a:lnTo>
                    <a:pt x="36322" y="83510"/>
                  </a:lnTo>
                  <a:lnTo>
                    <a:pt x="45946" y="96238"/>
                  </a:lnTo>
                  <a:lnTo>
                    <a:pt x="56191" y="107725"/>
                  </a:lnTo>
                  <a:lnTo>
                    <a:pt x="58364" y="107725"/>
                  </a:lnTo>
                  <a:lnTo>
                    <a:pt x="58364" y="108966"/>
                  </a:lnTo>
                  <a:lnTo>
                    <a:pt x="60537" y="108966"/>
                  </a:lnTo>
                  <a:lnTo>
                    <a:pt x="63641" y="110829"/>
                  </a:lnTo>
                  <a:close/>
                </a:path>
              </a:pathLst>
            </a:custGeom>
            <a:solidFill>
              <a:srgbClr val="D9D9D9"/>
            </a:solidFill>
            <a:ln w="3104" cap="flat">
              <a:noFill/>
              <a:prstDash val="solid"/>
              <a:miter/>
            </a:ln>
          </p:spPr>
          <p:txBody>
            <a:bodyPr rtlCol="0" anchor="ctr"/>
            <a:lstStyle/>
            <a:p>
              <a:endParaRPr lang="en-US"/>
            </a:p>
          </p:txBody>
        </p:sp>
        <p:sp>
          <p:nvSpPr>
            <p:cNvPr id="202" name="Freeform: Shape 201">
              <a:extLst>
                <a:ext uri="{FF2B5EF4-FFF2-40B4-BE49-F238E27FC236}">
                  <a16:creationId xmlns:a16="http://schemas.microsoft.com/office/drawing/2014/main" id="{F774DC8C-1BCF-4A7F-9D2D-FA9645B1F716}"/>
                </a:ext>
              </a:extLst>
            </p:cNvPr>
            <p:cNvSpPr/>
            <p:nvPr/>
          </p:nvSpPr>
          <p:spPr>
            <a:xfrm>
              <a:off x="7352229" y="5852372"/>
              <a:ext cx="21731" cy="34149"/>
            </a:xfrm>
            <a:custGeom>
              <a:avLst/>
              <a:gdLst>
                <a:gd name="connsiteX0" fmla="*/ 18937 w 21731"/>
                <a:gd name="connsiteY0" fmla="*/ 18937 h 34149"/>
                <a:gd name="connsiteX1" fmla="*/ 11487 w 21731"/>
                <a:gd name="connsiteY1" fmla="*/ 7451 h 34149"/>
                <a:gd name="connsiteX2" fmla="*/ 0 w 21731"/>
                <a:gd name="connsiteY2" fmla="*/ 0 h 34149"/>
                <a:gd name="connsiteX3" fmla="*/ 2173 w 21731"/>
                <a:gd name="connsiteY3" fmla="*/ 13660 h 34149"/>
                <a:gd name="connsiteX4" fmla="*/ 4346 w 21731"/>
                <a:gd name="connsiteY4" fmla="*/ 22352 h 34149"/>
                <a:gd name="connsiteX5" fmla="*/ 7451 w 21731"/>
                <a:gd name="connsiteY5" fmla="*/ 31666 h 34149"/>
                <a:gd name="connsiteX6" fmla="*/ 20800 w 21731"/>
                <a:gd name="connsiteY6" fmla="*/ 36943 h 34149"/>
                <a:gd name="connsiteX7" fmla="*/ 20800 w 21731"/>
                <a:gd name="connsiteY7" fmla="*/ 31666 h 34149"/>
                <a:gd name="connsiteX8" fmla="*/ 24215 w 21731"/>
                <a:gd name="connsiteY8" fmla="*/ 31666 h 34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731" h="34149">
                  <a:moveTo>
                    <a:pt x="18937" y="18937"/>
                  </a:moveTo>
                  <a:lnTo>
                    <a:pt x="11487" y="7451"/>
                  </a:lnTo>
                  <a:lnTo>
                    <a:pt x="0" y="0"/>
                  </a:lnTo>
                  <a:lnTo>
                    <a:pt x="2173" y="13660"/>
                  </a:lnTo>
                  <a:lnTo>
                    <a:pt x="4346" y="22352"/>
                  </a:lnTo>
                  <a:lnTo>
                    <a:pt x="7451" y="31666"/>
                  </a:lnTo>
                  <a:lnTo>
                    <a:pt x="20800" y="36943"/>
                  </a:lnTo>
                  <a:lnTo>
                    <a:pt x="20800" y="31666"/>
                  </a:lnTo>
                  <a:lnTo>
                    <a:pt x="24215" y="31666"/>
                  </a:lnTo>
                  <a:close/>
                </a:path>
              </a:pathLst>
            </a:custGeom>
            <a:solidFill>
              <a:srgbClr val="D9D9D9"/>
            </a:solidFill>
            <a:ln w="3104" cap="flat">
              <a:noFill/>
              <a:prstDash val="solid"/>
              <a:miter/>
            </a:ln>
          </p:spPr>
          <p:txBody>
            <a:bodyPr rtlCol="0" anchor="ctr"/>
            <a:lstStyle/>
            <a:p>
              <a:endParaRPr lang="en-US"/>
            </a:p>
          </p:txBody>
        </p:sp>
        <p:sp>
          <p:nvSpPr>
            <p:cNvPr id="203" name="Freeform: Shape 202">
              <a:extLst>
                <a:ext uri="{FF2B5EF4-FFF2-40B4-BE49-F238E27FC236}">
                  <a16:creationId xmlns:a16="http://schemas.microsoft.com/office/drawing/2014/main" id="{D18B6807-97CD-42AF-AB2D-E36B251488DE}"/>
                </a:ext>
              </a:extLst>
            </p:cNvPr>
            <p:cNvSpPr/>
            <p:nvPr/>
          </p:nvSpPr>
          <p:spPr>
            <a:xfrm>
              <a:off x="6269084" y="5666105"/>
              <a:ext cx="24836" cy="55880"/>
            </a:xfrm>
            <a:custGeom>
              <a:avLst/>
              <a:gdLst>
                <a:gd name="connsiteX0" fmla="*/ 23904 w 24835"/>
                <a:gd name="connsiteY0" fmla="*/ 41289 h 55880"/>
                <a:gd name="connsiteX1" fmla="*/ 23904 w 24835"/>
                <a:gd name="connsiteY1" fmla="*/ 39116 h 55880"/>
                <a:gd name="connsiteX2" fmla="*/ 23904 w 24835"/>
                <a:gd name="connsiteY2" fmla="*/ 20179 h 55880"/>
                <a:gd name="connsiteX3" fmla="*/ 17695 w 24835"/>
                <a:gd name="connsiteY3" fmla="*/ 7451 h 55880"/>
                <a:gd name="connsiteX4" fmla="*/ 7140 w 24835"/>
                <a:gd name="connsiteY4" fmla="*/ 0 h 55880"/>
                <a:gd name="connsiteX5" fmla="*/ 4967 w 24835"/>
                <a:gd name="connsiteY5" fmla="*/ 5278 h 55880"/>
                <a:gd name="connsiteX6" fmla="*/ 4036 w 24835"/>
                <a:gd name="connsiteY6" fmla="*/ 9624 h 55880"/>
                <a:gd name="connsiteX7" fmla="*/ 1863 w 24835"/>
                <a:gd name="connsiteY7" fmla="*/ 11797 h 55880"/>
                <a:gd name="connsiteX8" fmla="*/ 0 w 24835"/>
                <a:gd name="connsiteY8" fmla="*/ 14901 h 55880"/>
                <a:gd name="connsiteX9" fmla="*/ 0 w 24835"/>
                <a:gd name="connsiteY9" fmla="*/ 36943 h 55880"/>
                <a:gd name="connsiteX10" fmla="*/ 7140 w 24835"/>
                <a:gd name="connsiteY10" fmla="*/ 51844 h 55880"/>
                <a:gd name="connsiteX11" fmla="*/ 9313 w 24835"/>
                <a:gd name="connsiteY11" fmla="*/ 54018 h 55880"/>
                <a:gd name="connsiteX12" fmla="*/ 10244 w 24835"/>
                <a:gd name="connsiteY12" fmla="*/ 54018 h 55880"/>
                <a:gd name="connsiteX13" fmla="*/ 12418 w 24835"/>
                <a:gd name="connsiteY13" fmla="*/ 56191 h 55880"/>
                <a:gd name="connsiteX14" fmla="*/ 14591 w 24835"/>
                <a:gd name="connsiteY14" fmla="*/ 56191 h 55880"/>
                <a:gd name="connsiteX15" fmla="*/ 17695 w 24835"/>
                <a:gd name="connsiteY15" fmla="*/ 54018 h 55880"/>
                <a:gd name="connsiteX16" fmla="*/ 19558 w 24835"/>
                <a:gd name="connsiteY16" fmla="*/ 49671 h 55880"/>
                <a:gd name="connsiteX17" fmla="*/ 23904 w 24835"/>
                <a:gd name="connsiteY17" fmla="*/ 48740 h 55880"/>
                <a:gd name="connsiteX18" fmla="*/ 27009 w 24835"/>
                <a:gd name="connsiteY18" fmla="*/ 48740 h 55880"/>
                <a:gd name="connsiteX19" fmla="*/ 27009 w 24835"/>
                <a:gd name="connsiteY19" fmla="*/ 44394 h 55880"/>
                <a:gd name="connsiteX20" fmla="*/ 27009 w 24835"/>
                <a:gd name="connsiteY20" fmla="*/ 42221 h 55880"/>
                <a:gd name="connsiteX21" fmla="*/ 24836 w 24835"/>
                <a:gd name="connsiteY21" fmla="*/ 41289 h 55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4835" h="55880">
                  <a:moveTo>
                    <a:pt x="23904" y="41289"/>
                  </a:moveTo>
                  <a:lnTo>
                    <a:pt x="23904" y="39116"/>
                  </a:lnTo>
                  <a:lnTo>
                    <a:pt x="23904" y="20179"/>
                  </a:lnTo>
                  <a:lnTo>
                    <a:pt x="17695" y="7451"/>
                  </a:lnTo>
                  <a:lnTo>
                    <a:pt x="7140" y="0"/>
                  </a:lnTo>
                  <a:lnTo>
                    <a:pt x="4967" y="5278"/>
                  </a:lnTo>
                  <a:lnTo>
                    <a:pt x="4036" y="9624"/>
                  </a:lnTo>
                  <a:lnTo>
                    <a:pt x="1863" y="11797"/>
                  </a:lnTo>
                  <a:lnTo>
                    <a:pt x="0" y="14901"/>
                  </a:lnTo>
                  <a:lnTo>
                    <a:pt x="0" y="36943"/>
                  </a:lnTo>
                  <a:lnTo>
                    <a:pt x="7140" y="51844"/>
                  </a:lnTo>
                  <a:lnTo>
                    <a:pt x="9313" y="54018"/>
                  </a:lnTo>
                  <a:lnTo>
                    <a:pt x="10244" y="54018"/>
                  </a:lnTo>
                  <a:lnTo>
                    <a:pt x="12418" y="56191"/>
                  </a:lnTo>
                  <a:lnTo>
                    <a:pt x="14591" y="56191"/>
                  </a:lnTo>
                  <a:lnTo>
                    <a:pt x="17695" y="54018"/>
                  </a:lnTo>
                  <a:lnTo>
                    <a:pt x="19558" y="49671"/>
                  </a:lnTo>
                  <a:lnTo>
                    <a:pt x="23904" y="48740"/>
                  </a:lnTo>
                  <a:lnTo>
                    <a:pt x="27009" y="48740"/>
                  </a:lnTo>
                  <a:lnTo>
                    <a:pt x="27009" y="44394"/>
                  </a:lnTo>
                  <a:lnTo>
                    <a:pt x="27009" y="42221"/>
                  </a:lnTo>
                  <a:lnTo>
                    <a:pt x="24836" y="41289"/>
                  </a:lnTo>
                  <a:close/>
                </a:path>
              </a:pathLst>
            </a:custGeom>
            <a:solidFill>
              <a:srgbClr val="D9D9D9"/>
            </a:solidFill>
            <a:ln w="3104" cap="flat">
              <a:noFill/>
              <a:prstDash val="solid"/>
              <a:miter/>
            </a:ln>
          </p:spPr>
          <p:txBody>
            <a:bodyPr rtlCol="0" anchor="ctr"/>
            <a:lstStyle/>
            <a:p>
              <a:endParaRPr lang="en-US"/>
            </a:p>
          </p:txBody>
        </p:sp>
        <p:sp>
          <p:nvSpPr>
            <p:cNvPr id="204" name="Freeform: Shape 203">
              <a:extLst>
                <a:ext uri="{FF2B5EF4-FFF2-40B4-BE49-F238E27FC236}">
                  <a16:creationId xmlns:a16="http://schemas.microsoft.com/office/drawing/2014/main" id="{BAFC093F-D666-4641-A447-FE5337FC72A7}"/>
                </a:ext>
              </a:extLst>
            </p:cNvPr>
            <p:cNvSpPr/>
            <p:nvPr/>
          </p:nvSpPr>
          <p:spPr>
            <a:xfrm>
              <a:off x="6752448" y="5941160"/>
              <a:ext cx="599160" cy="468773"/>
            </a:xfrm>
            <a:custGeom>
              <a:avLst/>
              <a:gdLst>
                <a:gd name="connsiteX0" fmla="*/ 587363 w 599160"/>
                <a:gd name="connsiteY0" fmla="*/ 227557 h 468773"/>
                <a:gd name="connsiteX1" fmla="*/ 578050 w 599160"/>
                <a:gd name="connsiteY1" fmla="*/ 214828 h 468773"/>
                <a:gd name="connsiteX2" fmla="*/ 567495 w 599160"/>
                <a:gd name="connsiteY2" fmla="*/ 202100 h 468773"/>
                <a:gd name="connsiteX3" fmla="*/ 560355 w 599160"/>
                <a:gd name="connsiteY3" fmla="*/ 183163 h 468773"/>
                <a:gd name="connsiteX4" fmla="*/ 540486 w 599160"/>
                <a:gd name="connsiteY4" fmla="*/ 183163 h 468773"/>
                <a:gd name="connsiteX5" fmla="*/ 536450 w 599160"/>
                <a:gd name="connsiteY5" fmla="*/ 165157 h 468773"/>
                <a:gd name="connsiteX6" fmla="*/ 526826 w 599160"/>
                <a:gd name="connsiteY6" fmla="*/ 151498 h 468773"/>
                <a:gd name="connsiteX7" fmla="*/ 523722 w 599160"/>
                <a:gd name="connsiteY7" fmla="*/ 146220 h 468773"/>
                <a:gd name="connsiteX8" fmla="*/ 520617 w 599160"/>
                <a:gd name="connsiteY8" fmla="*/ 143115 h 468773"/>
                <a:gd name="connsiteX9" fmla="*/ 514408 w 599160"/>
                <a:gd name="connsiteY9" fmla="*/ 140942 h 468773"/>
                <a:gd name="connsiteX10" fmla="*/ 509131 w 599160"/>
                <a:gd name="connsiteY10" fmla="*/ 138769 h 468773"/>
                <a:gd name="connsiteX11" fmla="*/ 499818 w 599160"/>
                <a:gd name="connsiteY11" fmla="*/ 138769 h 468773"/>
                <a:gd name="connsiteX12" fmla="*/ 496713 w 599160"/>
                <a:gd name="connsiteY12" fmla="*/ 129145 h 468773"/>
                <a:gd name="connsiteX13" fmla="*/ 492677 w 599160"/>
                <a:gd name="connsiteY13" fmla="*/ 116417 h 468773"/>
                <a:gd name="connsiteX14" fmla="*/ 487400 w 599160"/>
                <a:gd name="connsiteY14" fmla="*/ 98411 h 468773"/>
                <a:gd name="connsiteX15" fmla="*/ 484295 w 599160"/>
                <a:gd name="connsiteY15" fmla="*/ 83820 h 468773"/>
                <a:gd name="connsiteX16" fmla="*/ 479949 w 599160"/>
                <a:gd name="connsiteY16" fmla="*/ 71092 h 468773"/>
                <a:gd name="connsiteX17" fmla="*/ 479949 w 599160"/>
                <a:gd name="connsiteY17" fmla="*/ 64573 h 468773"/>
                <a:gd name="connsiteX18" fmla="*/ 476845 w 599160"/>
                <a:gd name="connsiteY18" fmla="*/ 63641 h 468773"/>
                <a:gd name="connsiteX19" fmla="*/ 472809 w 599160"/>
                <a:gd name="connsiteY19" fmla="*/ 63641 h 468773"/>
                <a:gd name="connsiteX20" fmla="*/ 467531 w 599160"/>
                <a:gd name="connsiteY20" fmla="*/ 61468 h 468773"/>
                <a:gd name="connsiteX21" fmla="*/ 463496 w 599160"/>
                <a:gd name="connsiteY21" fmla="*/ 61468 h 468773"/>
                <a:gd name="connsiteX22" fmla="*/ 458218 w 599160"/>
                <a:gd name="connsiteY22" fmla="*/ 59295 h 468773"/>
                <a:gd name="connsiteX23" fmla="*/ 456045 w 599160"/>
                <a:gd name="connsiteY23" fmla="*/ 57122 h 468773"/>
                <a:gd name="connsiteX24" fmla="*/ 452940 w 599160"/>
                <a:gd name="connsiteY24" fmla="*/ 49982 h 468773"/>
                <a:gd name="connsiteX25" fmla="*/ 448905 w 599160"/>
                <a:gd name="connsiteY25" fmla="*/ 37253 h 468773"/>
                <a:gd name="connsiteX26" fmla="*/ 443627 w 599160"/>
                <a:gd name="connsiteY26" fmla="*/ 22352 h 468773"/>
                <a:gd name="connsiteX27" fmla="*/ 441454 w 599160"/>
                <a:gd name="connsiteY27" fmla="*/ 9624 h 468773"/>
                <a:gd name="connsiteX28" fmla="*/ 440523 w 599160"/>
                <a:gd name="connsiteY28" fmla="*/ 0 h 468773"/>
                <a:gd name="connsiteX29" fmla="*/ 436487 w 599160"/>
                <a:gd name="connsiteY29" fmla="*/ 0 h 468773"/>
                <a:gd name="connsiteX30" fmla="*/ 431209 w 599160"/>
                <a:gd name="connsiteY30" fmla="*/ 19247 h 468773"/>
                <a:gd name="connsiteX31" fmla="*/ 426863 w 599160"/>
                <a:gd name="connsiteY31" fmla="*/ 42531 h 468773"/>
                <a:gd name="connsiteX32" fmla="*/ 425931 w 599160"/>
                <a:gd name="connsiteY32" fmla="*/ 66746 h 468773"/>
                <a:gd name="connsiteX33" fmla="*/ 420654 w 599160"/>
                <a:gd name="connsiteY33" fmla="*/ 91271 h 468773"/>
                <a:gd name="connsiteX34" fmla="*/ 411341 w 599160"/>
                <a:gd name="connsiteY34" fmla="*/ 105862 h 468773"/>
                <a:gd name="connsiteX35" fmla="*/ 398923 w 599160"/>
                <a:gd name="connsiteY35" fmla="*/ 105862 h 468773"/>
                <a:gd name="connsiteX36" fmla="*/ 382159 w 599160"/>
                <a:gd name="connsiteY36" fmla="*/ 100584 h 468773"/>
                <a:gd name="connsiteX37" fmla="*/ 365395 w 599160"/>
                <a:gd name="connsiteY37" fmla="*/ 91271 h 468773"/>
                <a:gd name="connsiteX38" fmla="*/ 348941 w 599160"/>
                <a:gd name="connsiteY38" fmla="*/ 81647 h 468773"/>
                <a:gd name="connsiteX39" fmla="*/ 336213 w 599160"/>
                <a:gd name="connsiteY39" fmla="*/ 74196 h 468773"/>
                <a:gd name="connsiteX40" fmla="*/ 343663 w 599160"/>
                <a:gd name="connsiteY40" fmla="*/ 49982 h 468773"/>
                <a:gd name="connsiteX41" fmla="*/ 356081 w 599160"/>
                <a:gd name="connsiteY41" fmla="*/ 33838 h 468773"/>
                <a:gd name="connsiteX42" fmla="*/ 356081 w 599160"/>
                <a:gd name="connsiteY42" fmla="*/ 24525 h 468773"/>
                <a:gd name="connsiteX43" fmla="*/ 338386 w 599160"/>
                <a:gd name="connsiteY43" fmla="*/ 26698 h 468773"/>
                <a:gd name="connsiteX44" fmla="*/ 321622 w 599160"/>
                <a:gd name="connsiteY44" fmla="*/ 26698 h 468773"/>
                <a:gd name="connsiteX45" fmla="*/ 306099 w 599160"/>
                <a:gd name="connsiteY45" fmla="*/ 24525 h 468773"/>
                <a:gd name="connsiteX46" fmla="*/ 291509 w 599160"/>
                <a:gd name="connsiteY46" fmla="*/ 17075 h 468773"/>
                <a:gd name="connsiteX47" fmla="*/ 276917 w 599160"/>
                <a:gd name="connsiteY47" fmla="*/ 17075 h 468773"/>
                <a:gd name="connsiteX48" fmla="*/ 277849 w 599160"/>
                <a:gd name="connsiteY48" fmla="*/ 19247 h 468773"/>
                <a:gd name="connsiteX49" fmla="*/ 280022 w 599160"/>
                <a:gd name="connsiteY49" fmla="*/ 20179 h 468773"/>
                <a:gd name="connsiteX50" fmla="*/ 280022 w 599160"/>
                <a:gd name="connsiteY50" fmla="*/ 22352 h 468773"/>
                <a:gd name="connsiteX51" fmla="*/ 284368 w 599160"/>
                <a:gd name="connsiteY51" fmla="*/ 24525 h 468773"/>
                <a:gd name="connsiteX52" fmla="*/ 274745 w 599160"/>
                <a:gd name="connsiteY52" fmla="*/ 33838 h 468773"/>
                <a:gd name="connsiteX53" fmla="*/ 265431 w 599160"/>
                <a:gd name="connsiteY53" fmla="*/ 37253 h 468773"/>
                <a:gd name="connsiteX54" fmla="*/ 256118 w 599160"/>
                <a:gd name="connsiteY54" fmla="*/ 42531 h 468773"/>
                <a:gd name="connsiteX55" fmla="*/ 248977 w 599160"/>
                <a:gd name="connsiteY55" fmla="*/ 48740 h 468773"/>
                <a:gd name="connsiteX56" fmla="*/ 243700 w 599160"/>
                <a:gd name="connsiteY56" fmla="*/ 57122 h 468773"/>
                <a:gd name="connsiteX57" fmla="*/ 240595 w 599160"/>
                <a:gd name="connsiteY57" fmla="*/ 74196 h 468773"/>
                <a:gd name="connsiteX58" fmla="*/ 234387 w 599160"/>
                <a:gd name="connsiteY58" fmla="*/ 72023 h 468773"/>
                <a:gd name="connsiteX59" fmla="*/ 230972 w 599160"/>
                <a:gd name="connsiteY59" fmla="*/ 71092 h 468773"/>
                <a:gd name="connsiteX60" fmla="*/ 226005 w 599160"/>
                <a:gd name="connsiteY60" fmla="*/ 71092 h 468773"/>
                <a:gd name="connsiteX61" fmla="*/ 220727 w 599160"/>
                <a:gd name="connsiteY61" fmla="*/ 68919 h 468773"/>
                <a:gd name="connsiteX62" fmla="*/ 218554 w 599160"/>
                <a:gd name="connsiteY62" fmla="*/ 63641 h 468773"/>
                <a:gd name="connsiteX63" fmla="*/ 218554 w 599160"/>
                <a:gd name="connsiteY63" fmla="*/ 59295 h 468773"/>
                <a:gd name="connsiteX64" fmla="*/ 218554 w 599160"/>
                <a:gd name="connsiteY64" fmla="*/ 56191 h 468773"/>
                <a:gd name="connsiteX65" fmla="*/ 216381 w 599160"/>
                <a:gd name="connsiteY65" fmla="*/ 54017 h 468773"/>
                <a:gd name="connsiteX66" fmla="*/ 209241 w 599160"/>
                <a:gd name="connsiteY66" fmla="*/ 49982 h 468773"/>
                <a:gd name="connsiteX67" fmla="*/ 198685 w 599160"/>
                <a:gd name="connsiteY67" fmla="*/ 56191 h 468773"/>
                <a:gd name="connsiteX68" fmla="*/ 187509 w 599160"/>
                <a:gd name="connsiteY68" fmla="*/ 63641 h 468773"/>
                <a:gd name="connsiteX69" fmla="*/ 176954 w 599160"/>
                <a:gd name="connsiteY69" fmla="*/ 72023 h 468773"/>
                <a:gd name="connsiteX70" fmla="*/ 167641 w 599160"/>
                <a:gd name="connsiteY70" fmla="*/ 81647 h 468773"/>
                <a:gd name="connsiteX71" fmla="*/ 160190 w 599160"/>
                <a:gd name="connsiteY71" fmla="*/ 85683 h 468773"/>
                <a:gd name="connsiteX72" fmla="*/ 160190 w 599160"/>
                <a:gd name="connsiteY72" fmla="*/ 98411 h 468773"/>
                <a:gd name="connsiteX73" fmla="*/ 145599 w 599160"/>
                <a:gd name="connsiteY73" fmla="*/ 103689 h 468773"/>
                <a:gd name="connsiteX74" fmla="*/ 134112 w 599160"/>
                <a:gd name="connsiteY74" fmla="*/ 114554 h 468773"/>
                <a:gd name="connsiteX75" fmla="*/ 126041 w 599160"/>
                <a:gd name="connsiteY75" fmla="*/ 129145 h 468773"/>
                <a:gd name="connsiteX76" fmla="*/ 120763 w 599160"/>
                <a:gd name="connsiteY76" fmla="*/ 143115 h 468773"/>
                <a:gd name="connsiteX77" fmla="*/ 106172 w 599160"/>
                <a:gd name="connsiteY77" fmla="*/ 146220 h 468773"/>
                <a:gd name="connsiteX78" fmla="*/ 89409 w 599160"/>
                <a:gd name="connsiteY78" fmla="*/ 150256 h 468773"/>
                <a:gd name="connsiteX79" fmla="*/ 70782 w 599160"/>
                <a:gd name="connsiteY79" fmla="*/ 153671 h 468773"/>
                <a:gd name="connsiteX80" fmla="*/ 56191 w 599160"/>
                <a:gd name="connsiteY80" fmla="*/ 155533 h 468773"/>
                <a:gd name="connsiteX81" fmla="*/ 47809 w 599160"/>
                <a:gd name="connsiteY81" fmla="*/ 155533 h 468773"/>
                <a:gd name="connsiteX82" fmla="*/ 34149 w 599160"/>
                <a:gd name="connsiteY82" fmla="*/ 161121 h 468773"/>
                <a:gd name="connsiteX83" fmla="*/ 23904 w 599160"/>
                <a:gd name="connsiteY83" fmla="*/ 170435 h 468773"/>
                <a:gd name="connsiteX84" fmla="*/ 16454 w 599160"/>
                <a:gd name="connsiteY84" fmla="*/ 180990 h 468773"/>
                <a:gd name="connsiteX85" fmla="*/ 9313 w 599160"/>
                <a:gd name="connsiteY85" fmla="*/ 192787 h 468773"/>
                <a:gd name="connsiteX86" fmla="*/ 0 w 599160"/>
                <a:gd name="connsiteY86" fmla="*/ 203342 h 468773"/>
                <a:gd name="connsiteX87" fmla="*/ 4036 w 599160"/>
                <a:gd name="connsiteY87" fmla="*/ 216070 h 468773"/>
                <a:gd name="connsiteX88" fmla="*/ 7140 w 599160"/>
                <a:gd name="connsiteY88" fmla="*/ 227557 h 468773"/>
                <a:gd name="connsiteX89" fmla="*/ 16454 w 599160"/>
                <a:gd name="connsiteY89" fmla="*/ 237180 h 468773"/>
                <a:gd name="connsiteX90" fmla="*/ 14591 w 599160"/>
                <a:gd name="connsiteY90" fmla="*/ 240285 h 468773"/>
                <a:gd name="connsiteX91" fmla="*/ 13349 w 599160"/>
                <a:gd name="connsiteY91" fmla="*/ 242458 h 468773"/>
                <a:gd name="connsiteX92" fmla="*/ 11176 w 599160"/>
                <a:gd name="connsiteY92" fmla="*/ 244631 h 468773"/>
                <a:gd name="connsiteX93" fmla="*/ 9313 w 599160"/>
                <a:gd name="connsiteY93" fmla="*/ 242458 h 468773"/>
                <a:gd name="connsiteX94" fmla="*/ 7140 w 599160"/>
                <a:gd name="connsiteY94" fmla="*/ 242458 h 468773"/>
                <a:gd name="connsiteX95" fmla="*/ 4036 w 599160"/>
                <a:gd name="connsiteY95" fmla="*/ 240285 h 468773"/>
                <a:gd name="connsiteX96" fmla="*/ 0 w 599160"/>
                <a:gd name="connsiteY96" fmla="*/ 240285 h 468773"/>
                <a:gd name="connsiteX97" fmla="*/ 4036 w 599160"/>
                <a:gd name="connsiteY97" fmla="*/ 253013 h 468773"/>
                <a:gd name="connsiteX98" fmla="*/ 9313 w 599160"/>
                <a:gd name="connsiteY98" fmla="*/ 270088 h 468773"/>
                <a:gd name="connsiteX99" fmla="*/ 18627 w 599160"/>
                <a:gd name="connsiteY99" fmla="*/ 289025 h 468773"/>
                <a:gd name="connsiteX100" fmla="*/ 25767 w 599160"/>
                <a:gd name="connsiteY100" fmla="*/ 309204 h 468773"/>
                <a:gd name="connsiteX101" fmla="*/ 33218 w 599160"/>
                <a:gd name="connsiteY101" fmla="*/ 327210 h 468773"/>
                <a:gd name="connsiteX102" fmla="*/ 34149 w 599160"/>
                <a:gd name="connsiteY102" fmla="*/ 346147 h 468773"/>
                <a:gd name="connsiteX103" fmla="*/ 33218 w 599160"/>
                <a:gd name="connsiteY103" fmla="*/ 361980 h 468773"/>
                <a:gd name="connsiteX104" fmla="*/ 23904 w 599160"/>
                <a:gd name="connsiteY104" fmla="*/ 375639 h 468773"/>
                <a:gd name="connsiteX105" fmla="*/ 27009 w 599160"/>
                <a:gd name="connsiteY105" fmla="*/ 381227 h 468773"/>
                <a:gd name="connsiteX106" fmla="*/ 33218 w 599160"/>
                <a:gd name="connsiteY106" fmla="*/ 386505 h 468773"/>
                <a:gd name="connsiteX107" fmla="*/ 36322 w 599160"/>
                <a:gd name="connsiteY107" fmla="*/ 391782 h 468773"/>
                <a:gd name="connsiteX108" fmla="*/ 40358 w 599160"/>
                <a:gd name="connsiteY108" fmla="*/ 398923 h 468773"/>
                <a:gd name="connsiteX109" fmla="*/ 54949 w 599160"/>
                <a:gd name="connsiteY109" fmla="*/ 398923 h 468773"/>
                <a:gd name="connsiteX110" fmla="*/ 67677 w 599160"/>
                <a:gd name="connsiteY110" fmla="*/ 397991 h 468773"/>
                <a:gd name="connsiteX111" fmla="*/ 77922 w 599160"/>
                <a:gd name="connsiteY111" fmla="*/ 391782 h 468773"/>
                <a:gd name="connsiteX112" fmla="*/ 91582 w 599160"/>
                <a:gd name="connsiteY112" fmla="*/ 386505 h 468773"/>
                <a:gd name="connsiteX113" fmla="*/ 103999 w 599160"/>
                <a:gd name="connsiteY113" fmla="*/ 383090 h 468773"/>
                <a:gd name="connsiteX114" fmla="*/ 121695 w 599160"/>
                <a:gd name="connsiteY114" fmla="*/ 381227 h 468773"/>
                <a:gd name="connsiteX115" fmla="*/ 138459 w 599160"/>
                <a:gd name="connsiteY115" fmla="*/ 383090 h 468773"/>
                <a:gd name="connsiteX116" fmla="*/ 156154 w 599160"/>
                <a:gd name="connsiteY116" fmla="*/ 383090 h 468773"/>
                <a:gd name="connsiteX117" fmla="*/ 163294 w 599160"/>
                <a:gd name="connsiteY117" fmla="*/ 358875 h 468773"/>
                <a:gd name="connsiteX118" fmla="*/ 176954 w 599160"/>
                <a:gd name="connsiteY118" fmla="*/ 354529 h 468773"/>
                <a:gd name="connsiteX119" fmla="*/ 194649 w 599160"/>
                <a:gd name="connsiteY119" fmla="*/ 351425 h 468773"/>
                <a:gd name="connsiteX120" fmla="*/ 214518 w 599160"/>
                <a:gd name="connsiteY120" fmla="*/ 347078 h 468773"/>
                <a:gd name="connsiteX121" fmla="*/ 234387 w 599160"/>
                <a:gd name="connsiteY121" fmla="*/ 346147 h 468773"/>
                <a:gd name="connsiteX122" fmla="*/ 255186 w 599160"/>
                <a:gd name="connsiteY122" fmla="*/ 343974 h 468773"/>
                <a:gd name="connsiteX123" fmla="*/ 269777 w 599160"/>
                <a:gd name="connsiteY123" fmla="*/ 346147 h 468773"/>
                <a:gd name="connsiteX124" fmla="*/ 280022 w 599160"/>
                <a:gd name="connsiteY124" fmla="*/ 349252 h 468773"/>
                <a:gd name="connsiteX125" fmla="*/ 296786 w 599160"/>
                <a:gd name="connsiteY125" fmla="*/ 351425 h 468773"/>
                <a:gd name="connsiteX126" fmla="*/ 309204 w 599160"/>
                <a:gd name="connsiteY126" fmla="*/ 358875 h 468773"/>
                <a:gd name="connsiteX127" fmla="*/ 318517 w 599160"/>
                <a:gd name="connsiteY127" fmla="*/ 368499 h 468773"/>
                <a:gd name="connsiteX128" fmla="*/ 325968 w 599160"/>
                <a:gd name="connsiteY128" fmla="*/ 379054 h 468773"/>
                <a:gd name="connsiteX129" fmla="*/ 331245 w 599160"/>
                <a:gd name="connsiteY129" fmla="*/ 390541 h 468773"/>
                <a:gd name="connsiteX130" fmla="*/ 345837 w 599160"/>
                <a:gd name="connsiteY130" fmla="*/ 384332 h 468773"/>
                <a:gd name="connsiteX131" fmla="*/ 355150 w 599160"/>
                <a:gd name="connsiteY131" fmla="*/ 379054 h 468773"/>
                <a:gd name="connsiteX132" fmla="*/ 363532 w 599160"/>
                <a:gd name="connsiteY132" fmla="*/ 369431 h 468773"/>
                <a:gd name="connsiteX133" fmla="*/ 363532 w 599160"/>
                <a:gd name="connsiteY133" fmla="*/ 375639 h 468773"/>
                <a:gd name="connsiteX134" fmla="*/ 367568 w 599160"/>
                <a:gd name="connsiteY134" fmla="*/ 375639 h 468773"/>
                <a:gd name="connsiteX135" fmla="*/ 363532 w 599160"/>
                <a:gd name="connsiteY135" fmla="*/ 381227 h 468773"/>
                <a:gd name="connsiteX136" fmla="*/ 358254 w 599160"/>
                <a:gd name="connsiteY136" fmla="*/ 386505 h 468773"/>
                <a:gd name="connsiteX137" fmla="*/ 350804 w 599160"/>
                <a:gd name="connsiteY137" fmla="*/ 390541 h 468773"/>
                <a:gd name="connsiteX138" fmla="*/ 350804 w 599160"/>
                <a:gd name="connsiteY138" fmla="*/ 393645 h 468773"/>
                <a:gd name="connsiteX139" fmla="*/ 356081 w 599160"/>
                <a:gd name="connsiteY139" fmla="*/ 393645 h 468773"/>
                <a:gd name="connsiteX140" fmla="*/ 356081 w 599160"/>
                <a:gd name="connsiteY140" fmla="*/ 398923 h 468773"/>
                <a:gd name="connsiteX141" fmla="*/ 358254 w 599160"/>
                <a:gd name="connsiteY141" fmla="*/ 398923 h 468773"/>
                <a:gd name="connsiteX142" fmla="*/ 360427 w 599160"/>
                <a:gd name="connsiteY142" fmla="*/ 398923 h 468773"/>
                <a:gd name="connsiteX143" fmla="*/ 362290 w 599160"/>
                <a:gd name="connsiteY143" fmla="*/ 397991 h 468773"/>
                <a:gd name="connsiteX144" fmla="*/ 362290 w 599160"/>
                <a:gd name="connsiteY144" fmla="*/ 395818 h 468773"/>
                <a:gd name="connsiteX145" fmla="*/ 363532 w 599160"/>
                <a:gd name="connsiteY145" fmla="*/ 393645 h 468773"/>
                <a:gd name="connsiteX146" fmla="*/ 369741 w 599160"/>
                <a:gd name="connsiteY146" fmla="*/ 395818 h 468773"/>
                <a:gd name="connsiteX147" fmla="*/ 370672 w 599160"/>
                <a:gd name="connsiteY147" fmla="*/ 397991 h 468773"/>
                <a:gd name="connsiteX148" fmla="*/ 372845 w 599160"/>
                <a:gd name="connsiteY148" fmla="*/ 398923 h 468773"/>
                <a:gd name="connsiteX149" fmla="*/ 372845 w 599160"/>
                <a:gd name="connsiteY149" fmla="*/ 401096 h 468773"/>
                <a:gd name="connsiteX150" fmla="*/ 372845 w 599160"/>
                <a:gd name="connsiteY150" fmla="*/ 403269 h 468773"/>
                <a:gd name="connsiteX151" fmla="*/ 370672 w 599160"/>
                <a:gd name="connsiteY151" fmla="*/ 405442 h 468773"/>
                <a:gd name="connsiteX152" fmla="*/ 370672 w 599160"/>
                <a:gd name="connsiteY152" fmla="*/ 406373 h 468773"/>
                <a:gd name="connsiteX153" fmla="*/ 372845 w 599160"/>
                <a:gd name="connsiteY153" fmla="*/ 408547 h 468773"/>
                <a:gd name="connsiteX154" fmla="*/ 376881 w 599160"/>
                <a:gd name="connsiteY154" fmla="*/ 410720 h 468773"/>
                <a:gd name="connsiteX155" fmla="*/ 379986 w 599160"/>
                <a:gd name="connsiteY155" fmla="*/ 413824 h 468773"/>
                <a:gd name="connsiteX156" fmla="*/ 385263 w 599160"/>
                <a:gd name="connsiteY156" fmla="*/ 415997 h 468773"/>
                <a:gd name="connsiteX157" fmla="*/ 391472 w 599160"/>
                <a:gd name="connsiteY157" fmla="*/ 418170 h 468773"/>
                <a:gd name="connsiteX158" fmla="*/ 396750 w 599160"/>
                <a:gd name="connsiteY158" fmla="*/ 419102 h 468773"/>
                <a:gd name="connsiteX159" fmla="*/ 403890 w 599160"/>
                <a:gd name="connsiteY159" fmla="*/ 456355 h 468773"/>
                <a:gd name="connsiteX160" fmla="*/ 420654 w 599160"/>
                <a:gd name="connsiteY160" fmla="*/ 458218 h 468773"/>
                <a:gd name="connsiteX161" fmla="*/ 434314 w 599160"/>
                <a:gd name="connsiteY161" fmla="*/ 460391 h 468773"/>
                <a:gd name="connsiteX162" fmla="*/ 447663 w 599160"/>
                <a:gd name="connsiteY162" fmla="*/ 462564 h 468773"/>
                <a:gd name="connsiteX163" fmla="*/ 458218 w 599160"/>
                <a:gd name="connsiteY163" fmla="*/ 458218 h 468773"/>
                <a:gd name="connsiteX164" fmla="*/ 467531 w 599160"/>
                <a:gd name="connsiteY164" fmla="*/ 451078 h 468773"/>
                <a:gd name="connsiteX165" fmla="*/ 479949 w 599160"/>
                <a:gd name="connsiteY165" fmla="*/ 462564 h 468773"/>
                <a:gd name="connsiteX166" fmla="*/ 491436 w 599160"/>
                <a:gd name="connsiteY166" fmla="*/ 470946 h 468773"/>
                <a:gd name="connsiteX167" fmla="*/ 499818 w 599160"/>
                <a:gd name="connsiteY167" fmla="*/ 467842 h 468773"/>
                <a:gd name="connsiteX168" fmla="*/ 513477 w 599160"/>
                <a:gd name="connsiteY168" fmla="*/ 462564 h 468773"/>
                <a:gd name="connsiteX169" fmla="*/ 525895 w 599160"/>
                <a:gd name="connsiteY169" fmla="*/ 456355 h 468773"/>
                <a:gd name="connsiteX170" fmla="*/ 536450 w 599160"/>
                <a:gd name="connsiteY170" fmla="*/ 451078 h 468773"/>
                <a:gd name="connsiteX171" fmla="*/ 545764 w 599160"/>
                <a:gd name="connsiteY171" fmla="*/ 441454 h 468773"/>
                <a:gd name="connsiteX172" fmla="*/ 551041 w 599160"/>
                <a:gd name="connsiteY172" fmla="*/ 428726 h 468773"/>
                <a:gd name="connsiteX173" fmla="*/ 555077 w 599160"/>
                <a:gd name="connsiteY173" fmla="*/ 412893 h 468773"/>
                <a:gd name="connsiteX174" fmla="*/ 560355 w 599160"/>
                <a:gd name="connsiteY174" fmla="*/ 397991 h 468773"/>
                <a:gd name="connsiteX175" fmla="*/ 563459 w 599160"/>
                <a:gd name="connsiteY175" fmla="*/ 383090 h 468773"/>
                <a:gd name="connsiteX176" fmla="*/ 574945 w 599160"/>
                <a:gd name="connsiteY176" fmla="*/ 358875 h 468773"/>
                <a:gd name="connsiteX177" fmla="*/ 584259 w 599160"/>
                <a:gd name="connsiteY177" fmla="*/ 336523 h 468773"/>
                <a:gd name="connsiteX178" fmla="*/ 592641 w 599160"/>
                <a:gd name="connsiteY178" fmla="*/ 316655 h 468773"/>
                <a:gd name="connsiteX179" fmla="*/ 598850 w 599160"/>
                <a:gd name="connsiteY179" fmla="*/ 294303 h 468773"/>
                <a:gd name="connsiteX180" fmla="*/ 599781 w 599160"/>
                <a:gd name="connsiteY180" fmla="*/ 271950 h 468773"/>
                <a:gd name="connsiteX181" fmla="*/ 596677 w 599160"/>
                <a:gd name="connsiteY181" fmla="*/ 244631 h 468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Lst>
              <a:rect l="l" t="t" r="r" b="b"/>
              <a:pathLst>
                <a:path w="599160" h="468773">
                  <a:moveTo>
                    <a:pt x="587363" y="227557"/>
                  </a:moveTo>
                  <a:lnTo>
                    <a:pt x="578050" y="214828"/>
                  </a:lnTo>
                  <a:lnTo>
                    <a:pt x="567495" y="202100"/>
                  </a:lnTo>
                  <a:lnTo>
                    <a:pt x="560355" y="183163"/>
                  </a:lnTo>
                  <a:lnTo>
                    <a:pt x="540486" y="183163"/>
                  </a:lnTo>
                  <a:lnTo>
                    <a:pt x="536450" y="165157"/>
                  </a:lnTo>
                  <a:lnTo>
                    <a:pt x="526826" y="151498"/>
                  </a:lnTo>
                  <a:lnTo>
                    <a:pt x="523722" y="146220"/>
                  </a:lnTo>
                  <a:lnTo>
                    <a:pt x="520617" y="143115"/>
                  </a:lnTo>
                  <a:lnTo>
                    <a:pt x="514408" y="140942"/>
                  </a:lnTo>
                  <a:lnTo>
                    <a:pt x="509131" y="138769"/>
                  </a:lnTo>
                  <a:lnTo>
                    <a:pt x="499818" y="138769"/>
                  </a:lnTo>
                  <a:lnTo>
                    <a:pt x="496713" y="129145"/>
                  </a:lnTo>
                  <a:lnTo>
                    <a:pt x="492677" y="116417"/>
                  </a:lnTo>
                  <a:lnTo>
                    <a:pt x="487400" y="98411"/>
                  </a:lnTo>
                  <a:lnTo>
                    <a:pt x="484295" y="83820"/>
                  </a:lnTo>
                  <a:lnTo>
                    <a:pt x="479949" y="71092"/>
                  </a:lnTo>
                  <a:lnTo>
                    <a:pt x="479949" y="64573"/>
                  </a:lnTo>
                  <a:lnTo>
                    <a:pt x="476845" y="63641"/>
                  </a:lnTo>
                  <a:lnTo>
                    <a:pt x="472809" y="63641"/>
                  </a:lnTo>
                  <a:lnTo>
                    <a:pt x="467531" y="61468"/>
                  </a:lnTo>
                  <a:lnTo>
                    <a:pt x="463496" y="61468"/>
                  </a:lnTo>
                  <a:lnTo>
                    <a:pt x="458218" y="59295"/>
                  </a:lnTo>
                  <a:lnTo>
                    <a:pt x="456045" y="57122"/>
                  </a:lnTo>
                  <a:lnTo>
                    <a:pt x="452940" y="49982"/>
                  </a:lnTo>
                  <a:lnTo>
                    <a:pt x="448905" y="37253"/>
                  </a:lnTo>
                  <a:lnTo>
                    <a:pt x="443627" y="22352"/>
                  </a:lnTo>
                  <a:lnTo>
                    <a:pt x="441454" y="9624"/>
                  </a:lnTo>
                  <a:lnTo>
                    <a:pt x="440523" y="0"/>
                  </a:lnTo>
                  <a:lnTo>
                    <a:pt x="436487" y="0"/>
                  </a:lnTo>
                  <a:lnTo>
                    <a:pt x="431209" y="19247"/>
                  </a:lnTo>
                  <a:lnTo>
                    <a:pt x="426863" y="42531"/>
                  </a:lnTo>
                  <a:lnTo>
                    <a:pt x="425931" y="66746"/>
                  </a:lnTo>
                  <a:lnTo>
                    <a:pt x="420654" y="91271"/>
                  </a:lnTo>
                  <a:lnTo>
                    <a:pt x="411341" y="105862"/>
                  </a:lnTo>
                  <a:lnTo>
                    <a:pt x="398923" y="105862"/>
                  </a:lnTo>
                  <a:lnTo>
                    <a:pt x="382159" y="100584"/>
                  </a:lnTo>
                  <a:lnTo>
                    <a:pt x="365395" y="91271"/>
                  </a:lnTo>
                  <a:lnTo>
                    <a:pt x="348941" y="81647"/>
                  </a:lnTo>
                  <a:lnTo>
                    <a:pt x="336213" y="74196"/>
                  </a:lnTo>
                  <a:lnTo>
                    <a:pt x="343663" y="49982"/>
                  </a:lnTo>
                  <a:lnTo>
                    <a:pt x="356081" y="33838"/>
                  </a:lnTo>
                  <a:lnTo>
                    <a:pt x="356081" y="24525"/>
                  </a:lnTo>
                  <a:lnTo>
                    <a:pt x="338386" y="26698"/>
                  </a:lnTo>
                  <a:lnTo>
                    <a:pt x="321622" y="26698"/>
                  </a:lnTo>
                  <a:lnTo>
                    <a:pt x="306099" y="24525"/>
                  </a:lnTo>
                  <a:lnTo>
                    <a:pt x="291509" y="17075"/>
                  </a:lnTo>
                  <a:lnTo>
                    <a:pt x="276917" y="17075"/>
                  </a:lnTo>
                  <a:lnTo>
                    <a:pt x="277849" y="19247"/>
                  </a:lnTo>
                  <a:lnTo>
                    <a:pt x="280022" y="20179"/>
                  </a:lnTo>
                  <a:lnTo>
                    <a:pt x="280022" y="22352"/>
                  </a:lnTo>
                  <a:lnTo>
                    <a:pt x="284368" y="24525"/>
                  </a:lnTo>
                  <a:lnTo>
                    <a:pt x="274745" y="33838"/>
                  </a:lnTo>
                  <a:lnTo>
                    <a:pt x="265431" y="37253"/>
                  </a:lnTo>
                  <a:lnTo>
                    <a:pt x="256118" y="42531"/>
                  </a:lnTo>
                  <a:lnTo>
                    <a:pt x="248977" y="48740"/>
                  </a:lnTo>
                  <a:lnTo>
                    <a:pt x="243700" y="57122"/>
                  </a:lnTo>
                  <a:lnTo>
                    <a:pt x="240595" y="74196"/>
                  </a:lnTo>
                  <a:lnTo>
                    <a:pt x="234387" y="72023"/>
                  </a:lnTo>
                  <a:lnTo>
                    <a:pt x="230972" y="71092"/>
                  </a:lnTo>
                  <a:lnTo>
                    <a:pt x="226005" y="71092"/>
                  </a:lnTo>
                  <a:lnTo>
                    <a:pt x="220727" y="68919"/>
                  </a:lnTo>
                  <a:lnTo>
                    <a:pt x="218554" y="63641"/>
                  </a:lnTo>
                  <a:lnTo>
                    <a:pt x="218554" y="59295"/>
                  </a:lnTo>
                  <a:lnTo>
                    <a:pt x="218554" y="56191"/>
                  </a:lnTo>
                  <a:lnTo>
                    <a:pt x="216381" y="54017"/>
                  </a:lnTo>
                  <a:lnTo>
                    <a:pt x="209241" y="49982"/>
                  </a:lnTo>
                  <a:lnTo>
                    <a:pt x="198685" y="56191"/>
                  </a:lnTo>
                  <a:lnTo>
                    <a:pt x="187509" y="63641"/>
                  </a:lnTo>
                  <a:lnTo>
                    <a:pt x="176954" y="72023"/>
                  </a:lnTo>
                  <a:lnTo>
                    <a:pt x="167641" y="81647"/>
                  </a:lnTo>
                  <a:lnTo>
                    <a:pt x="160190" y="85683"/>
                  </a:lnTo>
                  <a:lnTo>
                    <a:pt x="160190" y="98411"/>
                  </a:lnTo>
                  <a:lnTo>
                    <a:pt x="145599" y="103689"/>
                  </a:lnTo>
                  <a:lnTo>
                    <a:pt x="134112" y="114554"/>
                  </a:lnTo>
                  <a:lnTo>
                    <a:pt x="126041" y="129145"/>
                  </a:lnTo>
                  <a:lnTo>
                    <a:pt x="120763" y="143115"/>
                  </a:lnTo>
                  <a:lnTo>
                    <a:pt x="106172" y="146220"/>
                  </a:lnTo>
                  <a:lnTo>
                    <a:pt x="89409" y="150256"/>
                  </a:lnTo>
                  <a:lnTo>
                    <a:pt x="70782" y="153671"/>
                  </a:lnTo>
                  <a:lnTo>
                    <a:pt x="56191" y="155533"/>
                  </a:lnTo>
                  <a:lnTo>
                    <a:pt x="47809" y="155533"/>
                  </a:lnTo>
                  <a:lnTo>
                    <a:pt x="34149" y="161121"/>
                  </a:lnTo>
                  <a:lnTo>
                    <a:pt x="23904" y="170435"/>
                  </a:lnTo>
                  <a:lnTo>
                    <a:pt x="16454" y="180990"/>
                  </a:lnTo>
                  <a:lnTo>
                    <a:pt x="9313" y="192787"/>
                  </a:lnTo>
                  <a:lnTo>
                    <a:pt x="0" y="203342"/>
                  </a:lnTo>
                  <a:lnTo>
                    <a:pt x="4036" y="216070"/>
                  </a:lnTo>
                  <a:lnTo>
                    <a:pt x="7140" y="227557"/>
                  </a:lnTo>
                  <a:lnTo>
                    <a:pt x="16454" y="237180"/>
                  </a:lnTo>
                  <a:lnTo>
                    <a:pt x="14591" y="240285"/>
                  </a:lnTo>
                  <a:lnTo>
                    <a:pt x="13349" y="242458"/>
                  </a:lnTo>
                  <a:lnTo>
                    <a:pt x="11176" y="244631"/>
                  </a:lnTo>
                  <a:lnTo>
                    <a:pt x="9313" y="242458"/>
                  </a:lnTo>
                  <a:lnTo>
                    <a:pt x="7140" y="242458"/>
                  </a:lnTo>
                  <a:lnTo>
                    <a:pt x="4036" y="240285"/>
                  </a:lnTo>
                  <a:lnTo>
                    <a:pt x="0" y="240285"/>
                  </a:lnTo>
                  <a:lnTo>
                    <a:pt x="4036" y="253013"/>
                  </a:lnTo>
                  <a:lnTo>
                    <a:pt x="9313" y="270088"/>
                  </a:lnTo>
                  <a:lnTo>
                    <a:pt x="18627" y="289025"/>
                  </a:lnTo>
                  <a:lnTo>
                    <a:pt x="25767" y="309204"/>
                  </a:lnTo>
                  <a:lnTo>
                    <a:pt x="33218" y="327210"/>
                  </a:lnTo>
                  <a:lnTo>
                    <a:pt x="34149" y="346147"/>
                  </a:lnTo>
                  <a:lnTo>
                    <a:pt x="33218" y="361980"/>
                  </a:lnTo>
                  <a:lnTo>
                    <a:pt x="23904" y="375639"/>
                  </a:lnTo>
                  <a:lnTo>
                    <a:pt x="27009" y="381227"/>
                  </a:lnTo>
                  <a:lnTo>
                    <a:pt x="33218" y="386505"/>
                  </a:lnTo>
                  <a:lnTo>
                    <a:pt x="36322" y="391782"/>
                  </a:lnTo>
                  <a:lnTo>
                    <a:pt x="40358" y="398923"/>
                  </a:lnTo>
                  <a:lnTo>
                    <a:pt x="54949" y="398923"/>
                  </a:lnTo>
                  <a:lnTo>
                    <a:pt x="67677" y="397991"/>
                  </a:lnTo>
                  <a:lnTo>
                    <a:pt x="77922" y="391782"/>
                  </a:lnTo>
                  <a:lnTo>
                    <a:pt x="91582" y="386505"/>
                  </a:lnTo>
                  <a:lnTo>
                    <a:pt x="103999" y="383090"/>
                  </a:lnTo>
                  <a:lnTo>
                    <a:pt x="121695" y="381227"/>
                  </a:lnTo>
                  <a:lnTo>
                    <a:pt x="138459" y="383090"/>
                  </a:lnTo>
                  <a:lnTo>
                    <a:pt x="156154" y="383090"/>
                  </a:lnTo>
                  <a:lnTo>
                    <a:pt x="163294" y="358875"/>
                  </a:lnTo>
                  <a:lnTo>
                    <a:pt x="176954" y="354529"/>
                  </a:lnTo>
                  <a:lnTo>
                    <a:pt x="194649" y="351425"/>
                  </a:lnTo>
                  <a:lnTo>
                    <a:pt x="214518" y="347078"/>
                  </a:lnTo>
                  <a:lnTo>
                    <a:pt x="234387" y="346147"/>
                  </a:lnTo>
                  <a:lnTo>
                    <a:pt x="255186" y="343974"/>
                  </a:lnTo>
                  <a:lnTo>
                    <a:pt x="269777" y="346147"/>
                  </a:lnTo>
                  <a:lnTo>
                    <a:pt x="280022" y="349252"/>
                  </a:lnTo>
                  <a:lnTo>
                    <a:pt x="296786" y="351425"/>
                  </a:lnTo>
                  <a:lnTo>
                    <a:pt x="309204" y="358875"/>
                  </a:lnTo>
                  <a:lnTo>
                    <a:pt x="318517" y="368499"/>
                  </a:lnTo>
                  <a:lnTo>
                    <a:pt x="325968" y="379054"/>
                  </a:lnTo>
                  <a:lnTo>
                    <a:pt x="331245" y="390541"/>
                  </a:lnTo>
                  <a:lnTo>
                    <a:pt x="345837" y="384332"/>
                  </a:lnTo>
                  <a:lnTo>
                    <a:pt x="355150" y="379054"/>
                  </a:lnTo>
                  <a:lnTo>
                    <a:pt x="363532" y="369431"/>
                  </a:lnTo>
                  <a:lnTo>
                    <a:pt x="363532" y="375639"/>
                  </a:lnTo>
                  <a:lnTo>
                    <a:pt x="367568" y="375639"/>
                  </a:lnTo>
                  <a:lnTo>
                    <a:pt x="363532" y="381227"/>
                  </a:lnTo>
                  <a:lnTo>
                    <a:pt x="358254" y="386505"/>
                  </a:lnTo>
                  <a:lnTo>
                    <a:pt x="350804" y="390541"/>
                  </a:lnTo>
                  <a:lnTo>
                    <a:pt x="350804" y="393645"/>
                  </a:lnTo>
                  <a:lnTo>
                    <a:pt x="356081" y="393645"/>
                  </a:lnTo>
                  <a:lnTo>
                    <a:pt x="356081" y="398923"/>
                  </a:lnTo>
                  <a:lnTo>
                    <a:pt x="358254" y="398923"/>
                  </a:lnTo>
                  <a:lnTo>
                    <a:pt x="360427" y="398923"/>
                  </a:lnTo>
                  <a:lnTo>
                    <a:pt x="362290" y="397991"/>
                  </a:lnTo>
                  <a:lnTo>
                    <a:pt x="362290" y="395818"/>
                  </a:lnTo>
                  <a:lnTo>
                    <a:pt x="363532" y="393645"/>
                  </a:lnTo>
                  <a:lnTo>
                    <a:pt x="369741" y="395818"/>
                  </a:lnTo>
                  <a:lnTo>
                    <a:pt x="370672" y="397991"/>
                  </a:lnTo>
                  <a:lnTo>
                    <a:pt x="372845" y="398923"/>
                  </a:lnTo>
                  <a:lnTo>
                    <a:pt x="372845" y="401096"/>
                  </a:lnTo>
                  <a:lnTo>
                    <a:pt x="372845" y="403269"/>
                  </a:lnTo>
                  <a:lnTo>
                    <a:pt x="370672" y="405442"/>
                  </a:lnTo>
                  <a:lnTo>
                    <a:pt x="370672" y="406373"/>
                  </a:lnTo>
                  <a:lnTo>
                    <a:pt x="372845" y="408547"/>
                  </a:lnTo>
                  <a:lnTo>
                    <a:pt x="376881" y="410720"/>
                  </a:lnTo>
                  <a:lnTo>
                    <a:pt x="379986" y="413824"/>
                  </a:lnTo>
                  <a:lnTo>
                    <a:pt x="385263" y="415997"/>
                  </a:lnTo>
                  <a:lnTo>
                    <a:pt x="391472" y="418170"/>
                  </a:lnTo>
                  <a:lnTo>
                    <a:pt x="396750" y="419102"/>
                  </a:lnTo>
                  <a:lnTo>
                    <a:pt x="403890" y="456355"/>
                  </a:lnTo>
                  <a:lnTo>
                    <a:pt x="420654" y="458218"/>
                  </a:lnTo>
                  <a:lnTo>
                    <a:pt x="434314" y="460391"/>
                  </a:lnTo>
                  <a:lnTo>
                    <a:pt x="447663" y="462564"/>
                  </a:lnTo>
                  <a:lnTo>
                    <a:pt x="458218" y="458218"/>
                  </a:lnTo>
                  <a:lnTo>
                    <a:pt x="467531" y="451078"/>
                  </a:lnTo>
                  <a:lnTo>
                    <a:pt x="479949" y="462564"/>
                  </a:lnTo>
                  <a:lnTo>
                    <a:pt x="491436" y="470946"/>
                  </a:lnTo>
                  <a:lnTo>
                    <a:pt x="499818" y="467842"/>
                  </a:lnTo>
                  <a:lnTo>
                    <a:pt x="513477" y="462564"/>
                  </a:lnTo>
                  <a:lnTo>
                    <a:pt x="525895" y="456355"/>
                  </a:lnTo>
                  <a:lnTo>
                    <a:pt x="536450" y="451078"/>
                  </a:lnTo>
                  <a:lnTo>
                    <a:pt x="545764" y="441454"/>
                  </a:lnTo>
                  <a:lnTo>
                    <a:pt x="551041" y="428726"/>
                  </a:lnTo>
                  <a:lnTo>
                    <a:pt x="555077" y="412893"/>
                  </a:lnTo>
                  <a:lnTo>
                    <a:pt x="560355" y="397991"/>
                  </a:lnTo>
                  <a:lnTo>
                    <a:pt x="563459" y="383090"/>
                  </a:lnTo>
                  <a:lnTo>
                    <a:pt x="574945" y="358875"/>
                  </a:lnTo>
                  <a:lnTo>
                    <a:pt x="584259" y="336523"/>
                  </a:lnTo>
                  <a:lnTo>
                    <a:pt x="592641" y="316655"/>
                  </a:lnTo>
                  <a:lnTo>
                    <a:pt x="598850" y="294303"/>
                  </a:lnTo>
                  <a:lnTo>
                    <a:pt x="599781" y="271950"/>
                  </a:lnTo>
                  <a:lnTo>
                    <a:pt x="596677" y="244631"/>
                  </a:lnTo>
                  <a:close/>
                </a:path>
              </a:pathLst>
            </a:custGeom>
            <a:solidFill>
              <a:srgbClr val="D9D9D9"/>
            </a:solidFill>
            <a:ln w="3104" cap="flat">
              <a:noFill/>
              <a:prstDash val="solid"/>
              <a:miter/>
            </a:ln>
          </p:spPr>
          <p:txBody>
            <a:bodyPr rtlCol="0" anchor="ctr"/>
            <a:lstStyle/>
            <a:p>
              <a:endParaRPr lang="en-US"/>
            </a:p>
          </p:txBody>
        </p:sp>
        <p:sp>
          <p:nvSpPr>
            <p:cNvPr id="205" name="Freeform: Shape 204">
              <a:extLst>
                <a:ext uri="{FF2B5EF4-FFF2-40B4-BE49-F238E27FC236}">
                  <a16:creationId xmlns:a16="http://schemas.microsoft.com/office/drawing/2014/main" id="{55103E30-8341-47DB-A792-77DCF8F3B984}"/>
                </a:ext>
              </a:extLst>
            </p:cNvPr>
            <p:cNvSpPr/>
            <p:nvPr/>
          </p:nvSpPr>
          <p:spPr>
            <a:xfrm>
              <a:off x="7376444" y="5893661"/>
              <a:ext cx="15522" cy="9313"/>
            </a:xfrm>
            <a:custGeom>
              <a:avLst/>
              <a:gdLst>
                <a:gd name="connsiteX0" fmla="*/ 9313 w 15522"/>
                <a:gd name="connsiteY0" fmla="*/ 5278 h 9313"/>
                <a:gd name="connsiteX1" fmla="*/ 9313 w 15522"/>
                <a:gd name="connsiteY1" fmla="*/ 3104 h 9313"/>
                <a:gd name="connsiteX2" fmla="*/ 7140 w 15522"/>
                <a:gd name="connsiteY2" fmla="*/ 2173 h 9313"/>
                <a:gd name="connsiteX3" fmla="*/ 4967 w 15522"/>
                <a:gd name="connsiteY3" fmla="*/ 2173 h 9313"/>
                <a:gd name="connsiteX4" fmla="*/ 3104 w 15522"/>
                <a:gd name="connsiteY4" fmla="*/ 0 h 9313"/>
                <a:gd name="connsiteX5" fmla="*/ 0 w 15522"/>
                <a:gd name="connsiteY5" fmla="*/ 0 h 9313"/>
                <a:gd name="connsiteX6" fmla="*/ 3104 w 15522"/>
                <a:gd name="connsiteY6" fmla="*/ 3104 h 9313"/>
                <a:gd name="connsiteX7" fmla="*/ 4967 w 15522"/>
                <a:gd name="connsiteY7" fmla="*/ 5278 h 9313"/>
                <a:gd name="connsiteX8" fmla="*/ 7140 w 15522"/>
                <a:gd name="connsiteY8" fmla="*/ 7451 h 9313"/>
                <a:gd name="connsiteX9" fmla="*/ 10245 w 15522"/>
                <a:gd name="connsiteY9" fmla="*/ 9624 h 9313"/>
                <a:gd name="connsiteX10" fmla="*/ 16454 w 15522"/>
                <a:gd name="connsiteY10" fmla="*/ 10555 h 9313"/>
                <a:gd name="connsiteX11" fmla="*/ 16454 w 15522"/>
                <a:gd name="connsiteY11" fmla="*/ 7451 h 9313"/>
                <a:gd name="connsiteX12" fmla="*/ 12418 w 15522"/>
                <a:gd name="connsiteY12" fmla="*/ 7451 h 9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522" h="9313">
                  <a:moveTo>
                    <a:pt x="9313" y="5278"/>
                  </a:moveTo>
                  <a:lnTo>
                    <a:pt x="9313" y="3104"/>
                  </a:lnTo>
                  <a:lnTo>
                    <a:pt x="7140" y="2173"/>
                  </a:lnTo>
                  <a:lnTo>
                    <a:pt x="4967" y="2173"/>
                  </a:lnTo>
                  <a:lnTo>
                    <a:pt x="3104" y="0"/>
                  </a:lnTo>
                  <a:lnTo>
                    <a:pt x="0" y="0"/>
                  </a:lnTo>
                  <a:lnTo>
                    <a:pt x="3104" y="3104"/>
                  </a:lnTo>
                  <a:lnTo>
                    <a:pt x="4967" y="5278"/>
                  </a:lnTo>
                  <a:lnTo>
                    <a:pt x="7140" y="7451"/>
                  </a:lnTo>
                  <a:lnTo>
                    <a:pt x="10245" y="9624"/>
                  </a:lnTo>
                  <a:lnTo>
                    <a:pt x="16454" y="10555"/>
                  </a:lnTo>
                  <a:lnTo>
                    <a:pt x="16454" y="7451"/>
                  </a:lnTo>
                  <a:lnTo>
                    <a:pt x="12418" y="7451"/>
                  </a:lnTo>
                  <a:close/>
                </a:path>
              </a:pathLst>
            </a:custGeom>
            <a:solidFill>
              <a:srgbClr val="D9D9D9"/>
            </a:solidFill>
            <a:ln w="3104" cap="flat">
              <a:noFill/>
              <a:prstDash val="solid"/>
              <a:miter/>
            </a:ln>
          </p:spPr>
          <p:txBody>
            <a:bodyPr rtlCol="0" anchor="ctr"/>
            <a:lstStyle/>
            <a:p>
              <a:endParaRPr lang="en-US"/>
            </a:p>
          </p:txBody>
        </p:sp>
        <p:sp>
          <p:nvSpPr>
            <p:cNvPr id="206" name="Freeform: Shape 205">
              <a:extLst>
                <a:ext uri="{FF2B5EF4-FFF2-40B4-BE49-F238E27FC236}">
                  <a16:creationId xmlns:a16="http://schemas.microsoft.com/office/drawing/2014/main" id="{69F72C72-E5BA-4CD1-931D-A9567D9E89CA}"/>
                </a:ext>
              </a:extLst>
            </p:cNvPr>
            <p:cNvSpPr/>
            <p:nvPr/>
          </p:nvSpPr>
          <p:spPr>
            <a:xfrm>
              <a:off x="2900127" y="5457796"/>
              <a:ext cx="55880" cy="37253"/>
            </a:xfrm>
            <a:custGeom>
              <a:avLst/>
              <a:gdLst>
                <a:gd name="connsiteX0" fmla="*/ 29182 w 55880"/>
                <a:gd name="connsiteY0" fmla="*/ 5278 h 37253"/>
                <a:gd name="connsiteX1" fmla="*/ 12418 w 55880"/>
                <a:gd name="connsiteY1" fmla="*/ 0 h 37253"/>
                <a:gd name="connsiteX2" fmla="*/ 10245 w 55880"/>
                <a:gd name="connsiteY2" fmla="*/ 1863 h 37253"/>
                <a:gd name="connsiteX3" fmla="*/ 8072 w 55880"/>
                <a:gd name="connsiteY3" fmla="*/ 1863 h 37253"/>
                <a:gd name="connsiteX4" fmla="*/ 8072 w 55880"/>
                <a:gd name="connsiteY4" fmla="*/ 3104 h 37253"/>
                <a:gd name="connsiteX5" fmla="*/ 7140 w 55880"/>
                <a:gd name="connsiteY5" fmla="*/ 3104 h 37253"/>
                <a:gd name="connsiteX6" fmla="*/ 3104 w 55880"/>
                <a:gd name="connsiteY6" fmla="*/ 5278 h 37253"/>
                <a:gd name="connsiteX7" fmla="*/ 3104 w 55880"/>
                <a:gd name="connsiteY7" fmla="*/ 18006 h 37253"/>
                <a:gd name="connsiteX8" fmla="*/ 3104 w 55880"/>
                <a:gd name="connsiteY8" fmla="*/ 27319 h 37253"/>
                <a:gd name="connsiteX9" fmla="*/ 0 w 55880"/>
                <a:gd name="connsiteY9" fmla="*/ 36943 h 37253"/>
                <a:gd name="connsiteX10" fmla="*/ 3104 w 55880"/>
                <a:gd name="connsiteY10" fmla="*/ 36943 h 37253"/>
                <a:gd name="connsiteX11" fmla="*/ 3104 w 55880"/>
                <a:gd name="connsiteY11" fmla="*/ 40047 h 37253"/>
                <a:gd name="connsiteX12" fmla="*/ 15522 w 55880"/>
                <a:gd name="connsiteY12" fmla="*/ 36943 h 37253"/>
                <a:gd name="connsiteX13" fmla="*/ 27009 w 55880"/>
                <a:gd name="connsiteY13" fmla="*/ 34770 h 37253"/>
                <a:gd name="connsiteX14" fmla="*/ 39427 w 55880"/>
                <a:gd name="connsiteY14" fmla="*/ 32597 h 37253"/>
                <a:gd name="connsiteX15" fmla="*/ 51844 w 55880"/>
                <a:gd name="connsiteY15" fmla="*/ 24215 h 37253"/>
                <a:gd name="connsiteX16" fmla="*/ 56191 w 55880"/>
                <a:gd name="connsiteY16" fmla="*/ 24215 h 37253"/>
                <a:gd name="connsiteX17" fmla="*/ 56191 w 55880"/>
                <a:gd name="connsiteY17" fmla="*/ 19868 h 37253"/>
                <a:gd name="connsiteX18" fmla="*/ 41600 w 55880"/>
                <a:gd name="connsiteY18" fmla="*/ 12418 h 37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5880" h="37253">
                  <a:moveTo>
                    <a:pt x="29182" y="5278"/>
                  </a:moveTo>
                  <a:lnTo>
                    <a:pt x="12418" y="0"/>
                  </a:lnTo>
                  <a:lnTo>
                    <a:pt x="10245" y="1863"/>
                  </a:lnTo>
                  <a:lnTo>
                    <a:pt x="8072" y="1863"/>
                  </a:lnTo>
                  <a:lnTo>
                    <a:pt x="8072" y="3104"/>
                  </a:lnTo>
                  <a:lnTo>
                    <a:pt x="7140" y="3104"/>
                  </a:lnTo>
                  <a:lnTo>
                    <a:pt x="3104" y="5278"/>
                  </a:lnTo>
                  <a:lnTo>
                    <a:pt x="3104" y="18006"/>
                  </a:lnTo>
                  <a:lnTo>
                    <a:pt x="3104" y="27319"/>
                  </a:lnTo>
                  <a:lnTo>
                    <a:pt x="0" y="36943"/>
                  </a:lnTo>
                  <a:lnTo>
                    <a:pt x="3104" y="36943"/>
                  </a:lnTo>
                  <a:lnTo>
                    <a:pt x="3104" y="40047"/>
                  </a:lnTo>
                  <a:lnTo>
                    <a:pt x="15522" y="36943"/>
                  </a:lnTo>
                  <a:lnTo>
                    <a:pt x="27009" y="34770"/>
                  </a:lnTo>
                  <a:lnTo>
                    <a:pt x="39427" y="32597"/>
                  </a:lnTo>
                  <a:lnTo>
                    <a:pt x="51844" y="24215"/>
                  </a:lnTo>
                  <a:lnTo>
                    <a:pt x="56191" y="24215"/>
                  </a:lnTo>
                  <a:lnTo>
                    <a:pt x="56191" y="19868"/>
                  </a:lnTo>
                  <a:lnTo>
                    <a:pt x="41600" y="12418"/>
                  </a:lnTo>
                  <a:close/>
                </a:path>
              </a:pathLst>
            </a:custGeom>
            <a:solidFill>
              <a:srgbClr val="D9D9D9"/>
            </a:solidFill>
            <a:ln w="3104" cap="flat">
              <a:noFill/>
              <a:prstDash val="solid"/>
              <a:miter/>
            </a:ln>
          </p:spPr>
          <p:txBody>
            <a:bodyPr rtlCol="0" anchor="ctr"/>
            <a:lstStyle/>
            <a:p>
              <a:endParaRPr lang="en-US"/>
            </a:p>
          </p:txBody>
        </p:sp>
        <p:sp>
          <p:nvSpPr>
            <p:cNvPr id="207" name="Freeform: Shape 206">
              <a:extLst>
                <a:ext uri="{FF2B5EF4-FFF2-40B4-BE49-F238E27FC236}">
                  <a16:creationId xmlns:a16="http://schemas.microsoft.com/office/drawing/2014/main" id="{63FB0684-AAEA-4289-A916-A989892D347D}"/>
                </a:ext>
              </a:extLst>
            </p:cNvPr>
            <p:cNvSpPr/>
            <p:nvPr/>
          </p:nvSpPr>
          <p:spPr>
            <a:xfrm>
              <a:off x="6488880" y="5710498"/>
              <a:ext cx="301132" cy="207999"/>
            </a:xfrm>
            <a:custGeom>
              <a:avLst/>
              <a:gdLst>
                <a:gd name="connsiteX0" fmla="*/ 284368 w 301132"/>
                <a:gd name="connsiteY0" fmla="*/ 210793 h 207998"/>
                <a:gd name="connsiteX1" fmla="*/ 294613 w 301132"/>
                <a:gd name="connsiteY1" fmla="*/ 207378 h 207998"/>
                <a:gd name="connsiteX2" fmla="*/ 297718 w 301132"/>
                <a:gd name="connsiteY2" fmla="*/ 205515 h 207998"/>
                <a:gd name="connsiteX3" fmla="*/ 299891 w 301132"/>
                <a:gd name="connsiteY3" fmla="*/ 205515 h 207998"/>
                <a:gd name="connsiteX4" fmla="*/ 302064 w 301132"/>
                <a:gd name="connsiteY4" fmla="*/ 203342 h 207998"/>
                <a:gd name="connsiteX5" fmla="*/ 303926 w 301132"/>
                <a:gd name="connsiteY5" fmla="*/ 203342 h 207998"/>
                <a:gd name="connsiteX6" fmla="*/ 287473 w 301132"/>
                <a:gd name="connsiteY6" fmla="*/ 195891 h 207998"/>
                <a:gd name="connsiteX7" fmla="*/ 269777 w 301132"/>
                <a:gd name="connsiteY7" fmla="*/ 186267 h 207998"/>
                <a:gd name="connsiteX8" fmla="*/ 250840 w 301132"/>
                <a:gd name="connsiteY8" fmla="*/ 178817 h 207998"/>
                <a:gd name="connsiteX9" fmla="*/ 234387 w 301132"/>
                <a:gd name="connsiteY9" fmla="*/ 173539 h 207998"/>
                <a:gd name="connsiteX10" fmla="*/ 226936 w 301132"/>
                <a:gd name="connsiteY10" fmla="*/ 175712 h 207998"/>
                <a:gd name="connsiteX11" fmla="*/ 219796 w 301132"/>
                <a:gd name="connsiteY11" fmla="*/ 178817 h 207998"/>
                <a:gd name="connsiteX12" fmla="*/ 211413 w 301132"/>
                <a:gd name="connsiteY12" fmla="*/ 183163 h 207998"/>
                <a:gd name="connsiteX13" fmla="*/ 199927 w 301132"/>
                <a:gd name="connsiteY13" fmla="*/ 183163 h 207998"/>
                <a:gd name="connsiteX14" fmla="*/ 190614 w 301132"/>
                <a:gd name="connsiteY14" fmla="*/ 177886 h 207998"/>
                <a:gd name="connsiteX15" fmla="*/ 184094 w 301132"/>
                <a:gd name="connsiteY15" fmla="*/ 171366 h 207998"/>
                <a:gd name="connsiteX16" fmla="*/ 174781 w 301132"/>
                <a:gd name="connsiteY16" fmla="*/ 168262 h 207998"/>
                <a:gd name="connsiteX17" fmla="*/ 160190 w 301132"/>
                <a:gd name="connsiteY17" fmla="*/ 166089 h 207998"/>
                <a:gd name="connsiteX18" fmla="*/ 160190 w 301132"/>
                <a:gd name="connsiteY18" fmla="*/ 144047 h 207998"/>
                <a:gd name="connsiteX19" fmla="*/ 163294 w 301132"/>
                <a:gd name="connsiteY19" fmla="*/ 126041 h 207998"/>
                <a:gd name="connsiteX20" fmla="*/ 145599 w 301132"/>
                <a:gd name="connsiteY20" fmla="*/ 111140 h 207998"/>
                <a:gd name="connsiteX21" fmla="*/ 133181 w 301132"/>
                <a:gd name="connsiteY21" fmla="*/ 92202 h 207998"/>
                <a:gd name="connsiteX22" fmla="*/ 121695 w 301132"/>
                <a:gd name="connsiteY22" fmla="*/ 76370 h 207998"/>
                <a:gd name="connsiteX23" fmla="*/ 109277 w 301132"/>
                <a:gd name="connsiteY23" fmla="*/ 61468 h 207998"/>
                <a:gd name="connsiteX24" fmla="*/ 101826 w 301132"/>
                <a:gd name="connsiteY24" fmla="*/ 54018 h 207998"/>
                <a:gd name="connsiteX25" fmla="*/ 99964 w 301132"/>
                <a:gd name="connsiteY25" fmla="*/ 54018 h 207998"/>
                <a:gd name="connsiteX26" fmla="*/ 99964 w 301132"/>
                <a:gd name="connsiteY26" fmla="*/ 51844 h 207998"/>
                <a:gd name="connsiteX27" fmla="*/ 94686 w 301132"/>
                <a:gd name="connsiteY27" fmla="*/ 47809 h 207998"/>
                <a:gd name="connsiteX28" fmla="*/ 76991 w 301132"/>
                <a:gd name="connsiteY28" fmla="*/ 39116 h 207998"/>
                <a:gd name="connsiteX29" fmla="*/ 62400 w 301132"/>
                <a:gd name="connsiteY29" fmla="*/ 29803 h 207998"/>
                <a:gd name="connsiteX30" fmla="*/ 47809 w 301132"/>
                <a:gd name="connsiteY30" fmla="*/ 20179 h 207998"/>
                <a:gd name="connsiteX31" fmla="*/ 34149 w 301132"/>
                <a:gd name="connsiteY31" fmla="*/ 4346 h 207998"/>
                <a:gd name="connsiteX32" fmla="*/ 0 w 301132"/>
                <a:gd name="connsiteY32" fmla="*/ 0 h 207998"/>
                <a:gd name="connsiteX33" fmla="*/ 4967 w 301132"/>
                <a:gd name="connsiteY33" fmla="*/ 17075 h 207998"/>
                <a:gd name="connsiteX34" fmla="*/ 16454 w 301132"/>
                <a:gd name="connsiteY34" fmla="*/ 27630 h 207998"/>
                <a:gd name="connsiteX35" fmla="*/ 29182 w 301132"/>
                <a:gd name="connsiteY35" fmla="*/ 39116 h 207998"/>
                <a:gd name="connsiteX36" fmla="*/ 40358 w 301132"/>
                <a:gd name="connsiteY36" fmla="*/ 47809 h 207998"/>
                <a:gd name="connsiteX37" fmla="*/ 50913 w 301132"/>
                <a:gd name="connsiteY37" fmla="*/ 61468 h 207998"/>
                <a:gd name="connsiteX38" fmla="*/ 62400 w 301132"/>
                <a:gd name="connsiteY38" fmla="*/ 77301 h 207998"/>
                <a:gd name="connsiteX39" fmla="*/ 72644 w 301132"/>
                <a:gd name="connsiteY39" fmla="*/ 98411 h 207998"/>
                <a:gd name="connsiteX40" fmla="*/ 85373 w 301132"/>
                <a:gd name="connsiteY40" fmla="*/ 118590 h 207998"/>
                <a:gd name="connsiteX41" fmla="*/ 97790 w 301132"/>
                <a:gd name="connsiteY41" fmla="*/ 136596 h 207998"/>
                <a:gd name="connsiteX42" fmla="*/ 114555 w 301132"/>
                <a:gd name="connsiteY42" fmla="*/ 153671 h 207998"/>
                <a:gd name="connsiteX43" fmla="*/ 133181 w 301132"/>
                <a:gd name="connsiteY43" fmla="*/ 164226 h 207998"/>
                <a:gd name="connsiteX44" fmla="*/ 155223 w 301132"/>
                <a:gd name="connsiteY44" fmla="*/ 170435 h 207998"/>
                <a:gd name="connsiteX45" fmla="*/ 153050 w 301132"/>
                <a:gd name="connsiteY45" fmla="*/ 173539 h 207998"/>
                <a:gd name="connsiteX46" fmla="*/ 150877 w 301132"/>
                <a:gd name="connsiteY46" fmla="*/ 175712 h 207998"/>
                <a:gd name="connsiteX47" fmla="*/ 147772 w 301132"/>
                <a:gd name="connsiteY47" fmla="*/ 178817 h 207998"/>
                <a:gd name="connsiteX48" fmla="*/ 155223 w 301132"/>
                <a:gd name="connsiteY48" fmla="*/ 183163 h 207998"/>
                <a:gd name="connsiteX49" fmla="*/ 170745 w 301132"/>
                <a:gd name="connsiteY49" fmla="*/ 190614 h 207998"/>
                <a:gd name="connsiteX50" fmla="*/ 190614 w 301132"/>
                <a:gd name="connsiteY50" fmla="*/ 195891 h 207998"/>
                <a:gd name="connsiteX51" fmla="*/ 216691 w 301132"/>
                <a:gd name="connsiteY51" fmla="*/ 201169 h 207998"/>
                <a:gd name="connsiteX52" fmla="*/ 240595 w 301132"/>
                <a:gd name="connsiteY52" fmla="*/ 207378 h 207998"/>
                <a:gd name="connsiteX53" fmla="*/ 263569 w 301132"/>
                <a:gd name="connsiteY53" fmla="*/ 210793 h 20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301132" h="207998">
                  <a:moveTo>
                    <a:pt x="284368" y="210793"/>
                  </a:moveTo>
                  <a:lnTo>
                    <a:pt x="294613" y="207378"/>
                  </a:lnTo>
                  <a:lnTo>
                    <a:pt x="297718" y="205515"/>
                  </a:lnTo>
                  <a:lnTo>
                    <a:pt x="299891" y="205515"/>
                  </a:lnTo>
                  <a:lnTo>
                    <a:pt x="302064" y="203342"/>
                  </a:lnTo>
                  <a:lnTo>
                    <a:pt x="303926" y="203342"/>
                  </a:lnTo>
                  <a:lnTo>
                    <a:pt x="287473" y="195891"/>
                  </a:lnTo>
                  <a:lnTo>
                    <a:pt x="269777" y="186267"/>
                  </a:lnTo>
                  <a:lnTo>
                    <a:pt x="250840" y="178817"/>
                  </a:lnTo>
                  <a:lnTo>
                    <a:pt x="234387" y="173539"/>
                  </a:lnTo>
                  <a:lnTo>
                    <a:pt x="226936" y="175712"/>
                  </a:lnTo>
                  <a:lnTo>
                    <a:pt x="219796" y="178817"/>
                  </a:lnTo>
                  <a:lnTo>
                    <a:pt x="211413" y="183163"/>
                  </a:lnTo>
                  <a:lnTo>
                    <a:pt x="199927" y="183163"/>
                  </a:lnTo>
                  <a:lnTo>
                    <a:pt x="190614" y="177886"/>
                  </a:lnTo>
                  <a:lnTo>
                    <a:pt x="184094" y="171366"/>
                  </a:lnTo>
                  <a:lnTo>
                    <a:pt x="174781" y="168262"/>
                  </a:lnTo>
                  <a:lnTo>
                    <a:pt x="160190" y="166089"/>
                  </a:lnTo>
                  <a:lnTo>
                    <a:pt x="160190" y="144047"/>
                  </a:lnTo>
                  <a:lnTo>
                    <a:pt x="163294" y="126041"/>
                  </a:lnTo>
                  <a:lnTo>
                    <a:pt x="145599" y="111140"/>
                  </a:lnTo>
                  <a:lnTo>
                    <a:pt x="133181" y="92202"/>
                  </a:lnTo>
                  <a:lnTo>
                    <a:pt x="121695" y="76370"/>
                  </a:lnTo>
                  <a:lnTo>
                    <a:pt x="109277" y="61468"/>
                  </a:lnTo>
                  <a:lnTo>
                    <a:pt x="101826" y="54018"/>
                  </a:lnTo>
                  <a:lnTo>
                    <a:pt x="99964" y="54018"/>
                  </a:lnTo>
                  <a:lnTo>
                    <a:pt x="99964" y="51844"/>
                  </a:lnTo>
                  <a:lnTo>
                    <a:pt x="94686" y="47809"/>
                  </a:lnTo>
                  <a:lnTo>
                    <a:pt x="76991" y="39116"/>
                  </a:lnTo>
                  <a:lnTo>
                    <a:pt x="62400" y="29803"/>
                  </a:lnTo>
                  <a:lnTo>
                    <a:pt x="47809" y="20179"/>
                  </a:lnTo>
                  <a:lnTo>
                    <a:pt x="34149" y="4346"/>
                  </a:lnTo>
                  <a:lnTo>
                    <a:pt x="0" y="0"/>
                  </a:lnTo>
                  <a:lnTo>
                    <a:pt x="4967" y="17075"/>
                  </a:lnTo>
                  <a:lnTo>
                    <a:pt x="16454" y="27630"/>
                  </a:lnTo>
                  <a:lnTo>
                    <a:pt x="29182" y="39116"/>
                  </a:lnTo>
                  <a:lnTo>
                    <a:pt x="40358" y="47809"/>
                  </a:lnTo>
                  <a:lnTo>
                    <a:pt x="50913" y="61468"/>
                  </a:lnTo>
                  <a:lnTo>
                    <a:pt x="62400" y="77301"/>
                  </a:lnTo>
                  <a:lnTo>
                    <a:pt x="72644" y="98411"/>
                  </a:lnTo>
                  <a:lnTo>
                    <a:pt x="85373" y="118590"/>
                  </a:lnTo>
                  <a:lnTo>
                    <a:pt x="97790" y="136596"/>
                  </a:lnTo>
                  <a:lnTo>
                    <a:pt x="114555" y="153671"/>
                  </a:lnTo>
                  <a:lnTo>
                    <a:pt x="133181" y="164226"/>
                  </a:lnTo>
                  <a:lnTo>
                    <a:pt x="155223" y="170435"/>
                  </a:lnTo>
                  <a:lnTo>
                    <a:pt x="153050" y="173539"/>
                  </a:lnTo>
                  <a:lnTo>
                    <a:pt x="150877" y="175712"/>
                  </a:lnTo>
                  <a:lnTo>
                    <a:pt x="147772" y="178817"/>
                  </a:lnTo>
                  <a:lnTo>
                    <a:pt x="155223" y="183163"/>
                  </a:lnTo>
                  <a:lnTo>
                    <a:pt x="170745" y="190614"/>
                  </a:lnTo>
                  <a:lnTo>
                    <a:pt x="190614" y="195891"/>
                  </a:lnTo>
                  <a:lnTo>
                    <a:pt x="216691" y="201169"/>
                  </a:lnTo>
                  <a:lnTo>
                    <a:pt x="240595" y="207378"/>
                  </a:lnTo>
                  <a:lnTo>
                    <a:pt x="263569" y="210793"/>
                  </a:lnTo>
                  <a:close/>
                </a:path>
              </a:pathLst>
            </a:custGeom>
            <a:solidFill>
              <a:srgbClr val="D9D9D9"/>
            </a:solidFill>
            <a:ln w="3104" cap="flat">
              <a:noFill/>
              <a:prstDash val="solid"/>
              <a:miter/>
            </a:ln>
          </p:spPr>
          <p:txBody>
            <a:bodyPr rtlCol="0" anchor="ctr"/>
            <a:lstStyle/>
            <a:p>
              <a:endParaRPr lang="en-US"/>
            </a:p>
          </p:txBody>
        </p:sp>
        <p:sp>
          <p:nvSpPr>
            <p:cNvPr id="208" name="Freeform: Shape 207">
              <a:extLst>
                <a:ext uri="{FF2B5EF4-FFF2-40B4-BE49-F238E27FC236}">
                  <a16:creationId xmlns:a16="http://schemas.microsoft.com/office/drawing/2014/main" id="{ADB52854-446E-4A24-9B64-7847934ED1B7}"/>
                </a:ext>
              </a:extLst>
            </p:cNvPr>
            <p:cNvSpPr/>
            <p:nvPr/>
          </p:nvSpPr>
          <p:spPr>
            <a:xfrm>
              <a:off x="7403453" y="5901112"/>
              <a:ext cx="24836" cy="21731"/>
            </a:xfrm>
            <a:custGeom>
              <a:avLst/>
              <a:gdLst>
                <a:gd name="connsiteX0" fmla="*/ 26078 w 24835"/>
                <a:gd name="connsiteY0" fmla="*/ 24215 h 21731"/>
                <a:gd name="connsiteX1" fmla="*/ 21731 w 24835"/>
                <a:gd name="connsiteY1" fmla="*/ 18006 h 21731"/>
                <a:gd name="connsiteX2" fmla="*/ 19869 w 24835"/>
                <a:gd name="connsiteY2" fmla="*/ 12728 h 21731"/>
                <a:gd name="connsiteX3" fmla="*/ 16454 w 24835"/>
                <a:gd name="connsiteY3" fmla="*/ 9624 h 21731"/>
                <a:gd name="connsiteX4" fmla="*/ 11487 w 24835"/>
                <a:gd name="connsiteY4" fmla="*/ 5278 h 21731"/>
                <a:gd name="connsiteX5" fmla="*/ 7140 w 24835"/>
                <a:gd name="connsiteY5" fmla="*/ 3104 h 21731"/>
                <a:gd name="connsiteX6" fmla="*/ 0 w 24835"/>
                <a:gd name="connsiteY6" fmla="*/ 0 h 21731"/>
                <a:gd name="connsiteX7" fmla="*/ 4036 w 24835"/>
                <a:gd name="connsiteY7" fmla="*/ 7451 h 21731"/>
                <a:gd name="connsiteX8" fmla="*/ 7140 w 24835"/>
                <a:gd name="connsiteY8" fmla="*/ 12728 h 21731"/>
                <a:gd name="connsiteX9" fmla="*/ 11487 w 24835"/>
                <a:gd name="connsiteY9" fmla="*/ 16764 h 21731"/>
                <a:gd name="connsiteX10" fmla="*/ 16454 w 24835"/>
                <a:gd name="connsiteY10" fmla="*/ 20179 h 21731"/>
                <a:gd name="connsiteX11" fmla="*/ 19869 w 24835"/>
                <a:gd name="connsiteY11" fmla="*/ 24215 h 21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835" h="21731">
                  <a:moveTo>
                    <a:pt x="26078" y="24215"/>
                  </a:moveTo>
                  <a:lnTo>
                    <a:pt x="21731" y="18006"/>
                  </a:lnTo>
                  <a:lnTo>
                    <a:pt x="19869" y="12728"/>
                  </a:lnTo>
                  <a:lnTo>
                    <a:pt x="16454" y="9624"/>
                  </a:lnTo>
                  <a:lnTo>
                    <a:pt x="11487" y="5278"/>
                  </a:lnTo>
                  <a:lnTo>
                    <a:pt x="7140" y="3104"/>
                  </a:lnTo>
                  <a:lnTo>
                    <a:pt x="0" y="0"/>
                  </a:lnTo>
                  <a:lnTo>
                    <a:pt x="4036" y="7451"/>
                  </a:lnTo>
                  <a:lnTo>
                    <a:pt x="7140" y="12728"/>
                  </a:lnTo>
                  <a:lnTo>
                    <a:pt x="11487" y="16764"/>
                  </a:lnTo>
                  <a:lnTo>
                    <a:pt x="16454" y="20179"/>
                  </a:lnTo>
                  <a:lnTo>
                    <a:pt x="19869" y="24215"/>
                  </a:lnTo>
                  <a:close/>
                </a:path>
              </a:pathLst>
            </a:custGeom>
            <a:solidFill>
              <a:srgbClr val="D9D9D9"/>
            </a:solidFill>
            <a:ln w="3104" cap="flat">
              <a:noFill/>
              <a:prstDash val="solid"/>
              <a:miter/>
            </a:ln>
          </p:spPr>
          <p:txBody>
            <a:bodyPr rtlCol="0" anchor="ctr"/>
            <a:lstStyle/>
            <a:p>
              <a:endParaRPr lang="en-US"/>
            </a:p>
          </p:txBody>
        </p:sp>
        <p:sp>
          <p:nvSpPr>
            <p:cNvPr id="209" name="Freeform: Shape 208">
              <a:extLst>
                <a:ext uri="{FF2B5EF4-FFF2-40B4-BE49-F238E27FC236}">
                  <a16:creationId xmlns:a16="http://schemas.microsoft.com/office/drawing/2014/main" id="{DFAB5C16-815C-479D-8DBC-A3BE0B7CF789}"/>
                </a:ext>
              </a:extLst>
            </p:cNvPr>
            <p:cNvSpPr/>
            <p:nvPr/>
          </p:nvSpPr>
          <p:spPr>
            <a:xfrm>
              <a:off x="7568921" y="6290411"/>
              <a:ext cx="93134" cy="145910"/>
            </a:xfrm>
            <a:custGeom>
              <a:avLst/>
              <a:gdLst>
                <a:gd name="connsiteX0" fmla="*/ 89719 w 93133"/>
                <a:gd name="connsiteY0" fmla="*/ 63641 h 145909"/>
                <a:gd name="connsiteX1" fmla="*/ 87546 w 93133"/>
                <a:gd name="connsiteY1" fmla="*/ 66746 h 145909"/>
                <a:gd name="connsiteX2" fmla="*/ 83510 w 93133"/>
                <a:gd name="connsiteY2" fmla="*/ 69850 h 145909"/>
                <a:gd name="connsiteX3" fmla="*/ 80406 w 93133"/>
                <a:gd name="connsiteY3" fmla="*/ 69850 h 145909"/>
                <a:gd name="connsiteX4" fmla="*/ 78232 w 93133"/>
                <a:gd name="connsiteY4" fmla="*/ 69850 h 145909"/>
                <a:gd name="connsiteX5" fmla="*/ 75128 w 93133"/>
                <a:gd name="connsiteY5" fmla="*/ 69850 h 145909"/>
                <a:gd name="connsiteX6" fmla="*/ 68919 w 93133"/>
                <a:gd name="connsiteY6" fmla="*/ 69850 h 145909"/>
                <a:gd name="connsiteX7" fmla="*/ 63641 w 93133"/>
                <a:gd name="connsiteY7" fmla="*/ 69850 h 145909"/>
                <a:gd name="connsiteX8" fmla="*/ 53086 w 93133"/>
                <a:gd name="connsiteY8" fmla="*/ 48740 h 145909"/>
                <a:gd name="connsiteX9" fmla="*/ 38495 w 93133"/>
                <a:gd name="connsiteY9" fmla="*/ 31976 h 145909"/>
                <a:gd name="connsiteX10" fmla="*/ 23904 w 93133"/>
                <a:gd name="connsiteY10" fmla="*/ 17075 h 145909"/>
                <a:gd name="connsiteX11" fmla="*/ 7451 w 93133"/>
                <a:gd name="connsiteY11" fmla="*/ 0 h 145909"/>
                <a:gd name="connsiteX12" fmla="*/ 0 w 93133"/>
                <a:gd name="connsiteY12" fmla="*/ 0 h 145909"/>
                <a:gd name="connsiteX13" fmla="*/ 4346 w 93133"/>
                <a:gd name="connsiteY13" fmla="*/ 11797 h 145909"/>
                <a:gd name="connsiteX14" fmla="*/ 9313 w 93133"/>
                <a:gd name="connsiteY14" fmla="*/ 26388 h 145909"/>
                <a:gd name="connsiteX15" fmla="*/ 17695 w 93133"/>
                <a:gd name="connsiteY15" fmla="*/ 42531 h 145909"/>
                <a:gd name="connsiteX16" fmla="*/ 29182 w 93133"/>
                <a:gd name="connsiteY16" fmla="*/ 61468 h 145909"/>
                <a:gd name="connsiteX17" fmla="*/ 36633 w 93133"/>
                <a:gd name="connsiteY17" fmla="*/ 74196 h 145909"/>
                <a:gd name="connsiteX18" fmla="*/ 43773 w 93133"/>
                <a:gd name="connsiteY18" fmla="*/ 81647 h 145909"/>
                <a:gd name="connsiteX19" fmla="*/ 38495 w 93133"/>
                <a:gd name="connsiteY19" fmla="*/ 86925 h 145909"/>
                <a:gd name="connsiteX20" fmla="*/ 32286 w 93133"/>
                <a:gd name="connsiteY20" fmla="*/ 92202 h 145909"/>
                <a:gd name="connsiteX21" fmla="*/ 27319 w 93133"/>
                <a:gd name="connsiteY21" fmla="*/ 96238 h 145909"/>
                <a:gd name="connsiteX22" fmla="*/ 23904 w 93133"/>
                <a:gd name="connsiteY22" fmla="*/ 101826 h 145909"/>
                <a:gd name="connsiteX23" fmla="*/ 22042 w 93133"/>
                <a:gd name="connsiteY23" fmla="*/ 103689 h 145909"/>
                <a:gd name="connsiteX24" fmla="*/ 22042 w 93133"/>
                <a:gd name="connsiteY24" fmla="*/ 105862 h 145909"/>
                <a:gd name="connsiteX25" fmla="*/ 23904 w 93133"/>
                <a:gd name="connsiteY25" fmla="*/ 107104 h 145909"/>
                <a:gd name="connsiteX26" fmla="*/ 27319 w 93133"/>
                <a:gd name="connsiteY26" fmla="*/ 108966 h 145909"/>
                <a:gd name="connsiteX27" fmla="*/ 31355 w 93133"/>
                <a:gd name="connsiteY27" fmla="*/ 111140 h 145909"/>
                <a:gd name="connsiteX28" fmla="*/ 34459 w 93133"/>
                <a:gd name="connsiteY28" fmla="*/ 113313 h 145909"/>
                <a:gd name="connsiteX29" fmla="*/ 38495 w 93133"/>
                <a:gd name="connsiteY29" fmla="*/ 114244 h 145909"/>
                <a:gd name="connsiteX30" fmla="*/ 41910 w 93133"/>
                <a:gd name="connsiteY30" fmla="*/ 116417 h 145909"/>
                <a:gd name="connsiteX31" fmla="*/ 43773 w 93133"/>
                <a:gd name="connsiteY31" fmla="*/ 118590 h 145909"/>
                <a:gd name="connsiteX32" fmla="*/ 43773 w 93133"/>
                <a:gd name="connsiteY32" fmla="*/ 121695 h 145909"/>
                <a:gd name="connsiteX33" fmla="*/ 43773 w 93133"/>
                <a:gd name="connsiteY33" fmla="*/ 126041 h 145909"/>
                <a:gd name="connsiteX34" fmla="*/ 41910 w 93133"/>
                <a:gd name="connsiteY34" fmla="*/ 129145 h 145909"/>
                <a:gd name="connsiteX35" fmla="*/ 41910 w 93133"/>
                <a:gd name="connsiteY35" fmla="*/ 135665 h 145909"/>
                <a:gd name="connsiteX36" fmla="*/ 41910 w 93133"/>
                <a:gd name="connsiteY36" fmla="*/ 138769 h 145909"/>
                <a:gd name="connsiteX37" fmla="*/ 43773 w 93133"/>
                <a:gd name="connsiteY37" fmla="*/ 142805 h 145909"/>
                <a:gd name="connsiteX38" fmla="*/ 43773 w 93133"/>
                <a:gd name="connsiteY38" fmla="*/ 148083 h 145909"/>
                <a:gd name="connsiteX39" fmla="*/ 54328 w 93133"/>
                <a:gd name="connsiteY39" fmla="*/ 136596 h 145909"/>
                <a:gd name="connsiteX40" fmla="*/ 63641 w 93133"/>
                <a:gd name="connsiteY40" fmla="*/ 126041 h 145909"/>
                <a:gd name="connsiteX41" fmla="*/ 75128 w 93133"/>
                <a:gd name="connsiteY41" fmla="*/ 114244 h 145909"/>
                <a:gd name="connsiteX42" fmla="*/ 75128 w 93133"/>
                <a:gd name="connsiteY42" fmla="*/ 101826 h 145909"/>
                <a:gd name="connsiteX43" fmla="*/ 87546 w 93133"/>
                <a:gd name="connsiteY43" fmla="*/ 101826 h 145909"/>
                <a:gd name="connsiteX44" fmla="*/ 89719 w 93133"/>
                <a:gd name="connsiteY44" fmla="*/ 98411 h 145909"/>
                <a:gd name="connsiteX45" fmla="*/ 90650 w 93133"/>
                <a:gd name="connsiteY45" fmla="*/ 92202 h 145909"/>
                <a:gd name="connsiteX46" fmla="*/ 92823 w 93133"/>
                <a:gd name="connsiteY46" fmla="*/ 86925 h 145909"/>
                <a:gd name="connsiteX47" fmla="*/ 94996 w 93133"/>
                <a:gd name="connsiteY47" fmla="*/ 81647 h 145909"/>
                <a:gd name="connsiteX48" fmla="*/ 94996 w 93133"/>
                <a:gd name="connsiteY48" fmla="*/ 57122 h 145909"/>
                <a:gd name="connsiteX49" fmla="*/ 90650 w 93133"/>
                <a:gd name="connsiteY49" fmla="*/ 57122 h 145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93133" h="145909">
                  <a:moveTo>
                    <a:pt x="89719" y="63641"/>
                  </a:moveTo>
                  <a:lnTo>
                    <a:pt x="87546" y="66746"/>
                  </a:lnTo>
                  <a:lnTo>
                    <a:pt x="83510" y="69850"/>
                  </a:lnTo>
                  <a:lnTo>
                    <a:pt x="80406" y="69850"/>
                  </a:lnTo>
                  <a:lnTo>
                    <a:pt x="78232" y="69850"/>
                  </a:lnTo>
                  <a:lnTo>
                    <a:pt x="75128" y="69850"/>
                  </a:lnTo>
                  <a:lnTo>
                    <a:pt x="68919" y="69850"/>
                  </a:lnTo>
                  <a:lnTo>
                    <a:pt x="63641" y="69850"/>
                  </a:lnTo>
                  <a:lnTo>
                    <a:pt x="53086" y="48740"/>
                  </a:lnTo>
                  <a:lnTo>
                    <a:pt x="38495" y="31976"/>
                  </a:lnTo>
                  <a:lnTo>
                    <a:pt x="23904" y="17075"/>
                  </a:lnTo>
                  <a:lnTo>
                    <a:pt x="7451" y="0"/>
                  </a:lnTo>
                  <a:lnTo>
                    <a:pt x="0" y="0"/>
                  </a:lnTo>
                  <a:lnTo>
                    <a:pt x="4346" y="11797"/>
                  </a:lnTo>
                  <a:lnTo>
                    <a:pt x="9313" y="26388"/>
                  </a:lnTo>
                  <a:lnTo>
                    <a:pt x="17695" y="42531"/>
                  </a:lnTo>
                  <a:lnTo>
                    <a:pt x="29182" y="61468"/>
                  </a:lnTo>
                  <a:lnTo>
                    <a:pt x="36633" y="74196"/>
                  </a:lnTo>
                  <a:lnTo>
                    <a:pt x="43773" y="81647"/>
                  </a:lnTo>
                  <a:lnTo>
                    <a:pt x="38495" y="86925"/>
                  </a:lnTo>
                  <a:lnTo>
                    <a:pt x="32286" y="92202"/>
                  </a:lnTo>
                  <a:lnTo>
                    <a:pt x="27319" y="96238"/>
                  </a:lnTo>
                  <a:lnTo>
                    <a:pt x="23904" y="101826"/>
                  </a:lnTo>
                  <a:lnTo>
                    <a:pt x="22042" y="103689"/>
                  </a:lnTo>
                  <a:lnTo>
                    <a:pt x="22042" y="105862"/>
                  </a:lnTo>
                  <a:lnTo>
                    <a:pt x="23904" y="107104"/>
                  </a:lnTo>
                  <a:lnTo>
                    <a:pt x="27319" y="108966"/>
                  </a:lnTo>
                  <a:lnTo>
                    <a:pt x="31355" y="111140"/>
                  </a:lnTo>
                  <a:lnTo>
                    <a:pt x="34459" y="113313"/>
                  </a:lnTo>
                  <a:lnTo>
                    <a:pt x="38495" y="114244"/>
                  </a:lnTo>
                  <a:lnTo>
                    <a:pt x="41910" y="116417"/>
                  </a:lnTo>
                  <a:lnTo>
                    <a:pt x="43773" y="118590"/>
                  </a:lnTo>
                  <a:lnTo>
                    <a:pt x="43773" y="121695"/>
                  </a:lnTo>
                  <a:lnTo>
                    <a:pt x="43773" y="126041"/>
                  </a:lnTo>
                  <a:lnTo>
                    <a:pt x="41910" y="129145"/>
                  </a:lnTo>
                  <a:lnTo>
                    <a:pt x="41910" y="135665"/>
                  </a:lnTo>
                  <a:lnTo>
                    <a:pt x="41910" y="138769"/>
                  </a:lnTo>
                  <a:lnTo>
                    <a:pt x="43773" y="142805"/>
                  </a:lnTo>
                  <a:lnTo>
                    <a:pt x="43773" y="148083"/>
                  </a:lnTo>
                  <a:lnTo>
                    <a:pt x="54328" y="136596"/>
                  </a:lnTo>
                  <a:lnTo>
                    <a:pt x="63641" y="126041"/>
                  </a:lnTo>
                  <a:lnTo>
                    <a:pt x="75128" y="114244"/>
                  </a:lnTo>
                  <a:lnTo>
                    <a:pt x="75128" y="101826"/>
                  </a:lnTo>
                  <a:lnTo>
                    <a:pt x="87546" y="101826"/>
                  </a:lnTo>
                  <a:lnTo>
                    <a:pt x="89719" y="98411"/>
                  </a:lnTo>
                  <a:lnTo>
                    <a:pt x="90650" y="92202"/>
                  </a:lnTo>
                  <a:lnTo>
                    <a:pt x="92823" y="86925"/>
                  </a:lnTo>
                  <a:lnTo>
                    <a:pt x="94996" y="81647"/>
                  </a:lnTo>
                  <a:lnTo>
                    <a:pt x="94996" y="57122"/>
                  </a:lnTo>
                  <a:lnTo>
                    <a:pt x="90650" y="57122"/>
                  </a:lnTo>
                  <a:close/>
                </a:path>
              </a:pathLst>
            </a:custGeom>
            <a:solidFill>
              <a:srgbClr val="D9D9D9"/>
            </a:solidFill>
            <a:ln w="3104" cap="flat">
              <a:noFill/>
              <a:prstDash val="solid"/>
              <a:miter/>
            </a:ln>
          </p:spPr>
          <p:txBody>
            <a:bodyPr rtlCol="0" anchor="ctr"/>
            <a:lstStyle/>
            <a:p>
              <a:endParaRPr lang="en-US"/>
            </a:p>
          </p:txBody>
        </p:sp>
        <p:sp>
          <p:nvSpPr>
            <p:cNvPr id="210" name="Freeform: Shape 209">
              <a:extLst>
                <a:ext uri="{FF2B5EF4-FFF2-40B4-BE49-F238E27FC236}">
                  <a16:creationId xmlns:a16="http://schemas.microsoft.com/office/drawing/2014/main" id="{F3092E16-7FD4-4C7A-B329-019C2124BBBF}"/>
                </a:ext>
              </a:extLst>
            </p:cNvPr>
            <p:cNvSpPr/>
            <p:nvPr/>
          </p:nvSpPr>
          <p:spPr>
            <a:xfrm>
              <a:off x="7483548" y="6426076"/>
              <a:ext cx="117969" cy="136596"/>
            </a:xfrm>
            <a:custGeom>
              <a:avLst/>
              <a:gdLst>
                <a:gd name="connsiteX0" fmla="*/ 116728 w 117969"/>
                <a:gd name="connsiteY0" fmla="*/ 7140 h 136596"/>
                <a:gd name="connsiteX1" fmla="*/ 116728 w 117969"/>
                <a:gd name="connsiteY1" fmla="*/ 3104 h 136596"/>
                <a:gd name="connsiteX2" fmla="*/ 114555 w 117969"/>
                <a:gd name="connsiteY2" fmla="*/ 3104 h 136596"/>
                <a:gd name="connsiteX3" fmla="*/ 112692 w 117969"/>
                <a:gd name="connsiteY3" fmla="*/ 3104 h 136596"/>
                <a:gd name="connsiteX4" fmla="*/ 112692 w 117969"/>
                <a:gd name="connsiteY4" fmla="*/ 5278 h 136596"/>
                <a:gd name="connsiteX5" fmla="*/ 110519 w 117969"/>
                <a:gd name="connsiteY5" fmla="*/ 8382 h 136596"/>
                <a:gd name="connsiteX6" fmla="*/ 109277 w 117969"/>
                <a:gd name="connsiteY6" fmla="*/ 10555 h 136596"/>
                <a:gd name="connsiteX7" fmla="*/ 109277 w 117969"/>
                <a:gd name="connsiteY7" fmla="*/ 12418 h 136596"/>
                <a:gd name="connsiteX8" fmla="*/ 105241 w 117969"/>
                <a:gd name="connsiteY8" fmla="*/ 8382 h 136596"/>
                <a:gd name="connsiteX9" fmla="*/ 103068 w 117969"/>
                <a:gd name="connsiteY9" fmla="*/ 7140 h 136596"/>
                <a:gd name="connsiteX10" fmla="*/ 102137 w 117969"/>
                <a:gd name="connsiteY10" fmla="*/ 5278 h 136596"/>
                <a:gd name="connsiteX11" fmla="*/ 99963 w 117969"/>
                <a:gd name="connsiteY11" fmla="*/ 3104 h 136596"/>
                <a:gd name="connsiteX12" fmla="*/ 95928 w 117969"/>
                <a:gd name="connsiteY12" fmla="*/ 931 h 136596"/>
                <a:gd name="connsiteX13" fmla="*/ 92823 w 117969"/>
                <a:gd name="connsiteY13" fmla="*/ 0 h 136596"/>
                <a:gd name="connsiteX14" fmla="*/ 87546 w 117969"/>
                <a:gd name="connsiteY14" fmla="*/ 8382 h 136596"/>
                <a:gd name="connsiteX15" fmla="*/ 80406 w 117969"/>
                <a:gd name="connsiteY15" fmla="*/ 23283 h 136596"/>
                <a:gd name="connsiteX16" fmla="*/ 70782 w 117969"/>
                <a:gd name="connsiteY16" fmla="*/ 37874 h 136596"/>
                <a:gd name="connsiteX17" fmla="*/ 63641 w 117969"/>
                <a:gd name="connsiteY17" fmla="*/ 52776 h 136596"/>
                <a:gd name="connsiteX18" fmla="*/ 54328 w 117969"/>
                <a:gd name="connsiteY18" fmla="*/ 65504 h 136596"/>
                <a:gd name="connsiteX19" fmla="*/ 49051 w 117969"/>
                <a:gd name="connsiteY19" fmla="*/ 71713 h 136596"/>
                <a:gd name="connsiteX20" fmla="*/ 38495 w 117969"/>
                <a:gd name="connsiteY20" fmla="*/ 75128 h 136596"/>
                <a:gd name="connsiteX21" fmla="*/ 27009 w 117969"/>
                <a:gd name="connsiteY21" fmla="*/ 76991 h 136596"/>
                <a:gd name="connsiteX22" fmla="*/ 16764 w 117969"/>
                <a:gd name="connsiteY22" fmla="*/ 80406 h 136596"/>
                <a:gd name="connsiteX23" fmla="*/ 12418 w 117969"/>
                <a:gd name="connsiteY23" fmla="*/ 84441 h 136596"/>
                <a:gd name="connsiteX24" fmla="*/ 10555 w 117969"/>
                <a:gd name="connsiteY24" fmla="*/ 89719 h 136596"/>
                <a:gd name="connsiteX25" fmla="*/ 9313 w 117969"/>
                <a:gd name="connsiteY25" fmla="*/ 94997 h 136596"/>
                <a:gd name="connsiteX26" fmla="*/ 7451 w 117969"/>
                <a:gd name="connsiteY26" fmla="*/ 99343 h 136596"/>
                <a:gd name="connsiteX27" fmla="*/ 5277 w 117969"/>
                <a:gd name="connsiteY27" fmla="*/ 104620 h 136596"/>
                <a:gd name="connsiteX28" fmla="*/ 0 w 117969"/>
                <a:gd name="connsiteY28" fmla="*/ 108967 h 136596"/>
                <a:gd name="connsiteX29" fmla="*/ 7451 w 117969"/>
                <a:gd name="connsiteY29" fmla="*/ 119522 h 136596"/>
                <a:gd name="connsiteX30" fmla="*/ 14591 w 117969"/>
                <a:gd name="connsiteY30" fmla="*/ 124799 h 136596"/>
                <a:gd name="connsiteX31" fmla="*/ 23904 w 117969"/>
                <a:gd name="connsiteY31" fmla="*/ 131008 h 136596"/>
                <a:gd name="connsiteX32" fmla="*/ 32286 w 117969"/>
                <a:gd name="connsiteY32" fmla="*/ 137528 h 136596"/>
                <a:gd name="connsiteX33" fmla="*/ 39737 w 117969"/>
                <a:gd name="connsiteY33" fmla="*/ 137528 h 136596"/>
                <a:gd name="connsiteX34" fmla="*/ 45946 w 117969"/>
                <a:gd name="connsiteY34" fmla="*/ 132250 h 136596"/>
                <a:gd name="connsiteX35" fmla="*/ 51224 w 117969"/>
                <a:gd name="connsiteY35" fmla="*/ 128835 h 136596"/>
                <a:gd name="connsiteX36" fmla="*/ 56191 w 117969"/>
                <a:gd name="connsiteY36" fmla="*/ 124799 h 136596"/>
                <a:gd name="connsiteX37" fmla="*/ 61468 w 117969"/>
                <a:gd name="connsiteY37" fmla="*/ 121695 h 136596"/>
                <a:gd name="connsiteX38" fmla="*/ 65814 w 117969"/>
                <a:gd name="connsiteY38" fmla="*/ 117349 h 136596"/>
                <a:gd name="connsiteX39" fmla="*/ 67677 w 117969"/>
                <a:gd name="connsiteY39" fmla="*/ 109898 h 136596"/>
                <a:gd name="connsiteX40" fmla="*/ 67677 w 117969"/>
                <a:gd name="connsiteY40" fmla="*/ 104620 h 136596"/>
                <a:gd name="connsiteX41" fmla="*/ 68919 w 117969"/>
                <a:gd name="connsiteY41" fmla="*/ 99343 h 136596"/>
                <a:gd name="connsiteX42" fmla="*/ 68919 w 117969"/>
                <a:gd name="connsiteY42" fmla="*/ 94065 h 136596"/>
                <a:gd name="connsiteX43" fmla="*/ 72955 w 117969"/>
                <a:gd name="connsiteY43" fmla="*/ 87856 h 136596"/>
                <a:gd name="connsiteX44" fmla="*/ 76059 w 117969"/>
                <a:gd name="connsiteY44" fmla="*/ 86614 h 136596"/>
                <a:gd name="connsiteX45" fmla="*/ 82268 w 117969"/>
                <a:gd name="connsiteY45" fmla="*/ 82268 h 136596"/>
                <a:gd name="connsiteX46" fmla="*/ 87546 w 117969"/>
                <a:gd name="connsiteY46" fmla="*/ 80406 h 136596"/>
                <a:gd name="connsiteX47" fmla="*/ 92823 w 117969"/>
                <a:gd name="connsiteY47" fmla="*/ 79164 h 136596"/>
                <a:gd name="connsiteX48" fmla="*/ 98101 w 117969"/>
                <a:gd name="connsiteY48" fmla="*/ 75128 h 136596"/>
                <a:gd name="connsiteX49" fmla="*/ 99963 w 117969"/>
                <a:gd name="connsiteY49" fmla="*/ 71713 h 136596"/>
                <a:gd name="connsiteX50" fmla="*/ 95928 w 117969"/>
                <a:gd name="connsiteY50" fmla="*/ 60227 h 136596"/>
                <a:gd name="connsiteX51" fmla="*/ 107414 w 117969"/>
                <a:gd name="connsiteY51" fmla="*/ 42221 h 136596"/>
                <a:gd name="connsiteX52" fmla="*/ 119832 w 117969"/>
                <a:gd name="connsiteY52" fmla="*/ 27319 h 136596"/>
                <a:gd name="connsiteX53" fmla="*/ 119832 w 117969"/>
                <a:gd name="connsiteY53" fmla="*/ 22042 h 136596"/>
                <a:gd name="connsiteX54" fmla="*/ 119832 w 117969"/>
                <a:gd name="connsiteY54" fmla="*/ 15833 h 136596"/>
                <a:gd name="connsiteX55" fmla="*/ 117659 w 117969"/>
                <a:gd name="connsiteY55" fmla="*/ 10555 h 136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17969" h="136596">
                  <a:moveTo>
                    <a:pt x="116728" y="7140"/>
                  </a:moveTo>
                  <a:lnTo>
                    <a:pt x="116728" y="3104"/>
                  </a:lnTo>
                  <a:lnTo>
                    <a:pt x="114555" y="3104"/>
                  </a:lnTo>
                  <a:lnTo>
                    <a:pt x="112692" y="3104"/>
                  </a:lnTo>
                  <a:lnTo>
                    <a:pt x="112692" y="5278"/>
                  </a:lnTo>
                  <a:lnTo>
                    <a:pt x="110519" y="8382"/>
                  </a:lnTo>
                  <a:lnTo>
                    <a:pt x="109277" y="10555"/>
                  </a:lnTo>
                  <a:lnTo>
                    <a:pt x="109277" y="12418"/>
                  </a:lnTo>
                  <a:lnTo>
                    <a:pt x="105241" y="8382"/>
                  </a:lnTo>
                  <a:lnTo>
                    <a:pt x="103068" y="7140"/>
                  </a:lnTo>
                  <a:lnTo>
                    <a:pt x="102137" y="5278"/>
                  </a:lnTo>
                  <a:lnTo>
                    <a:pt x="99963" y="3104"/>
                  </a:lnTo>
                  <a:lnTo>
                    <a:pt x="95928" y="931"/>
                  </a:lnTo>
                  <a:lnTo>
                    <a:pt x="92823" y="0"/>
                  </a:lnTo>
                  <a:lnTo>
                    <a:pt x="87546" y="8382"/>
                  </a:lnTo>
                  <a:lnTo>
                    <a:pt x="80406" y="23283"/>
                  </a:lnTo>
                  <a:lnTo>
                    <a:pt x="70782" y="37874"/>
                  </a:lnTo>
                  <a:lnTo>
                    <a:pt x="63641" y="52776"/>
                  </a:lnTo>
                  <a:lnTo>
                    <a:pt x="54328" y="65504"/>
                  </a:lnTo>
                  <a:lnTo>
                    <a:pt x="49051" y="71713"/>
                  </a:lnTo>
                  <a:lnTo>
                    <a:pt x="38495" y="75128"/>
                  </a:lnTo>
                  <a:lnTo>
                    <a:pt x="27009" y="76991"/>
                  </a:lnTo>
                  <a:lnTo>
                    <a:pt x="16764" y="80406"/>
                  </a:lnTo>
                  <a:lnTo>
                    <a:pt x="12418" y="84441"/>
                  </a:lnTo>
                  <a:lnTo>
                    <a:pt x="10555" y="89719"/>
                  </a:lnTo>
                  <a:lnTo>
                    <a:pt x="9313" y="94997"/>
                  </a:lnTo>
                  <a:lnTo>
                    <a:pt x="7451" y="99343"/>
                  </a:lnTo>
                  <a:lnTo>
                    <a:pt x="5277" y="104620"/>
                  </a:lnTo>
                  <a:lnTo>
                    <a:pt x="0" y="108967"/>
                  </a:lnTo>
                  <a:lnTo>
                    <a:pt x="7451" y="119522"/>
                  </a:lnTo>
                  <a:lnTo>
                    <a:pt x="14591" y="124799"/>
                  </a:lnTo>
                  <a:lnTo>
                    <a:pt x="23904" y="131008"/>
                  </a:lnTo>
                  <a:lnTo>
                    <a:pt x="32286" y="137528"/>
                  </a:lnTo>
                  <a:lnTo>
                    <a:pt x="39737" y="137528"/>
                  </a:lnTo>
                  <a:lnTo>
                    <a:pt x="45946" y="132250"/>
                  </a:lnTo>
                  <a:lnTo>
                    <a:pt x="51224" y="128835"/>
                  </a:lnTo>
                  <a:lnTo>
                    <a:pt x="56191" y="124799"/>
                  </a:lnTo>
                  <a:lnTo>
                    <a:pt x="61468" y="121695"/>
                  </a:lnTo>
                  <a:lnTo>
                    <a:pt x="65814" y="117349"/>
                  </a:lnTo>
                  <a:lnTo>
                    <a:pt x="67677" y="109898"/>
                  </a:lnTo>
                  <a:lnTo>
                    <a:pt x="67677" y="104620"/>
                  </a:lnTo>
                  <a:lnTo>
                    <a:pt x="68919" y="99343"/>
                  </a:lnTo>
                  <a:lnTo>
                    <a:pt x="68919" y="94065"/>
                  </a:lnTo>
                  <a:lnTo>
                    <a:pt x="72955" y="87856"/>
                  </a:lnTo>
                  <a:lnTo>
                    <a:pt x="76059" y="86614"/>
                  </a:lnTo>
                  <a:lnTo>
                    <a:pt x="82268" y="82268"/>
                  </a:lnTo>
                  <a:lnTo>
                    <a:pt x="87546" y="80406"/>
                  </a:lnTo>
                  <a:lnTo>
                    <a:pt x="92823" y="79164"/>
                  </a:lnTo>
                  <a:lnTo>
                    <a:pt x="98101" y="75128"/>
                  </a:lnTo>
                  <a:lnTo>
                    <a:pt x="99963" y="71713"/>
                  </a:lnTo>
                  <a:lnTo>
                    <a:pt x="95928" y="60227"/>
                  </a:lnTo>
                  <a:lnTo>
                    <a:pt x="107414" y="42221"/>
                  </a:lnTo>
                  <a:lnTo>
                    <a:pt x="119832" y="27319"/>
                  </a:lnTo>
                  <a:lnTo>
                    <a:pt x="119832" y="22042"/>
                  </a:lnTo>
                  <a:lnTo>
                    <a:pt x="119832" y="15833"/>
                  </a:lnTo>
                  <a:lnTo>
                    <a:pt x="117659" y="10555"/>
                  </a:lnTo>
                  <a:close/>
                </a:path>
              </a:pathLst>
            </a:custGeom>
            <a:solidFill>
              <a:srgbClr val="D9D9D9"/>
            </a:solidFill>
            <a:ln w="3104" cap="flat">
              <a:noFill/>
              <a:prstDash val="solid"/>
              <a:miter/>
            </a:ln>
          </p:spPr>
          <p:txBody>
            <a:bodyPr rtlCol="0" anchor="ctr"/>
            <a:lstStyle/>
            <a:p>
              <a:endParaRPr lang="en-US"/>
            </a:p>
          </p:txBody>
        </p:sp>
        <p:sp>
          <p:nvSpPr>
            <p:cNvPr id="211" name="Freeform: Shape 210">
              <a:extLst>
                <a:ext uri="{FF2B5EF4-FFF2-40B4-BE49-F238E27FC236}">
                  <a16:creationId xmlns:a16="http://schemas.microsoft.com/office/drawing/2014/main" id="{F3575C4B-68D6-4303-BD13-24FB05045080}"/>
                </a:ext>
              </a:extLst>
            </p:cNvPr>
            <p:cNvSpPr/>
            <p:nvPr/>
          </p:nvSpPr>
          <p:spPr>
            <a:xfrm>
              <a:off x="7696203" y="6032431"/>
              <a:ext cx="18627" cy="27940"/>
            </a:xfrm>
            <a:custGeom>
              <a:avLst/>
              <a:gdLst>
                <a:gd name="connsiteX0" fmla="*/ 19558 w 18626"/>
                <a:gd name="connsiteY0" fmla="*/ 30424 h 27940"/>
                <a:gd name="connsiteX1" fmla="*/ 18627 w 18626"/>
                <a:gd name="connsiteY1" fmla="*/ 23283 h 27940"/>
                <a:gd name="connsiteX2" fmla="*/ 16454 w 18626"/>
                <a:gd name="connsiteY2" fmla="*/ 16764 h 27940"/>
                <a:gd name="connsiteX3" fmla="*/ 12418 w 18626"/>
                <a:gd name="connsiteY3" fmla="*/ 10555 h 27940"/>
                <a:gd name="connsiteX4" fmla="*/ 11486 w 18626"/>
                <a:gd name="connsiteY4" fmla="*/ 7140 h 27940"/>
                <a:gd name="connsiteX5" fmla="*/ 9313 w 18626"/>
                <a:gd name="connsiteY5" fmla="*/ 5278 h 27940"/>
                <a:gd name="connsiteX6" fmla="*/ 9313 w 18626"/>
                <a:gd name="connsiteY6" fmla="*/ 3104 h 27940"/>
                <a:gd name="connsiteX7" fmla="*/ 7140 w 18626"/>
                <a:gd name="connsiteY7" fmla="*/ 1863 h 27940"/>
                <a:gd name="connsiteX8" fmla="*/ 4036 w 18626"/>
                <a:gd name="connsiteY8" fmla="*/ 0 h 27940"/>
                <a:gd name="connsiteX9" fmla="*/ 0 w 18626"/>
                <a:gd name="connsiteY9" fmla="*/ 0 h 27940"/>
                <a:gd name="connsiteX10" fmla="*/ 1863 w 18626"/>
                <a:gd name="connsiteY10" fmla="*/ 5278 h 27940"/>
                <a:gd name="connsiteX11" fmla="*/ 4036 w 18626"/>
                <a:gd name="connsiteY11" fmla="*/ 10555 h 27940"/>
                <a:gd name="connsiteX12" fmla="*/ 4967 w 18626"/>
                <a:gd name="connsiteY12" fmla="*/ 14591 h 27940"/>
                <a:gd name="connsiteX13" fmla="*/ 7140 w 18626"/>
                <a:gd name="connsiteY13" fmla="*/ 19869 h 27940"/>
                <a:gd name="connsiteX14" fmla="*/ 12418 w 18626"/>
                <a:gd name="connsiteY14" fmla="*/ 23283 h 27940"/>
                <a:gd name="connsiteX15" fmla="*/ 12418 w 18626"/>
                <a:gd name="connsiteY15" fmla="*/ 30424 h 27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626" h="27940">
                  <a:moveTo>
                    <a:pt x="19558" y="30424"/>
                  </a:moveTo>
                  <a:lnTo>
                    <a:pt x="18627" y="23283"/>
                  </a:lnTo>
                  <a:lnTo>
                    <a:pt x="16454" y="16764"/>
                  </a:lnTo>
                  <a:lnTo>
                    <a:pt x="12418" y="10555"/>
                  </a:lnTo>
                  <a:lnTo>
                    <a:pt x="11486" y="7140"/>
                  </a:lnTo>
                  <a:lnTo>
                    <a:pt x="9313" y="5278"/>
                  </a:lnTo>
                  <a:lnTo>
                    <a:pt x="9313" y="3104"/>
                  </a:lnTo>
                  <a:lnTo>
                    <a:pt x="7140" y="1863"/>
                  </a:lnTo>
                  <a:lnTo>
                    <a:pt x="4036" y="0"/>
                  </a:lnTo>
                  <a:lnTo>
                    <a:pt x="0" y="0"/>
                  </a:lnTo>
                  <a:lnTo>
                    <a:pt x="1863" y="5278"/>
                  </a:lnTo>
                  <a:lnTo>
                    <a:pt x="4036" y="10555"/>
                  </a:lnTo>
                  <a:lnTo>
                    <a:pt x="4967" y="14591"/>
                  </a:lnTo>
                  <a:lnTo>
                    <a:pt x="7140" y="19869"/>
                  </a:lnTo>
                  <a:lnTo>
                    <a:pt x="12418" y="23283"/>
                  </a:lnTo>
                  <a:lnTo>
                    <a:pt x="12418" y="30424"/>
                  </a:lnTo>
                  <a:close/>
                </a:path>
              </a:pathLst>
            </a:custGeom>
            <a:solidFill>
              <a:srgbClr val="D9D9D9"/>
            </a:solidFill>
            <a:ln w="3104" cap="flat">
              <a:noFill/>
              <a:prstDash val="solid"/>
              <a:miter/>
            </a:ln>
          </p:spPr>
          <p:txBody>
            <a:bodyPr rtlCol="0" anchor="ctr"/>
            <a:lstStyle/>
            <a:p>
              <a:endParaRPr lang="en-US"/>
            </a:p>
          </p:txBody>
        </p:sp>
        <p:sp>
          <p:nvSpPr>
            <p:cNvPr id="212" name="Freeform: Shape 211">
              <a:extLst>
                <a:ext uri="{FF2B5EF4-FFF2-40B4-BE49-F238E27FC236}">
                  <a16:creationId xmlns:a16="http://schemas.microsoft.com/office/drawing/2014/main" id="{051A7F99-24D9-432C-8828-9DE40705ACA5}"/>
                </a:ext>
              </a:extLst>
            </p:cNvPr>
            <p:cNvSpPr/>
            <p:nvPr/>
          </p:nvSpPr>
          <p:spPr>
            <a:xfrm>
              <a:off x="7436671" y="5917876"/>
              <a:ext cx="18627" cy="21731"/>
            </a:xfrm>
            <a:custGeom>
              <a:avLst/>
              <a:gdLst>
                <a:gd name="connsiteX0" fmla="*/ 12418 w 18626"/>
                <a:gd name="connsiteY0" fmla="*/ 23283 h 21731"/>
                <a:gd name="connsiteX1" fmla="*/ 19869 w 18626"/>
                <a:gd name="connsiteY1" fmla="*/ 23283 h 21731"/>
                <a:gd name="connsiteX2" fmla="*/ 12418 w 18626"/>
                <a:gd name="connsiteY2" fmla="*/ 0 h 21731"/>
                <a:gd name="connsiteX3" fmla="*/ 0 w 18626"/>
                <a:gd name="connsiteY3" fmla="*/ 0 h 21731"/>
                <a:gd name="connsiteX4" fmla="*/ 931 w 18626"/>
                <a:gd name="connsiteY4" fmla="*/ 5277 h 21731"/>
                <a:gd name="connsiteX5" fmla="*/ 3104 w 18626"/>
                <a:gd name="connsiteY5" fmla="*/ 8692 h 21731"/>
                <a:gd name="connsiteX6" fmla="*/ 5277 w 18626"/>
                <a:gd name="connsiteY6" fmla="*/ 12728 h 21731"/>
                <a:gd name="connsiteX7" fmla="*/ 7451 w 18626"/>
                <a:gd name="connsiteY7" fmla="*/ 16143 h 21731"/>
                <a:gd name="connsiteX8" fmla="*/ 12418 w 18626"/>
                <a:gd name="connsiteY8" fmla="*/ 20179 h 21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626" h="21731">
                  <a:moveTo>
                    <a:pt x="12418" y="23283"/>
                  </a:moveTo>
                  <a:lnTo>
                    <a:pt x="19869" y="23283"/>
                  </a:lnTo>
                  <a:lnTo>
                    <a:pt x="12418" y="0"/>
                  </a:lnTo>
                  <a:lnTo>
                    <a:pt x="0" y="0"/>
                  </a:lnTo>
                  <a:lnTo>
                    <a:pt x="931" y="5277"/>
                  </a:lnTo>
                  <a:lnTo>
                    <a:pt x="3104" y="8692"/>
                  </a:lnTo>
                  <a:lnTo>
                    <a:pt x="5277" y="12728"/>
                  </a:lnTo>
                  <a:lnTo>
                    <a:pt x="7451" y="16143"/>
                  </a:lnTo>
                  <a:lnTo>
                    <a:pt x="12418" y="20179"/>
                  </a:lnTo>
                  <a:close/>
                </a:path>
              </a:pathLst>
            </a:custGeom>
            <a:solidFill>
              <a:srgbClr val="D9D9D9"/>
            </a:solidFill>
            <a:ln w="3104" cap="flat">
              <a:noFill/>
              <a:prstDash val="solid"/>
              <a:miter/>
            </a:ln>
          </p:spPr>
          <p:txBody>
            <a:bodyPr rtlCol="0" anchor="ctr"/>
            <a:lstStyle/>
            <a:p>
              <a:endParaRPr lang="en-US"/>
            </a:p>
          </p:txBody>
        </p:sp>
        <p:sp>
          <p:nvSpPr>
            <p:cNvPr id="213" name="Freeform: Shape 212">
              <a:extLst>
                <a:ext uri="{FF2B5EF4-FFF2-40B4-BE49-F238E27FC236}">
                  <a16:creationId xmlns:a16="http://schemas.microsoft.com/office/drawing/2014/main" id="{CD7F9022-91CB-456B-AD54-6A4B2071994F}"/>
                </a:ext>
              </a:extLst>
            </p:cNvPr>
            <p:cNvSpPr/>
            <p:nvPr/>
          </p:nvSpPr>
          <p:spPr>
            <a:xfrm>
              <a:off x="7423321" y="5928431"/>
              <a:ext cx="18627" cy="15522"/>
            </a:xfrm>
            <a:custGeom>
              <a:avLst/>
              <a:gdLst>
                <a:gd name="connsiteX0" fmla="*/ 13349 w 18626"/>
                <a:gd name="connsiteY0" fmla="*/ 4346 h 15522"/>
                <a:gd name="connsiteX1" fmla="*/ 9313 w 18626"/>
                <a:gd name="connsiteY1" fmla="*/ 0 h 15522"/>
                <a:gd name="connsiteX2" fmla="*/ 6209 w 18626"/>
                <a:gd name="connsiteY2" fmla="*/ 4346 h 15522"/>
                <a:gd name="connsiteX3" fmla="*/ 4036 w 18626"/>
                <a:gd name="connsiteY3" fmla="*/ 4346 h 15522"/>
                <a:gd name="connsiteX4" fmla="*/ 1863 w 18626"/>
                <a:gd name="connsiteY4" fmla="*/ 4346 h 15522"/>
                <a:gd name="connsiteX5" fmla="*/ 1863 w 18626"/>
                <a:gd name="connsiteY5" fmla="*/ 5588 h 15522"/>
                <a:gd name="connsiteX6" fmla="*/ 1863 w 18626"/>
                <a:gd name="connsiteY6" fmla="*/ 9624 h 15522"/>
                <a:gd name="connsiteX7" fmla="*/ 0 w 18626"/>
                <a:gd name="connsiteY7" fmla="*/ 12728 h 15522"/>
                <a:gd name="connsiteX8" fmla="*/ 6209 w 18626"/>
                <a:gd name="connsiteY8" fmla="*/ 14901 h 15522"/>
                <a:gd name="connsiteX9" fmla="*/ 7140 w 18626"/>
                <a:gd name="connsiteY9" fmla="*/ 14901 h 15522"/>
                <a:gd name="connsiteX10" fmla="*/ 9313 w 18626"/>
                <a:gd name="connsiteY10" fmla="*/ 14901 h 15522"/>
                <a:gd name="connsiteX11" fmla="*/ 11176 w 18626"/>
                <a:gd name="connsiteY11" fmla="*/ 17075 h 15522"/>
                <a:gd name="connsiteX12" fmla="*/ 13349 w 18626"/>
                <a:gd name="connsiteY12" fmla="*/ 17075 h 15522"/>
                <a:gd name="connsiteX13" fmla="*/ 20800 w 18626"/>
                <a:gd name="connsiteY13" fmla="*/ 17075 h 15522"/>
                <a:gd name="connsiteX14" fmla="*/ 20800 w 18626"/>
                <a:gd name="connsiteY14" fmla="*/ 9624 h 15522"/>
                <a:gd name="connsiteX15" fmla="*/ 16454 w 18626"/>
                <a:gd name="connsiteY15" fmla="*/ 7451 h 1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626" h="15522">
                  <a:moveTo>
                    <a:pt x="13349" y="4346"/>
                  </a:moveTo>
                  <a:lnTo>
                    <a:pt x="9313" y="0"/>
                  </a:lnTo>
                  <a:lnTo>
                    <a:pt x="6209" y="4346"/>
                  </a:lnTo>
                  <a:lnTo>
                    <a:pt x="4036" y="4346"/>
                  </a:lnTo>
                  <a:lnTo>
                    <a:pt x="1863" y="4346"/>
                  </a:lnTo>
                  <a:lnTo>
                    <a:pt x="1863" y="5588"/>
                  </a:lnTo>
                  <a:lnTo>
                    <a:pt x="1863" y="9624"/>
                  </a:lnTo>
                  <a:lnTo>
                    <a:pt x="0" y="12728"/>
                  </a:lnTo>
                  <a:lnTo>
                    <a:pt x="6209" y="14901"/>
                  </a:lnTo>
                  <a:lnTo>
                    <a:pt x="7140" y="14901"/>
                  </a:lnTo>
                  <a:lnTo>
                    <a:pt x="9313" y="14901"/>
                  </a:lnTo>
                  <a:lnTo>
                    <a:pt x="11176" y="17075"/>
                  </a:lnTo>
                  <a:lnTo>
                    <a:pt x="13349" y="17075"/>
                  </a:lnTo>
                  <a:lnTo>
                    <a:pt x="20800" y="17075"/>
                  </a:lnTo>
                  <a:lnTo>
                    <a:pt x="20800" y="9624"/>
                  </a:lnTo>
                  <a:lnTo>
                    <a:pt x="16454" y="7451"/>
                  </a:lnTo>
                  <a:close/>
                </a:path>
              </a:pathLst>
            </a:custGeom>
            <a:solidFill>
              <a:srgbClr val="D9D9D9"/>
            </a:solidFill>
            <a:ln w="3104" cap="flat">
              <a:noFill/>
              <a:prstDash val="solid"/>
              <a:miter/>
            </a:ln>
          </p:spPr>
          <p:txBody>
            <a:bodyPr rtlCol="0" anchor="ctr"/>
            <a:lstStyle/>
            <a:p>
              <a:endParaRPr lang="en-US"/>
            </a:p>
          </p:txBody>
        </p:sp>
        <p:sp>
          <p:nvSpPr>
            <p:cNvPr id="214" name="Freeform: Shape 213">
              <a:extLst>
                <a:ext uri="{FF2B5EF4-FFF2-40B4-BE49-F238E27FC236}">
                  <a16:creationId xmlns:a16="http://schemas.microsoft.com/office/drawing/2014/main" id="{DD03410D-168D-4F8D-AF19-6691D77166B9}"/>
                </a:ext>
              </a:extLst>
            </p:cNvPr>
            <p:cNvSpPr/>
            <p:nvPr/>
          </p:nvSpPr>
          <p:spPr>
            <a:xfrm>
              <a:off x="7449089" y="5945506"/>
              <a:ext cx="12418" cy="12418"/>
            </a:xfrm>
            <a:custGeom>
              <a:avLst/>
              <a:gdLst>
                <a:gd name="connsiteX0" fmla="*/ 0 w 12417"/>
                <a:gd name="connsiteY0" fmla="*/ 3104 h 12417"/>
                <a:gd name="connsiteX1" fmla="*/ 0 w 12417"/>
                <a:gd name="connsiteY1" fmla="*/ 5278 h 12417"/>
                <a:gd name="connsiteX2" fmla="*/ 2173 w 12417"/>
                <a:gd name="connsiteY2" fmla="*/ 5278 h 12417"/>
                <a:gd name="connsiteX3" fmla="*/ 2173 w 12417"/>
                <a:gd name="connsiteY3" fmla="*/ 7451 h 12417"/>
                <a:gd name="connsiteX4" fmla="*/ 3104 w 12417"/>
                <a:gd name="connsiteY4" fmla="*/ 8382 h 12417"/>
                <a:gd name="connsiteX5" fmla="*/ 3104 w 12417"/>
                <a:gd name="connsiteY5" fmla="*/ 12728 h 12417"/>
                <a:gd name="connsiteX6" fmla="*/ 14591 w 12417"/>
                <a:gd name="connsiteY6" fmla="*/ 12728 h 12417"/>
                <a:gd name="connsiteX7" fmla="*/ 14591 w 12417"/>
                <a:gd name="connsiteY7" fmla="*/ 5278 h 12417"/>
                <a:gd name="connsiteX8" fmla="*/ 0 w 12417"/>
                <a:gd name="connsiteY8" fmla="*/ 0 h 1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17" h="12417">
                  <a:moveTo>
                    <a:pt x="0" y="3104"/>
                  </a:moveTo>
                  <a:lnTo>
                    <a:pt x="0" y="5278"/>
                  </a:lnTo>
                  <a:lnTo>
                    <a:pt x="2173" y="5278"/>
                  </a:lnTo>
                  <a:lnTo>
                    <a:pt x="2173" y="7451"/>
                  </a:lnTo>
                  <a:lnTo>
                    <a:pt x="3104" y="8382"/>
                  </a:lnTo>
                  <a:lnTo>
                    <a:pt x="3104" y="12728"/>
                  </a:lnTo>
                  <a:lnTo>
                    <a:pt x="14591" y="12728"/>
                  </a:lnTo>
                  <a:lnTo>
                    <a:pt x="14591" y="5278"/>
                  </a:lnTo>
                  <a:lnTo>
                    <a:pt x="0" y="0"/>
                  </a:lnTo>
                  <a:close/>
                </a:path>
              </a:pathLst>
            </a:custGeom>
            <a:solidFill>
              <a:srgbClr val="D9D9D9"/>
            </a:solidFill>
            <a:ln w="3104" cap="flat">
              <a:noFill/>
              <a:prstDash val="solid"/>
              <a:miter/>
            </a:ln>
          </p:spPr>
          <p:txBody>
            <a:bodyPr rtlCol="0" anchor="ctr"/>
            <a:lstStyle/>
            <a:p>
              <a:endParaRPr lang="en-US"/>
            </a:p>
          </p:txBody>
        </p:sp>
        <p:sp>
          <p:nvSpPr>
            <p:cNvPr id="215" name="Freeform: Shape 214">
              <a:extLst>
                <a:ext uri="{FF2B5EF4-FFF2-40B4-BE49-F238E27FC236}">
                  <a16:creationId xmlns:a16="http://schemas.microsoft.com/office/drawing/2014/main" id="{E879F4F3-6FD4-4C26-AFB9-F1BA4A6C4200}"/>
                </a:ext>
              </a:extLst>
            </p:cNvPr>
            <p:cNvSpPr/>
            <p:nvPr/>
          </p:nvSpPr>
          <p:spPr>
            <a:xfrm>
              <a:off x="7229293" y="6429180"/>
              <a:ext cx="52776" cy="68298"/>
            </a:xfrm>
            <a:custGeom>
              <a:avLst/>
              <a:gdLst>
                <a:gd name="connsiteX0" fmla="*/ 46877 w 52775"/>
                <a:gd name="connsiteY0" fmla="*/ 0 h 68298"/>
                <a:gd name="connsiteX1" fmla="*/ 37564 w 52775"/>
                <a:gd name="connsiteY1" fmla="*/ 9313 h 68298"/>
                <a:gd name="connsiteX2" fmla="*/ 27319 w 52775"/>
                <a:gd name="connsiteY2" fmla="*/ 11487 h 68298"/>
                <a:gd name="connsiteX3" fmla="*/ 14591 w 52775"/>
                <a:gd name="connsiteY3" fmla="*/ 4036 h 68298"/>
                <a:gd name="connsiteX4" fmla="*/ 0 w 52775"/>
                <a:gd name="connsiteY4" fmla="*/ 4036 h 68298"/>
                <a:gd name="connsiteX5" fmla="*/ 7451 w 52775"/>
                <a:gd name="connsiteY5" fmla="*/ 24215 h 68298"/>
                <a:gd name="connsiteX6" fmla="*/ 14591 w 52775"/>
                <a:gd name="connsiteY6" fmla="*/ 46567 h 68298"/>
                <a:gd name="connsiteX7" fmla="*/ 19869 w 52775"/>
                <a:gd name="connsiteY7" fmla="*/ 68609 h 68298"/>
                <a:gd name="connsiteX8" fmla="*/ 32286 w 52775"/>
                <a:gd name="connsiteY8" fmla="*/ 62400 h 68298"/>
                <a:gd name="connsiteX9" fmla="*/ 41910 w 52775"/>
                <a:gd name="connsiteY9" fmla="*/ 57122 h 68298"/>
                <a:gd name="connsiteX10" fmla="*/ 49982 w 52775"/>
                <a:gd name="connsiteY10" fmla="*/ 47498 h 68298"/>
                <a:gd name="connsiteX11" fmla="*/ 54328 w 52775"/>
                <a:gd name="connsiteY11" fmla="*/ 31666 h 68298"/>
                <a:gd name="connsiteX12" fmla="*/ 52155 w 52775"/>
                <a:gd name="connsiteY12" fmla="*/ 14902 h 68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775" h="68298">
                  <a:moveTo>
                    <a:pt x="46877" y="0"/>
                  </a:moveTo>
                  <a:lnTo>
                    <a:pt x="37564" y="9313"/>
                  </a:lnTo>
                  <a:lnTo>
                    <a:pt x="27319" y="11487"/>
                  </a:lnTo>
                  <a:lnTo>
                    <a:pt x="14591" y="4036"/>
                  </a:lnTo>
                  <a:lnTo>
                    <a:pt x="0" y="4036"/>
                  </a:lnTo>
                  <a:lnTo>
                    <a:pt x="7451" y="24215"/>
                  </a:lnTo>
                  <a:lnTo>
                    <a:pt x="14591" y="46567"/>
                  </a:lnTo>
                  <a:lnTo>
                    <a:pt x="19869" y="68609"/>
                  </a:lnTo>
                  <a:lnTo>
                    <a:pt x="32286" y="62400"/>
                  </a:lnTo>
                  <a:lnTo>
                    <a:pt x="41910" y="57122"/>
                  </a:lnTo>
                  <a:lnTo>
                    <a:pt x="49982" y="47498"/>
                  </a:lnTo>
                  <a:lnTo>
                    <a:pt x="54328" y="31666"/>
                  </a:lnTo>
                  <a:lnTo>
                    <a:pt x="52155" y="14902"/>
                  </a:lnTo>
                  <a:close/>
                </a:path>
              </a:pathLst>
            </a:custGeom>
            <a:solidFill>
              <a:srgbClr val="D9D9D9"/>
            </a:solidFill>
            <a:ln w="3104" cap="flat">
              <a:noFill/>
              <a:prstDash val="solid"/>
              <a:miter/>
            </a:ln>
          </p:spPr>
          <p:txBody>
            <a:bodyPr rtlCol="0" anchor="ctr"/>
            <a:lstStyle/>
            <a:p>
              <a:endParaRPr lang="en-US"/>
            </a:p>
          </p:txBody>
        </p:sp>
        <p:sp>
          <p:nvSpPr>
            <p:cNvPr id="216" name="Freeform: Shape 215">
              <a:extLst>
                <a:ext uri="{FF2B5EF4-FFF2-40B4-BE49-F238E27FC236}">
                  <a16:creationId xmlns:a16="http://schemas.microsoft.com/office/drawing/2014/main" id="{F96C810D-DF6D-4A15-ABFD-AEC56C8470E7}"/>
                </a:ext>
              </a:extLst>
            </p:cNvPr>
            <p:cNvSpPr/>
            <p:nvPr/>
          </p:nvSpPr>
          <p:spPr>
            <a:xfrm>
              <a:off x="4103104" y="5644063"/>
              <a:ext cx="9313" cy="12418"/>
            </a:xfrm>
            <a:custGeom>
              <a:avLst/>
              <a:gdLst>
                <a:gd name="connsiteX0" fmla="*/ 2173 w 9313"/>
                <a:gd name="connsiteY0" fmla="*/ 5278 h 12417"/>
                <a:gd name="connsiteX1" fmla="*/ 2173 w 9313"/>
                <a:gd name="connsiteY1" fmla="*/ 7140 h 12417"/>
                <a:gd name="connsiteX2" fmla="*/ 2173 w 9313"/>
                <a:gd name="connsiteY2" fmla="*/ 9313 h 12417"/>
                <a:gd name="connsiteX3" fmla="*/ 4346 w 9313"/>
                <a:gd name="connsiteY3" fmla="*/ 11487 h 12417"/>
                <a:gd name="connsiteX4" fmla="*/ 5278 w 9313"/>
                <a:gd name="connsiteY4" fmla="*/ 11487 h 12417"/>
                <a:gd name="connsiteX5" fmla="*/ 9624 w 9313"/>
                <a:gd name="connsiteY5" fmla="*/ 12418 h 12417"/>
                <a:gd name="connsiteX6" fmla="*/ 9624 w 9313"/>
                <a:gd name="connsiteY6" fmla="*/ 5278 h 12417"/>
                <a:gd name="connsiteX7" fmla="*/ 0 w 9313"/>
                <a:gd name="connsiteY7" fmla="*/ 0 h 1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313" h="12417">
                  <a:moveTo>
                    <a:pt x="2173" y="5278"/>
                  </a:moveTo>
                  <a:lnTo>
                    <a:pt x="2173" y="7140"/>
                  </a:lnTo>
                  <a:lnTo>
                    <a:pt x="2173" y="9313"/>
                  </a:lnTo>
                  <a:lnTo>
                    <a:pt x="4346" y="11487"/>
                  </a:lnTo>
                  <a:lnTo>
                    <a:pt x="5278" y="11487"/>
                  </a:lnTo>
                  <a:lnTo>
                    <a:pt x="9624" y="12418"/>
                  </a:lnTo>
                  <a:lnTo>
                    <a:pt x="9624" y="5278"/>
                  </a:lnTo>
                  <a:lnTo>
                    <a:pt x="0" y="0"/>
                  </a:lnTo>
                  <a:close/>
                </a:path>
              </a:pathLst>
            </a:custGeom>
            <a:solidFill>
              <a:srgbClr val="D9D9D9"/>
            </a:solidFill>
            <a:ln w="3104" cap="flat">
              <a:noFill/>
              <a:prstDash val="solid"/>
              <a:miter/>
            </a:ln>
          </p:spPr>
          <p:txBody>
            <a:bodyPr rtlCol="0" anchor="ctr"/>
            <a:lstStyle/>
            <a:p>
              <a:endParaRPr lang="en-US"/>
            </a:p>
          </p:txBody>
        </p:sp>
        <p:sp>
          <p:nvSpPr>
            <p:cNvPr id="217" name="Freeform: Shape 216">
              <a:extLst>
                <a:ext uri="{FF2B5EF4-FFF2-40B4-BE49-F238E27FC236}">
                  <a16:creationId xmlns:a16="http://schemas.microsoft.com/office/drawing/2014/main" id="{A73A908F-03FB-4126-97DE-575EFBD68D62}"/>
                </a:ext>
              </a:extLst>
            </p:cNvPr>
            <p:cNvSpPr/>
            <p:nvPr/>
          </p:nvSpPr>
          <p:spPr>
            <a:xfrm>
              <a:off x="4008418" y="5514917"/>
              <a:ext cx="34149" cy="18627"/>
            </a:xfrm>
            <a:custGeom>
              <a:avLst/>
              <a:gdLst>
                <a:gd name="connsiteX0" fmla="*/ 21731 w 34149"/>
                <a:gd name="connsiteY0" fmla="*/ 5278 h 18626"/>
                <a:gd name="connsiteX1" fmla="*/ 16764 w 34149"/>
                <a:gd name="connsiteY1" fmla="*/ 1863 h 18626"/>
                <a:gd name="connsiteX2" fmla="*/ 7140 w 34149"/>
                <a:gd name="connsiteY2" fmla="*/ 0 h 18626"/>
                <a:gd name="connsiteX3" fmla="*/ 6209 w 34149"/>
                <a:gd name="connsiteY3" fmla="*/ 1863 h 18626"/>
                <a:gd name="connsiteX4" fmla="*/ 4036 w 34149"/>
                <a:gd name="connsiteY4" fmla="*/ 1863 h 18626"/>
                <a:gd name="connsiteX5" fmla="*/ 2173 w 34149"/>
                <a:gd name="connsiteY5" fmla="*/ 4036 h 18626"/>
                <a:gd name="connsiteX6" fmla="*/ 0 w 34149"/>
                <a:gd name="connsiteY6" fmla="*/ 4036 h 18626"/>
                <a:gd name="connsiteX7" fmla="*/ 0 w 34149"/>
                <a:gd name="connsiteY7" fmla="*/ 16764 h 18626"/>
                <a:gd name="connsiteX8" fmla="*/ 6209 w 34149"/>
                <a:gd name="connsiteY8" fmla="*/ 18937 h 18626"/>
                <a:gd name="connsiteX9" fmla="*/ 13660 w 34149"/>
                <a:gd name="connsiteY9" fmla="*/ 18937 h 18626"/>
                <a:gd name="connsiteX10" fmla="*/ 16764 w 34149"/>
                <a:gd name="connsiteY10" fmla="*/ 19869 h 18626"/>
                <a:gd name="connsiteX11" fmla="*/ 21731 w 34149"/>
                <a:gd name="connsiteY11" fmla="*/ 18937 h 18626"/>
                <a:gd name="connsiteX12" fmla="*/ 28251 w 34149"/>
                <a:gd name="connsiteY12" fmla="*/ 16764 h 18626"/>
                <a:gd name="connsiteX13" fmla="*/ 35391 w 34149"/>
                <a:gd name="connsiteY13" fmla="*/ 16764 h 18626"/>
                <a:gd name="connsiteX14" fmla="*/ 35391 w 34149"/>
                <a:gd name="connsiteY14" fmla="*/ 12728 h 18626"/>
                <a:gd name="connsiteX15" fmla="*/ 29182 w 34149"/>
                <a:gd name="connsiteY15" fmla="*/ 9313 h 18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4149" h="18626">
                  <a:moveTo>
                    <a:pt x="21731" y="5278"/>
                  </a:moveTo>
                  <a:lnTo>
                    <a:pt x="16764" y="1863"/>
                  </a:lnTo>
                  <a:lnTo>
                    <a:pt x="7140" y="0"/>
                  </a:lnTo>
                  <a:lnTo>
                    <a:pt x="6209" y="1863"/>
                  </a:lnTo>
                  <a:lnTo>
                    <a:pt x="4036" y="1863"/>
                  </a:lnTo>
                  <a:lnTo>
                    <a:pt x="2173" y="4036"/>
                  </a:lnTo>
                  <a:lnTo>
                    <a:pt x="0" y="4036"/>
                  </a:lnTo>
                  <a:lnTo>
                    <a:pt x="0" y="16764"/>
                  </a:lnTo>
                  <a:lnTo>
                    <a:pt x="6209" y="18937"/>
                  </a:lnTo>
                  <a:lnTo>
                    <a:pt x="13660" y="18937"/>
                  </a:lnTo>
                  <a:lnTo>
                    <a:pt x="16764" y="19869"/>
                  </a:lnTo>
                  <a:lnTo>
                    <a:pt x="21731" y="18937"/>
                  </a:lnTo>
                  <a:lnTo>
                    <a:pt x="28251" y="16764"/>
                  </a:lnTo>
                  <a:lnTo>
                    <a:pt x="35391" y="16764"/>
                  </a:lnTo>
                  <a:lnTo>
                    <a:pt x="35391" y="12728"/>
                  </a:lnTo>
                  <a:lnTo>
                    <a:pt x="29182" y="9313"/>
                  </a:lnTo>
                  <a:close/>
                </a:path>
              </a:pathLst>
            </a:custGeom>
            <a:solidFill>
              <a:srgbClr val="D9D9D9"/>
            </a:solidFill>
            <a:ln w="3104" cap="flat">
              <a:noFill/>
              <a:prstDash val="solid"/>
              <a:miter/>
            </a:ln>
          </p:spPr>
          <p:txBody>
            <a:bodyPr rtlCol="0" anchor="ctr"/>
            <a:lstStyle/>
            <a:p>
              <a:endParaRPr lang="en-US"/>
            </a:p>
          </p:txBody>
        </p:sp>
        <p:sp>
          <p:nvSpPr>
            <p:cNvPr id="218" name="Freeform: Shape 217">
              <a:extLst>
                <a:ext uri="{FF2B5EF4-FFF2-40B4-BE49-F238E27FC236}">
                  <a16:creationId xmlns:a16="http://schemas.microsoft.com/office/drawing/2014/main" id="{FC262196-94AA-4511-8EC9-CCC79BA286A5}"/>
                </a:ext>
              </a:extLst>
            </p:cNvPr>
            <p:cNvSpPr/>
            <p:nvPr/>
          </p:nvSpPr>
          <p:spPr>
            <a:xfrm>
              <a:off x="3912490" y="5445999"/>
              <a:ext cx="155223" cy="58985"/>
            </a:xfrm>
            <a:custGeom>
              <a:avLst/>
              <a:gdLst>
                <a:gd name="connsiteX0" fmla="*/ 156465 w 155222"/>
                <a:gd name="connsiteY0" fmla="*/ 44394 h 58984"/>
                <a:gd name="connsiteX1" fmla="*/ 134423 w 155222"/>
                <a:gd name="connsiteY1" fmla="*/ 33838 h 58984"/>
                <a:gd name="connsiteX2" fmla="*/ 114554 w 155222"/>
                <a:gd name="connsiteY2" fmla="*/ 24215 h 58984"/>
                <a:gd name="connsiteX3" fmla="*/ 94996 w 155222"/>
                <a:gd name="connsiteY3" fmla="*/ 14901 h 58984"/>
                <a:gd name="connsiteX4" fmla="*/ 68919 w 155222"/>
                <a:gd name="connsiteY4" fmla="*/ 6519 h 58984"/>
                <a:gd name="connsiteX5" fmla="*/ 39737 w 155222"/>
                <a:gd name="connsiteY5" fmla="*/ 0 h 58984"/>
                <a:gd name="connsiteX6" fmla="*/ 36633 w 155222"/>
                <a:gd name="connsiteY6" fmla="*/ 2173 h 58984"/>
                <a:gd name="connsiteX7" fmla="*/ 32286 w 155222"/>
                <a:gd name="connsiteY7" fmla="*/ 2173 h 58984"/>
                <a:gd name="connsiteX8" fmla="*/ 29182 w 155222"/>
                <a:gd name="connsiteY8" fmla="*/ 4346 h 58984"/>
                <a:gd name="connsiteX9" fmla="*/ 23904 w 155222"/>
                <a:gd name="connsiteY9" fmla="*/ 4346 h 58984"/>
                <a:gd name="connsiteX10" fmla="*/ 17695 w 155222"/>
                <a:gd name="connsiteY10" fmla="*/ 9624 h 58984"/>
                <a:gd name="connsiteX11" fmla="*/ 12418 w 155222"/>
                <a:gd name="connsiteY11" fmla="*/ 13660 h 58984"/>
                <a:gd name="connsiteX12" fmla="*/ 7451 w 155222"/>
                <a:gd name="connsiteY12" fmla="*/ 21110 h 58984"/>
                <a:gd name="connsiteX13" fmla="*/ 0 w 155222"/>
                <a:gd name="connsiteY13" fmla="*/ 21110 h 58984"/>
                <a:gd name="connsiteX14" fmla="*/ 3104 w 155222"/>
                <a:gd name="connsiteY14" fmla="*/ 22352 h 58984"/>
                <a:gd name="connsiteX15" fmla="*/ 10555 w 155222"/>
                <a:gd name="connsiteY15" fmla="*/ 26388 h 58984"/>
                <a:gd name="connsiteX16" fmla="*/ 16764 w 155222"/>
                <a:gd name="connsiteY16" fmla="*/ 28561 h 58984"/>
                <a:gd name="connsiteX17" fmla="*/ 22042 w 155222"/>
                <a:gd name="connsiteY17" fmla="*/ 22352 h 58984"/>
                <a:gd name="connsiteX18" fmla="*/ 25146 w 155222"/>
                <a:gd name="connsiteY18" fmla="*/ 17075 h 58984"/>
                <a:gd name="connsiteX19" fmla="*/ 31355 w 155222"/>
                <a:gd name="connsiteY19" fmla="*/ 11797 h 58984"/>
                <a:gd name="connsiteX20" fmla="*/ 58364 w 155222"/>
                <a:gd name="connsiteY20" fmla="*/ 24215 h 58984"/>
                <a:gd name="connsiteX21" fmla="*/ 83510 w 155222"/>
                <a:gd name="connsiteY21" fmla="*/ 36943 h 58984"/>
                <a:gd name="connsiteX22" fmla="*/ 110519 w 155222"/>
                <a:gd name="connsiteY22" fmla="*/ 44394 h 58984"/>
                <a:gd name="connsiteX23" fmla="*/ 112692 w 155222"/>
                <a:gd name="connsiteY23" fmla="*/ 48740 h 58984"/>
                <a:gd name="connsiteX24" fmla="*/ 112692 w 155222"/>
                <a:gd name="connsiteY24" fmla="*/ 50913 h 58984"/>
                <a:gd name="connsiteX25" fmla="*/ 112692 w 155222"/>
                <a:gd name="connsiteY25" fmla="*/ 51844 h 58984"/>
                <a:gd name="connsiteX26" fmla="*/ 112692 w 155222"/>
                <a:gd name="connsiteY26" fmla="*/ 54017 h 58984"/>
                <a:gd name="connsiteX27" fmla="*/ 112692 w 155222"/>
                <a:gd name="connsiteY27" fmla="*/ 58364 h 58984"/>
                <a:gd name="connsiteX28" fmla="*/ 110519 w 155222"/>
                <a:gd name="connsiteY28" fmla="*/ 61468 h 58984"/>
                <a:gd name="connsiteX29" fmla="*/ 124178 w 155222"/>
                <a:gd name="connsiteY29" fmla="*/ 59295 h 58984"/>
                <a:gd name="connsiteX30" fmla="*/ 136596 w 155222"/>
                <a:gd name="connsiteY30" fmla="*/ 56191 h 58984"/>
                <a:gd name="connsiteX31" fmla="*/ 146841 w 155222"/>
                <a:gd name="connsiteY31" fmla="*/ 51844 h 58984"/>
                <a:gd name="connsiteX32" fmla="*/ 156465 w 155222"/>
                <a:gd name="connsiteY32" fmla="*/ 51844 h 58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5222" h="58984">
                  <a:moveTo>
                    <a:pt x="156465" y="44394"/>
                  </a:moveTo>
                  <a:lnTo>
                    <a:pt x="134423" y="33838"/>
                  </a:lnTo>
                  <a:lnTo>
                    <a:pt x="114554" y="24215"/>
                  </a:lnTo>
                  <a:lnTo>
                    <a:pt x="94996" y="14901"/>
                  </a:lnTo>
                  <a:lnTo>
                    <a:pt x="68919" y="6519"/>
                  </a:lnTo>
                  <a:lnTo>
                    <a:pt x="39737" y="0"/>
                  </a:lnTo>
                  <a:lnTo>
                    <a:pt x="36633" y="2173"/>
                  </a:lnTo>
                  <a:lnTo>
                    <a:pt x="32286" y="2173"/>
                  </a:lnTo>
                  <a:lnTo>
                    <a:pt x="29182" y="4346"/>
                  </a:lnTo>
                  <a:lnTo>
                    <a:pt x="23904" y="4346"/>
                  </a:lnTo>
                  <a:lnTo>
                    <a:pt x="17695" y="9624"/>
                  </a:lnTo>
                  <a:lnTo>
                    <a:pt x="12418" y="13660"/>
                  </a:lnTo>
                  <a:lnTo>
                    <a:pt x="7451" y="21110"/>
                  </a:lnTo>
                  <a:lnTo>
                    <a:pt x="0" y="21110"/>
                  </a:lnTo>
                  <a:lnTo>
                    <a:pt x="3104" y="22352"/>
                  </a:lnTo>
                  <a:lnTo>
                    <a:pt x="10555" y="26388"/>
                  </a:lnTo>
                  <a:lnTo>
                    <a:pt x="16764" y="28561"/>
                  </a:lnTo>
                  <a:lnTo>
                    <a:pt x="22042" y="22352"/>
                  </a:lnTo>
                  <a:lnTo>
                    <a:pt x="25146" y="17075"/>
                  </a:lnTo>
                  <a:lnTo>
                    <a:pt x="31355" y="11797"/>
                  </a:lnTo>
                  <a:lnTo>
                    <a:pt x="58364" y="24215"/>
                  </a:lnTo>
                  <a:lnTo>
                    <a:pt x="83510" y="36943"/>
                  </a:lnTo>
                  <a:lnTo>
                    <a:pt x="110519" y="44394"/>
                  </a:lnTo>
                  <a:lnTo>
                    <a:pt x="112692" y="48740"/>
                  </a:lnTo>
                  <a:lnTo>
                    <a:pt x="112692" y="50913"/>
                  </a:lnTo>
                  <a:lnTo>
                    <a:pt x="112692" y="51844"/>
                  </a:lnTo>
                  <a:lnTo>
                    <a:pt x="112692" y="54017"/>
                  </a:lnTo>
                  <a:lnTo>
                    <a:pt x="112692" y="58364"/>
                  </a:lnTo>
                  <a:lnTo>
                    <a:pt x="110519" y="61468"/>
                  </a:lnTo>
                  <a:lnTo>
                    <a:pt x="124178" y="59295"/>
                  </a:lnTo>
                  <a:lnTo>
                    <a:pt x="136596" y="56191"/>
                  </a:lnTo>
                  <a:lnTo>
                    <a:pt x="146841" y="51844"/>
                  </a:lnTo>
                  <a:lnTo>
                    <a:pt x="156465" y="51844"/>
                  </a:lnTo>
                  <a:close/>
                </a:path>
              </a:pathLst>
            </a:custGeom>
            <a:solidFill>
              <a:srgbClr val="D9D9D9"/>
            </a:solidFill>
            <a:ln w="3104" cap="flat">
              <a:noFill/>
              <a:prstDash val="solid"/>
              <a:miter/>
            </a:ln>
          </p:spPr>
          <p:txBody>
            <a:bodyPr rtlCol="0" anchor="ctr"/>
            <a:lstStyle/>
            <a:p>
              <a:endParaRPr lang="en-US"/>
            </a:p>
          </p:txBody>
        </p:sp>
        <p:sp>
          <p:nvSpPr>
            <p:cNvPr id="219" name="Freeform: Shape 218">
              <a:extLst>
                <a:ext uri="{FF2B5EF4-FFF2-40B4-BE49-F238E27FC236}">
                  <a16:creationId xmlns:a16="http://schemas.microsoft.com/office/drawing/2014/main" id="{F945D6E0-6CF2-4EFA-823A-EB194262814D}"/>
                </a:ext>
              </a:extLst>
            </p:cNvPr>
            <p:cNvSpPr/>
            <p:nvPr/>
          </p:nvSpPr>
          <p:spPr>
            <a:xfrm>
              <a:off x="4008418" y="5417438"/>
              <a:ext cx="12418" cy="24836"/>
            </a:xfrm>
            <a:custGeom>
              <a:avLst/>
              <a:gdLst>
                <a:gd name="connsiteX0" fmla="*/ 6209 w 12417"/>
                <a:gd name="connsiteY0" fmla="*/ 3104 h 24835"/>
                <a:gd name="connsiteX1" fmla="*/ 0 w 12417"/>
                <a:gd name="connsiteY1" fmla="*/ 0 h 24835"/>
                <a:gd name="connsiteX2" fmla="*/ 0 w 12417"/>
                <a:gd name="connsiteY2" fmla="*/ 7451 h 24835"/>
                <a:gd name="connsiteX3" fmla="*/ 0 w 12417"/>
                <a:gd name="connsiteY3" fmla="*/ 10555 h 24835"/>
                <a:gd name="connsiteX4" fmla="*/ 2173 w 12417"/>
                <a:gd name="connsiteY4" fmla="*/ 14901 h 24835"/>
                <a:gd name="connsiteX5" fmla="*/ 4036 w 12417"/>
                <a:gd name="connsiteY5" fmla="*/ 18006 h 24835"/>
                <a:gd name="connsiteX6" fmla="*/ 6209 w 12417"/>
                <a:gd name="connsiteY6" fmla="*/ 20179 h 24835"/>
                <a:gd name="connsiteX7" fmla="*/ 7140 w 12417"/>
                <a:gd name="connsiteY7" fmla="*/ 25457 h 24835"/>
                <a:gd name="connsiteX8" fmla="*/ 14591 w 12417"/>
                <a:gd name="connsiteY8" fmla="*/ 25457 h 24835"/>
                <a:gd name="connsiteX9" fmla="*/ 14591 w 12417"/>
                <a:gd name="connsiteY9" fmla="*/ 15833 h 24835"/>
                <a:gd name="connsiteX10" fmla="*/ 13660 w 12417"/>
                <a:gd name="connsiteY10" fmla="*/ 10555 h 24835"/>
                <a:gd name="connsiteX11" fmla="*/ 9313 w 12417"/>
                <a:gd name="connsiteY11" fmla="*/ 7451 h 24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417" h="24835">
                  <a:moveTo>
                    <a:pt x="6209" y="3104"/>
                  </a:moveTo>
                  <a:lnTo>
                    <a:pt x="0" y="0"/>
                  </a:lnTo>
                  <a:lnTo>
                    <a:pt x="0" y="7451"/>
                  </a:lnTo>
                  <a:lnTo>
                    <a:pt x="0" y="10555"/>
                  </a:lnTo>
                  <a:lnTo>
                    <a:pt x="2173" y="14901"/>
                  </a:lnTo>
                  <a:lnTo>
                    <a:pt x="4036" y="18006"/>
                  </a:lnTo>
                  <a:lnTo>
                    <a:pt x="6209" y="20179"/>
                  </a:lnTo>
                  <a:lnTo>
                    <a:pt x="7140" y="25457"/>
                  </a:lnTo>
                  <a:lnTo>
                    <a:pt x="14591" y="25457"/>
                  </a:lnTo>
                  <a:lnTo>
                    <a:pt x="14591" y="15833"/>
                  </a:lnTo>
                  <a:lnTo>
                    <a:pt x="13660" y="10555"/>
                  </a:lnTo>
                  <a:lnTo>
                    <a:pt x="9313" y="7451"/>
                  </a:lnTo>
                  <a:close/>
                </a:path>
              </a:pathLst>
            </a:custGeom>
            <a:solidFill>
              <a:srgbClr val="D9D9D9"/>
            </a:solidFill>
            <a:ln w="3104" cap="flat">
              <a:noFill/>
              <a:prstDash val="solid"/>
              <a:miter/>
            </a:ln>
          </p:spPr>
          <p:txBody>
            <a:bodyPr rtlCol="0" anchor="ctr"/>
            <a:lstStyle/>
            <a:p>
              <a:endParaRPr lang="en-US"/>
            </a:p>
          </p:txBody>
        </p:sp>
        <p:sp>
          <p:nvSpPr>
            <p:cNvPr id="220" name="Freeform: Shape 219">
              <a:extLst>
                <a:ext uri="{FF2B5EF4-FFF2-40B4-BE49-F238E27FC236}">
                  <a16:creationId xmlns:a16="http://schemas.microsoft.com/office/drawing/2014/main" id="{DA5789C5-A764-4C59-9C3C-7C0B46103769}"/>
                </a:ext>
              </a:extLst>
            </p:cNvPr>
            <p:cNvSpPr/>
            <p:nvPr/>
          </p:nvSpPr>
          <p:spPr>
            <a:xfrm>
              <a:off x="4000036" y="5393223"/>
              <a:ext cx="27940" cy="15522"/>
            </a:xfrm>
            <a:custGeom>
              <a:avLst/>
              <a:gdLst>
                <a:gd name="connsiteX0" fmla="*/ 29182 w 27940"/>
                <a:gd name="connsiteY0" fmla="*/ 16764 h 15522"/>
                <a:gd name="connsiteX1" fmla="*/ 29182 w 27940"/>
                <a:gd name="connsiteY1" fmla="*/ 12728 h 15522"/>
                <a:gd name="connsiteX2" fmla="*/ 30113 w 27940"/>
                <a:gd name="connsiteY2" fmla="*/ 10555 h 15522"/>
                <a:gd name="connsiteX3" fmla="*/ 30113 w 27940"/>
                <a:gd name="connsiteY3" fmla="*/ 9313 h 15522"/>
                <a:gd name="connsiteX4" fmla="*/ 29182 w 27940"/>
                <a:gd name="connsiteY4" fmla="*/ 7451 h 15522"/>
                <a:gd name="connsiteX5" fmla="*/ 29182 w 27940"/>
                <a:gd name="connsiteY5" fmla="*/ 5277 h 15522"/>
                <a:gd name="connsiteX6" fmla="*/ 25146 w 27940"/>
                <a:gd name="connsiteY6" fmla="*/ 3104 h 15522"/>
                <a:gd name="connsiteX7" fmla="*/ 22973 w 27940"/>
                <a:gd name="connsiteY7" fmla="*/ 0 h 15522"/>
                <a:gd name="connsiteX8" fmla="*/ 0 w 27940"/>
                <a:gd name="connsiteY8" fmla="*/ 0 h 15522"/>
                <a:gd name="connsiteX9" fmla="*/ 0 w 27940"/>
                <a:gd name="connsiteY9" fmla="*/ 3104 h 15522"/>
                <a:gd name="connsiteX10" fmla="*/ 931 w 27940"/>
                <a:gd name="connsiteY10" fmla="*/ 7451 h 15522"/>
                <a:gd name="connsiteX11" fmla="*/ 5278 w 27940"/>
                <a:gd name="connsiteY11" fmla="*/ 9313 h 15522"/>
                <a:gd name="connsiteX12" fmla="*/ 8382 w 27940"/>
                <a:gd name="connsiteY12" fmla="*/ 9313 h 15522"/>
                <a:gd name="connsiteX13" fmla="*/ 12418 w 27940"/>
                <a:gd name="connsiteY13" fmla="*/ 10555 h 15522"/>
                <a:gd name="connsiteX14" fmla="*/ 17695 w 27940"/>
                <a:gd name="connsiteY14" fmla="*/ 10555 h 15522"/>
                <a:gd name="connsiteX15" fmla="*/ 22973 w 27940"/>
                <a:gd name="connsiteY15" fmla="*/ 12728 h 1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940" h="15522">
                  <a:moveTo>
                    <a:pt x="29182" y="16764"/>
                  </a:moveTo>
                  <a:lnTo>
                    <a:pt x="29182" y="12728"/>
                  </a:lnTo>
                  <a:lnTo>
                    <a:pt x="30113" y="10555"/>
                  </a:lnTo>
                  <a:lnTo>
                    <a:pt x="30113" y="9313"/>
                  </a:lnTo>
                  <a:lnTo>
                    <a:pt x="29182" y="7451"/>
                  </a:lnTo>
                  <a:lnTo>
                    <a:pt x="29182" y="5277"/>
                  </a:lnTo>
                  <a:lnTo>
                    <a:pt x="25146" y="3104"/>
                  </a:lnTo>
                  <a:lnTo>
                    <a:pt x="22973" y="0"/>
                  </a:lnTo>
                  <a:lnTo>
                    <a:pt x="0" y="0"/>
                  </a:lnTo>
                  <a:lnTo>
                    <a:pt x="0" y="3104"/>
                  </a:lnTo>
                  <a:lnTo>
                    <a:pt x="931" y="7451"/>
                  </a:lnTo>
                  <a:lnTo>
                    <a:pt x="5278" y="9313"/>
                  </a:lnTo>
                  <a:lnTo>
                    <a:pt x="8382" y="9313"/>
                  </a:lnTo>
                  <a:lnTo>
                    <a:pt x="12418" y="10555"/>
                  </a:lnTo>
                  <a:lnTo>
                    <a:pt x="17695" y="10555"/>
                  </a:lnTo>
                  <a:lnTo>
                    <a:pt x="22973" y="12728"/>
                  </a:lnTo>
                  <a:close/>
                </a:path>
              </a:pathLst>
            </a:custGeom>
            <a:solidFill>
              <a:srgbClr val="D9D9D9"/>
            </a:solidFill>
            <a:ln w="3104" cap="flat">
              <a:noFill/>
              <a:prstDash val="solid"/>
              <a:miter/>
            </a:ln>
          </p:spPr>
          <p:txBody>
            <a:bodyPr rtlCol="0" anchor="ctr"/>
            <a:lstStyle/>
            <a:p>
              <a:endParaRPr lang="en-US"/>
            </a:p>
          </p:txBody>
        </p:sp>
        <p:sp>
          <p:nvSpPr>
            <p:cNvPr id="221" name="Freeform: Shape 220">
              <a:extLst>
                <a:ext uri="{FF2B5EF4-FFF2-40B4-BE49-F238E27FC236}">
                  <a16:creationId xmlns:a16="http://schemas.microsoft.com/office/drawing/2014/main" id="{44B7C9D6-D696-47BC-A516-5D5CA784E858}"/>
                </a:ext>
              </a:extLst>
            </p:cNvPr>
            <p:cNvSpPr/>
            <p:nvPr/>
          </p:nvSpPr>
          <p:spPr>
            <a:xfrm>
              <a:off x="5743810" y="6002628"/>
              <a:ext cx="99343" cy="207999"/>
            </a:xfrm>
            <a:custGeom>
              <a:avLst/>
              <a:gdLst>
                <a:gd name="connsiteX0" fmla="*/ 92823 w 99342"/>
                <a:gd name="connsiteY0" fmla="*/ 0 h 207998"/>
                <a:gd name="connsiteX1" fmla="*/ 83510 w 99342"/>
                <a:gd name="connsiteY1" fmla="*/ 5278 h 207998"/>
                <a:gd name="connsiteX2" fmla="*/ 72023 w 99342"/>
                <a:gd name="connsiteY2" fmla="*/ 14901 h 207998"/>
                <a:gd name="connsiteX3" fmla="*/ 59606 w 99342"/>
                <a:gd name="connsiteY3" fmla="*/ 27630 h 207998"/>
                <a:gd name="connsiteX4" fmla="*/ 49051 w 99342"/>
                <a:gd name="connsiteY4" fmla="*/ 40358 h 207998"/>
                <a:gd name="connsiteX5" fmla="*/ 37564 w 99342"/>
                <a:gd name="connsiteY5" fmla="*/ 51844 h 207998"/>
                <a:gd name="connsiteX6" fmla="*/ 32286 w 99342"/>
                <a:gd name="connsiteY6" fmla="*/ 60226 h 207998"/>
                <a:gd name="connsiteX7" fmla="*/ 12728 w 99342"/>
                <a:gd name="connsiteY7" fmla="*/ 60226 h 207998"/>
                <a:gd name="connsiteX8" fmla="*/ 12728 w 99342"/>
                <a:gd name="connsiteY8" fmla="*/ 75128 h 207998"/>
                <a:gd name="connsiteX9" fmla="*/ 14591 w 99342"/>
                <a:gd name="connsiteY9" fmla="*/ 90029 h 207998"/>
                <a:gd name="connsiteX10" fmla="*/ 15833 w 99342"/>
                <a:gd name="connsiteY10" fmla="*/ 104931 h 207998"/>
                <a:gd name="connsiteX11" fmla="*/ 15833 w 99342"/>
                <a:gd name="connsiteY11" fmla="*/ 114244 h 207998"/>
                <a:gd name="connsiteX12" fmla="*/ 10555 w 99342"/>
                <a:gd name="connsiteY12" fmla="*/ 129145 h 207998"/>
                <a:gd name="connsiteX13" fmla="*/ 5278 w 99342"/>
                <a:gd name="connsiteY13" fmla="*/ 144047 h 207998"/>
                <a:gd name="connsiteX14" fmla="*/ 0 w 99342"/>
                <a:gd name="connsiteY14" fmla="*/ 156775 h 207998"/>
                <a:gd name="connsiteX15" fmla="*/ 1242 w 99342"/>
                <a:gd name="connsiteY15" fmla="*/ 171366 h 207998"/>
                <a:gd name="connsiteX16" fmla="*/ 8382 w 99342"/>
                <a:gd name="connsiteY16" fmla="*/ 186267 h 207998"/>
                <a:gd name="connsiteX17" fmla="*/ 10555 w 99342"/>
                <a:gd name="connsiteY17" fmla="*/ 193718 h 207998"/>
                <a:gd name="connsiteX18" fmla="*/ 14591 w 99342"/>
                <a:gd name="connsiteY18" fmla="*/ 198996 h 207998"/>
                <a:gd name="connsiteX19" fmla="*/ 19869 w 99342"/>
                <a:gd name="connsiteY19" fmla="*/ 203342 h 207998"/>
                <a:gd name="connsiteX20" fmla="*/ 25146 w 99342"/>
                <a:gd name="connsiteY20" fmla="*/ 205205 h 207998"/>
                <a:gd name="connsiteX21" fmla="*/ 32286 w 99342"/>
                <a:gd name="connsiteY21" fmla="*/ 206446 h 207998"/>
                <a:gd name="connsiteX22" fmla="*/ 32286 w 99342"/>
                <a:gd name="connsiteY22" fmla="*/ 210482 h 207998"/>
                <a:gd name="connsiteX23" fmla="*/ 45015 w 99342"/>
                <a:gd name="connsiteY23" fmla="*/ 201169 h 207998"/>
                <a:gd name="connsiteX24" fmla="*/ 52155 w 99342"/>
                <a:gd name="connsiteY24" fmla="*/ 190614 h 207998"/>
                <a:gd name="connsiteX25" fmla="*/ 54328 w 99342"/>
                <a:gd name="connsiteY25" fmla="*/ 176644 h 207998"/>
                <a:gd name="connsiteX26" fmla="*/ 56501 w 99342"/>
                <a:gd name="connsiteY26" fmla="*/ 160811 h 207998"/>
                <a:gd name="connsiteX27" fmla="*/ 59606 w 99342"/>
                <a:gd name="connsiteY27" fmla="*/ 141874 h 207998"/>
                <a:gd name="connsiteX28" fmla="*/ 66746 w 99342"/>
                <a:gd name="connsiteY28" fmla="*/ 126972 h 207998"/>
                <a:gd name="connsiteX29" fmla="*/ 76059 w 99342"/>
                <a:gd name="connsiteY29" fmla="*/ 108966 h 207998"/>
                <a:gd name="connsiteX30" fmla="*/ 86614 w 99342"/>
                <a:gd name="connsiteY30" fmla="*/ 90029 h 207998"/>
                <a:gd name="connsiteX31" fmla="*/ 95928 w 99342"/>
                <a:gd name="connsiteY31" fmla="*/ 69850 h 207998"/>
                <a:gd name="connsiteX32" fmla="*/ 101205 w 99342"/>
                <a:gd name="connsiteY32" fmla="*/ 49671 h 207998"/>
                <a:gd name="connsiteX33" fmla="*/ 101205 w 99342"/>
                <a:gd name="connsiteY33" fmla="*/ 27630 h 207998"/>
                <a:gd name="connsiteX34" fmla="*/ 92823 w 99342"/>
                <a:gd name="connsiteY34" fmla="*/ 7451 h 20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99342" h="207998">
                  <a:moveTo>
                    <a:pt x="92823" y="0"/>
                  </a:moveTo>
                  <a:lnTo>
                    <a:pt x="83510" y="5278"/>
                  </a:lnTo>
                  <a:lnTo>
                    <a:pt x="72023" y="14901"/>
                  </a:lnTo>
                  <a:lnTo>
                    <a:pt x="59606" y="27630"/>
                  </a:lnTo>
                  <a:lnTo>
                    <a:pt x="49051" y="40358"/>
                  </a:lnTo>
                  <a:lnTo>
                    <a:pt x="37564" y="51844"/>
                  </a:lnTo>
                  <a:lnTo>
                    <a:pt x="32286" y="60226"/>
                  </a:lnTo>
                  <a:lnTo>
                    <a:pt x="12728" y="60226"/>
                  </a:lnTo>
                  <a:lnTo>
                    <a:pt x="12728" y="75128"/>
                  </a:lnTo>
                  <a:lnTo>
                    <a:pt x="14591" y="90029"/>
                  </a:lnTo>
                  <a:lnTo>
                    <a:pt x="15833" y="104931"/>
                  </a:lnTo>
                  <a:lnTo>
                    <a:pt x="15833" y="114244"/>
                  </a:lnTo>
                  <a:lnTo>
                    <a:pt x="10555" y="129145"/>
                  </a:lnTo>
                  <a:lnTo>
                    <a:pt x="5278" y="144047"/>
                  </a:lnTo>
                  <a:lnTo>
                    <a:pt x="0" y="156775"/>
                  </a:lnTo>
                  <a:lnTo>
                    <a:pt x="1242" y="171366"/>
                  </a:lnTo>
                  <a:lnTo>
                    <a:pt x="8382" y="186267"/>
                  </a:lnTo>
                  <a:lnTo>
                    <a:pt x="10555" y="193718"/>
                  </a:lnTo>
                  <a:lnTo>
                    <a:pt x="14591" y="198996"/>
                  </a:lnTo>
                  <a:lnTo>
                    <a:pt x="19869" y="203342"/>
                  </a:lnTo>
                  <a:lnTo>
                    <a:pt x="25146" y="205205"/>
                  </a:lnTo>
                  <a:lnTo>
                    <a:pt x="32286" y="206446"/>
                  </a:lnTo>
                  <a:lnTo>
                    <a:pt x="32286" y="210482"/>
                  </a:lnTo>
                  <a:lnTo>
                    <a:pt x="45015" y="201169"/>
                  </a:lnTo>
                  <a:lnTo>
                    <a:pt x="52155" y="190614"/>
                  </a:lnTo>
                  <a:lnTo>
                    <a:pt x="54328" y="176644"/>
                  </a:lnTo>
                  <a:lnTo>
                    <a:pt x="56501" y="160811"/>
                  </a:lnTo>
                  <a:lnTo>
                    <a:pt x="59606" y="141874"/>
                  </a:lnTo>
                  <a:lnTo>
                    <a:pt x="66746" y="126972"/>
                  </a:lnTo>
                  <a:lnTo>
                    <a:pt x="76059" y="108966"/>
                  </a:lnTo>
                  <a:lnTo>
                    <a:pt x="86614" y="90029"/>
                  </a:lnTo>
                  <a:lnTo>
                    <a:pt x="95928" y="69850"/>
                  </a:lnTo>
                  <a:lnTo>
                    <a:pt x="101205" y="49671"/>
                  </a:lnTo>
                  <a:lnTo>
                    <a:pt x="101205" y="27630"/>
                  </a:lnTo>
                  <a:lnTo>
                    <a:pt x="92823" y="7451"/>
                  </a:lnTo>
                  <a:close/>
                </a:path>
              </a:pathLst>
            </a:custGeom>
            <a:solidFill>
              <a:srgbClr val="D9D9D9"/>
            </a:solidFill>
            <a:ln w="3104" cap="flat">
              <a:noFill/>
              <a:prstDash val="solid"/>
              <a:miter/>
            </a:ln>
          </p:spPr>
          <p:txBody>
            <a:bodyPr rtlCol="0" anchor="ctr"/>
            <a:lstStyle/>
            <a:p>
              <a:endParaRPr lang="en-US"/>
            </a:p>
          </p:txBody>
        </p:sp>
        <p:sp>
          <p:nvSpPr>
            <p:cNvPr id="222" name="Freeform: Shape 221">
              <a:extLst>
                <a:ext uri="{FF2B5EF4-FFF2-40B4-BE49-F238E27FC236}">
                  <a16:creationId xmlns:a16="http://schemas.microsoft.com/office/drawing/2014/main" id="{51383602-4355-489E-A7FD-E1B7E40AE0FB}"/>
                </a:ext>
              </a:extLst>
            </p:cNvPr>
            <p:cNvSpPr/>
            <p:nvPr/>
          </p:nvSpPr>
          <p:spPr>
            <a:xfrm>
              <a:off x="4236596" y="6662015"/>
              <a:ext cx="74507" cy="31045"/>
            </a:xfrm>
            <a:custGeom>
              <a:avLst/>
              <a:gdLst>
                <a:gd name="connsiteX0" fmla="*/ 46877 w 74506"/>
                <a:gd name="connsiteY0" fmla="*/ 3104 h 31044"/>
                <a:gd name="connsiteX1" fmla="*/ 32286 w 74506"/>
                <a:gd name="connsiteY1" fmla="*/ 0 h 31044"/>
                <a:gd name="connsiteX2" fmla="*/ 21731 w 74506"/>
                <a:gd name="connsiteY2" fmla="*/ 5278 h 31044"/>
                <a:gd name="connsiteX3" fmla="*/ 10245 w 74506"/>
                <a:gd name="connsiteY3" fmla="*/ 10555 h 31044"/>
                <a:gd name="connsiteX4" fmla="*/ 0 w 74506"/>
                <a:gd name="connsiteY4" fmla="*/ 14591 h 31044"/>
                <a:gd name="connsiteX5" fmla="*/ 0 w 74506"/>
                <a:gd name="connsiteY5" fmla="*/ 31666 h 31044"/>
                <a:gd name="connsiteX6" fmla="*/ 12418 w 74506"/>
                <a:gd name="connsiteY6" fmla="*/ 27319 h 31044"/>
                <a:gd name="connsiteX7" fmla="*/ 21731 w 74506"/>
                <a:gd name="connsiteY7" fmla="*/ 25457 h 31044"/>
                <a:gd name="connsiteX8" fmla="*/ 30113 w 74506"/>
                <a:gd name="connsiteY8" fmla="*/ 20179 h 31044"/>
                <a:gd name="connsiteX9" fmla="*/ 39427 w 74506"/>
                <a:gd name="connsiteY9" fmla="*/ 10555 h 31044"/>
                <a:gd name="connsiteX10" fmla="*/ 42531 w 74506"/>
                <a:gd name="connsiteY10" fmla="*/ 10555 h 31044"/>
                <a:gd name="connsiteX11" fmla="*/ 41600 w 74506"/>
                <a:gd name="connsiteY11" fmla="*/ 14591 h 31044"/>
                <a:gd name="connsiteX12" fmla="*/ 39427 w 74506"/>
                <a:gd name="connsiteY12" fmla="*/ 16764 h 31044"/>
                <a:gd name="connsiteX13" fmla="*/ 39427 w 74506"/>
                <a:gd name="connsiteY13" fmla="*/ 18006 h 31044"/>
                <a:gd name="connsiteX14" fmla="*/ 37564 w 74506"/>
                <a:gd name="connsiteY14" fmla="*/ 20179 h 31044"/>
                <a:gd name="connsiteX15" fmla="*/ 34460 w 74506"/>
                <a:gd name="connsiteY15" fmla="*/ 22042 h 31044"/>
                <a:gd name="connsiteX16" fmla="*/ 32286 w 74506"/>
                <a:gd name="connsiteY16" fmla="*/ 24215 h 31044"/>
                <a:gd name="connsiteX17" fmla="*/ 32286 w 74506"/>
                <a:gd name="connsiteY17" fmla="*/ 31666 h 31044"/>
                <a:gd name="connsiteX18" fmla="*/ 46877 w 74506"/>
                <a:gd name="connsiteY18" fmla="*/ 27319 h 31044"/>
                <a:gd name="connsiteX19" fmla="*/ 59295 w 74506"/>
                <a:gd name="connsiteY19" fmla="*/ 22042 h 31044"/>
                <a:gd name="connsiteX20" fmla="*/ 71713 w 74506"/>
                <a:gd name="connsiteY20" fmla="*/ 14591 h 31044"/>
                <a:gd name="connsiteX21" fmla="*/ 76059 w 74506"/>
                <a:gd name="connsiteY21" fmla="*/ 14591 h 31044"/>
                <a:gd name="connsiteX22" fmla="*/ 63641 w 74506"/>
                <a:gd name="connsiteY22" fmla="*/ 9313 h 3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4506" h="31044">
                  <a:moveTo>
                    <a:pt x="46877" y="3104"/>
                  </a:moveTo>
                  <a:lnTo>
                    <a:pt x="32286" y="0"/>
                  </a:lnTo>
                  <a:lnTo>
                    <a:pt x="21731" y="5278"/>
                  </a:lnTo>
                  <a:lnTo>
                    <a:pt x="10245" y="10555"/>
                  </a:lnTo>
                  <a:lnTo>
                    <a:pt x="0" y="14591"/>
                  </a:lnTo>
                  <a:lnTo>
                    <a:pt x="0" y="31666"/>
                  </a:lnTo>
                  <a:lnTo>
                    <a:pt x="12418" y="27319"/>
                  </a:lnTo>
                  <a:lnTo>
                    <a:pt x="21731" y="25457"/>
                  </a:lnTo>
                  <a:lnTo>
                    <a:pt x="30113" y="20179"/>
                  </a:lnTo>
                  <a:lnTo>
                    <a:pt x="39427" y="10555"/>
                  </a:lnTo>
                  <a:lnTo>
                    <a:pt x="42531" y="10555"/>
                  </a:lnTo>
                  <a:lnTo>
                    <a:pt x="41600" y="14591"/>
                  </a:lnTo>
                  <a:lnTo>
                    <a:pt x="39427" y="16764"/>
                  </a:lnTo>
                  <a:lnTo>
                    <a:pt x="39427" y="18006"/>
                  </a:lnTo>
                  <a:lnTo>
                    <a:pt x="37564" y="20179"/>
                  </a:lnTo>
                  <a:lnTo>
                    <a:pt x="34460" y="22042"/>
                  </a:lnTo>
                  <a:lnTo>
                    <a:pt x="32286" y="24215"/>
                  </a:lnTo>
                  <a:lnTo>
                    <a:pt x="32286" y="31666"/>
                  </a:lnTo>
                  <a:lnTo>
                    <a:pt x="46877" y="27319"/>
                  </a:lnTo>
                  <a:lnTo>
                    <a:pt x="59295" y="22042"/>
                  </a:lnTo>
                  <a:lnTo>
                    <a:pt x="71713" y="14591"/>
                  </a:lnTo>
                  <a:lnTo>
                    <a:pt x="76059" y="14591"/>
                  </a:lnTo>
                  <a:lnTo>
                    <a:pt x="63641" y="9313"/>
                  </a:lnTo>
                  <a:close/>
                </a:path>
              </a:pathLst>
            </a:custGeom>
            <a:solidFill>
              <a:srgbClr val="D9D9D9"/>
            </a:solidFill>
            <a:ln w="3104" cap="flat">
              <a:noFill/>
              <a:prstDash val="solid"/>
              <a:miter/>
            </a:ln>
          </p:spPr>
          <p:txBody>
            <a:bodyPr rtlCol="0" anchor="ctr"/>
            <a:lstStyle/>
            <a:p>
              <a:endParaRPr lang="en-US"/>
            </a:p>
          </p:txBody>
        </p:sp>
        <p:sp>
          <p:nvSpPr>
            <p:cNvPr id="223" name="Freeform: Shape 222">
              <a:extLst>
                <a:ext uri="{FF2B5EF4-FFF2-40B4-BE49-F238E27FC236}">
                  <a16:creationId xmlns:a16="http://schemas.microsoft.com/office/drawing/2014/main" id="{A58FE5CF-DC36-4819-B867-3D4728BD7A34}"/>
                </a:ext>
              </a:extLst>
            </p:cNvPr>
            <p:cNvSpPr/>
            <p:nvPr/>
          </p:nvSpPr>
          <p:spPr>
            <a:xfrm>
              <a:off x="4403305" y="5779417"/>
              <a:ext cx="34149" cy="31045"/>
            </a:xfrm>
            <a:custGeom>
              <a:avLst/>
              <a:gdLst>
                <a:gd name="connsiteX0" fmla="*/ 27009 w 34149"/>
                <a:gd name="connsiteY0" fmla="*/ 23283 h 31044"/>
                <a:gd name="connsiteX1" fmla="*/ 26078 w 34149"/>
                <a:gd name="connsiteY1" fmla="*/ 22042 h 31044"/>
                <a:gd name="connsiteX2" fmla="*/ 23904 w 34149"/>
                <a:gd name="connsiteY2" fmla="*/ 22042 h 31044"/>
                <a:gd name="connsiteX3" fmla="*/ 19558 w 34149"/>
                <a:gd name="connsiteY3" fmla="*/ 22042 h 31044"/>
                <a:gd name="connsiteX4" fmla="*/ 16454 w 34149"/>
                <a:gd name="connsiteY4" fmla="*/ 20179 h 31044"/>
                <a:gd name="connsiteX5" fmla="*/ 16454 w 34149"/>
                <a:gd name="connsiteY5" fmla="*/ 0 h 31044"/>
                <a:gd name="connsiteX6" fmla="*/ 12418 w 34149"/>
                <a:gd name="connsiteY6" fmla="*/ 0 h 31044"/>
                <a:gd name="connsiteX7" fmla="*/ 4967 w 34149"/>
                <a:gd name="connsiteY7" fmla="*/ 12728 h 31044"/>
                <a:gd name="connsiteX8" fmla="*/ 0 w 34149"/>
                <a:gd name="connsiteY8" fmla="*/ 12728 h 31044"/>
                <a:gd name="connsiteX9" fmla="*/ 0 w 34149"/>
                <a:gd name="connsiteY9" fmla="*/ 15833 h 31044"/>
                <a:gd name="connsiteX10" fmla="*/ 11487 w 34149"/>
                <a:gd name="connsiteY10" fmla="*/ 20179 h 31044"/>
                <a:gd name="connsiteX11" fmla="*/ 21731 w 34149"/>
                <a:gd name="connsiteY11" fmla="*/ 25457 h 31044"/>
                <a:gd name="connsiteX12" fmla="*/ 29182 w 34149"/>
                <a:gd name="connsiteY12" fmla="*/ 30734 h 31044"/>
                <a:gd name="connsiteX13" fmla="*/ 33218 w 34149"/>
                <a:gd name="connsiteY13" fmla="*/ 32907 h 31044"/>
                <a:gd name="connsiteX14" fmla="*/ 34149 w 34149"/>
                <a:gd name="connsiteY14" fmla="*/ 30734 h 31044"/>
                <a:gd name="connsiteX15" fmla="*/ 34149 w 34149"/>
                <a:gd name="connsiteY15" fmla="*/ 29492 h 31044"/>
                <a:gd name="connsiteX16" fmla="*/ 36322 w 34149"/>
                <a:gd name="connsiteY16" fmla="*/ 27319 h 31044"/>
                <a:gd name="connsiteX17" fmla="*/ 36322 w 34149"/>
                <a:gd name="connsiteY17" fmla="*/ 23283 h 31044"/>
                <a:gd name="connsiteX18" fmla="*/ 29182 w 34149"/>
                <a:gd name="connsiteY18" fmla="*/ 23283 h 3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4149" h="31044">
                  <a:moveTo>
                    <a:pt x="27009" y="23283"/>
                  </a:moveTo>
                  <a:lnTo>
                    <a:pt x="26078" y="22042"/>
                  </a:lnTo>
                  <a:lnTo>
                    <a:pt x="23904" y="22042"/>
                  </a:lnTo>
                  <a:lnTo>
                    <a:pt x="19558" y="22042"/>
                  </a:lnTo>
                  <a:lnTo>
                    <a:pt x="16454" y="20179"/>
                  </a:lnTo>
                  <a:lnTo>
                    <a:pt x="16454" y="0"/>
                  </a:lnTo>
                  <a:lnTo>
                    <a:pt x="12418" y="0"/>
                  </a:lnTo>
                  <a:lnTo>
                    <a:pt x="4967" y="12728"/>
                  </a:lnTo>
                  <a:lnTo>
                    <a:pt x="0" y="12728"/>
                  </a:lnTo>
                  <a:lnTo>
                    <a:pt x="0" y="15833"/>
                  </a:lnTo>
                  <a:lnTo>
                    <a:pt x="11487" y="20179"/>
                  </a:lnTo>
                  <a:lnTo>
                    <a:pt x="21731" y="25457"/>
                  </a:lnTo>
                  <a:lnTo>
                    <a:pt x="29182" y="30734"/>
                  </a:lnTo>
                  <a:lnTo>
                    <a:pt x="33218" y="32907"/>
                  </a:lnTo>
                  <a:lnTo>
                    <a:pt x="34149" y="30734"/>
                  </a:lnTo>
                  <a:lnTo>
                    <a:pt x="34149" y="29492"/>
                  </a:lnTo>
                  <a:lnTo>
                    <a:pt x="36322" y="27319"/>
                  </a:lnTo>
                  <a:lnTo>
                    <a:pt x="36322" y="23283"/>
                  </a:lnTo>
                  <a:lnTo>
                    <a:pt x="29182" y="23283"/>
                  </a:lnTo>
                  <a:close/>
                </a:path>
              </a:pathLst>
            </a:custGeom>
            <a:solidFill>
              <a:srgbClr val="D9D9D9"/>
            </a:solidFill>
            <a:ln w="3104" cap="flat">
              <a:noFill/>
              <a:prstDash val="solid"/>
              <a:miter/>
            </a:ln>
          </p:spPr>
          <p:txBody>
            <a:bodyPr rtlCol="0" anchor="ctr"/>
            <a:lstStyle/>
            <a:p>
              <a:endParaRPr lang="en-US"/>
            </a:p>
          </p:txBody>
        </p:sp>
        <p:sp>
          <p:nvSpPr>
            <p:cNvPr id="224" name="Freeform: Shape 223">
              <a:extLst>
                <a:ext uri="{FF2B5EF4-FFF2-40B4-BE49-F238E27FC236}">
                  <a16:creationId xmlns:a16="http://schemas.microsoft.com/office/drawing/2014/main" id="{33B45D0B-F61A-46A0-80D9-B1D1EA7CD5AE}"/>
                </a:ext>
              </a:extLst>
            </p:cNvPr>
            <p:cNvSpPr/>
            <p:nvPr/>
          </p:nvSpPr>
          <p:spPr>
            <a:xfrm>
              <a:off x="4237527" y="6453395"/>
              <a:ext cx="12418" cy="18627"/>
            </a:xfrm>
            <a:custGeom>
              <a:avLst/>
              <a:gdLst>
                <a:gd name="connsiteX0" fmla="*/ 4346 w 12417"/>
                <a:gd name="connsiteY0" fmla="*/ 15833 h 18626"/>
                <a:gd name="connsiteX1" fmla="*/ 6209 w 12417"/>
                <a:gd name="connsiteY1" fmla="*/ 20179 h 18626"/>
                <a:gd name="connsiteX2" fmla="*/ 14591 w 12417"/>
                <a:gd name="connsiteY2" fmla="*/ 20179 h 18626"/>
                <a:gd name="connsiteX3" fmla="*/ 13660 w 12417"/>
                <a:gd name="connsiteY3" fmla="*/ 14901 h 18626"/>
                <a:gd name="connsiteX4" fmla="*/ 13660 w 12417"/>
                <a:gd name="connsiteY4" fmla="*/ 10555 h 18626"/>
                <a:gd name="connsiteX5" fmla="*/ 11487 w 12417"/>
                <a:gd name="connsiteY5" fmla="*/ 7451 h 18626"/>
                <a:gd name="connsiteX6" fmla="*/ 9313 w 12417"/>
                <a:gd name="connsiteY6" fmla="*/ 5277 h 18626"/>
                <a:gd name="connsiteX7" fmla="*/ 6209 w 12417"/>
                <a:gd name="connsiteY7" fmla="*/ 3104 h 18626"/>
                <a:gd name="connsiteX8" fmla="*/ 2173 w 12417"/>
                <a:gd name="connsiteY8" fmla="*/ 0 h 18626"/>
                <a:gd name="connsiteX9" fmla="*/ 2173 w 12417"/>
                <a:gd name="connsiteY9" fmla="*/ 5277 h 18626"/>
                <a:gd name="connsiteX10" fmla="*/ 0 w 12417"/>
                <a:gd name="connsiteY10" fmla="*/ 8382 h 18626"/>
                <a:gd name="connsiteX11" fmla="*/ 2173 w 12417"/>
                <a:gd name="connsiteY11" fmla="*/ 10555 h 18626"/>
                <a:gd name="connsiteX12" fmla="*/ 2173 w 12417"/>
                <a:gd name="connsiteY12" fmla="*/ 12728 h 18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417" h="18626">
                  <a:moveTo>
                    <a:pt x="4346" y="15833"/>
                  </a:moveTo>
                  <a:lnTo>
                    <a:pt x="6209" y="20179"/>
                  </a:lnTo>
                  <a:lnTo>
                    <a:pt x="14591" y="20179"/>
                  </a:lnTo>
                  <a:lnTo>
                    <a:pt x="13660" y="14901"/>
                  </a:lnTo>
                  <a:lnTo>
                    <a:pt x="13660" y="10555"/>
                  </a:lnTo>
                  <a:lnTo>
                    <a:pt x="11487" y="7451"/>
                  </a:lnTo>
                  <a:lnTo>
                    <a:pt x="9313" y="5277"/>
                  </a:lnTo>
                  <a:lnTo>
                    <a:pt x="6209" y="3104"/>
                  </a:lnTo>
                  <a:lnTo>
                    <a:pt x="2173" y="0"/>
                  </a:lnTo>
                  <a:lnTo>
                    <a:pt x="2173" y="5277"/>
                  </a:lnTo>
                  <a:lnTo>
                    <a:pt x="0" y="8382"/>
                  </a:lnTo>
                  <a:lnTo>
                    <a:pt x="2173" y="10555"/>
                  </a:lnTo>
                  <a:lnTo>
                    <a:pt x="2173" y="12728"/>
                  </a:lnTo>
                  <a:close/>
                </a:path>
              </a:pathLst>
            </a:custGeom>
            <a:solidFill>
              <a:srgbClr val="D9D9D9"/>
            </a:solidFill>
            <a:ln w="3104" cap="flat">
              <a:noFill/>
              <a:prstDash val="solid"/>
              <a:miter/>
            </a:ln>
          </p:spPr>
          <p:txBody>
            <a:bodyPr rtlCol="0" anchor="ctr"/>
            <a:lstStyle/>
            <a:p>
              <a:endParaRPr lang="en-US"/>
            </a:p>
          </p:txBody>
        </p:sp>
        <p:sp>
          <p:nvSpPr>
            <p:cNvPr id="225" name="Freeform: Shape 224">
              <a:extLst>
                <a:ext uri="{FF2B5EF4-FFF2-40B4-BE49-F238E27FC236}">
                  <a16:creationId xmlns:a16="http://schemas.microsoft.com/office/drawing/2014/main" id="{6E20D002-187D-47C2-85E8-F7871ED55999}"/>
                </a:ext>
              </a:extLst>
            </p:cNvPr>
            <p:cNvSpPr/>
            <p:nvPr/>
          </p:nvSpPr>
          <p:spPr>
            <a:xfrm>
              <a:off x="4152155" y="6693680"/>
              <a:ext cx="58985" cy="52776"/>
            </a:xfrm>
            <a:custGeom>
              <a:avLst/>
              <a:gdLst>
                <a:gd name="connsiteX0" fmla="*/ 29182 w 58984"/>
                <a:gd name="connsiteY0" fmla="*/ 22352 h 52775"/>
                <a:gd name="connsiteX1" fmla="*/ 14591 w 58984"/>
                <a:gd name="connsiteY1" fmla="*/ 8382 h 52775"/>
                <a:gd name="connsiteX2" fmla="*/ 0 w 58984"/>
                <a:gd name="connsiteY2" fmla="*/ 0 h 52775"/>
                <a:gd name="connsiteX3" fmla="*/ 0 w 58984"/>
                <a:gd name="connsiteY3" fmla="*/ 15833 h 52775"/>
                <a:gd name="connsiteX4" fmla="*/ 4036 w 58984"/>
                <a:gd name="connsiteY4" fmla="*/ 34770 h 52775"/>
                <a:gd name="connsiteX5" fmla="*/ 7451 w 58984"/>
                <a:gd name="connsiteY5" fmla="*/ 49671 h 52775"/>
                <a:gd name="connsiteX6" fmla="*/ 14591 w 58984"/>
                <a:gd name="connsiteY6" fmla="*/ 51844 h 52775"/>
                <a:gd name="connsiteX7" fmla="*/ 27009 w 58984"/>
                <a:gd name="connsiteY7" fmla="*/ 54949 h 52775"/>
                <a:gd name="connsiteX8" fmla="*/ 41600 w 58984"/>
                <a:gd name="connsiteY8" fmla="*/ 54949 h 52775"/>
                <a:gd name="connsiteX9" fmla="*/ 50913 w 58984"/>
                <a:gd name="connsiteY9" fmla="*/ 52776 h 52775"/>
                <a:gd name="connsiteX10" fmla="*/ 60537 w 58984"/>
                <a:gd name="connsiteY10" fmla="*/ 52776 h 52775"/>
                <a:gd name="connsiteX11" fmla="*/ 60537 w 58984"/>
                <a:gd name="connsiteY11" fmla="*/ 44394 h 52775"/>
                <a:gd name="connsiteX12" fmla="*/ 43773 w 58984"/>
                <a:gd name="connsiteY12" fmla="*/ 34770 h 52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8984" h="52775">
                  <a:moveTo>
                    <a:pt x="29182" y="22352"/>
                  </a:moveTo>
                  <a:lnTo>
                    <a:pt x="14591" y="8382"/>
                  </a:lnTo>
                  <a:lnTo>
                    <a:pt x="0" y="0"/>
                  </a:lnTo>
                  <a:lnTo>
                    <a:pt x="0" y="15833"/>
                  </a:lnTo>
                  <a:lnTo>
                    <a:pt x="4036" y="34770"/>
                  </a:lnTo>
                  <a:lnTo>
                    <a:pt x="7451" y="49671"/>
                  </a:lnTo>
                  <a:lnTo>
                    <a:pt x="14591" y="51844"/>
                  </a:lnTo>
                  <a:lnTo>
                    <a:pt x="27009" y="54949"/>
                  </a:lnTo>
                  <a:lnTo>
                    <a:pt x="41600" y="54949"/>
                  </a:lnTo>
                  <a:lnTo>
                    <a:pt x="50913" y="52776"/>
                  </a:lnTo>
                  <a:lnTo>
                    <a:pt x="60537" y="52776"/>
                  </a:lnTo>
                  <a:lnTo>
                    <a:pt x="60537" y="44394"/>
                  </a:lnTo>
                  <a:lnTo>
                    <a:pt x="43773" y="34770"/>
                  </a:lnTo>
                  <a:close/>
                </a:path>
              </a:pathLst>
            </a:custGeom>
            <a:solidFill>
              <a:srgbClr val="D9D9D9"/>
            </a:solidFill>
            <a:ln w="3104" cap="flat">
              <a:noFill/>
              <a:prstDash val="solid"/>
              <a:miter/>
            </a:ln>
          </p:spPr>
          <p:txBody>
            <a:bodyPr rtlCol="0" anchor="ctr"/>
            <a:lstStyle/>
            <a:p>
              <a:endParaRPr lang="en-US"/>
            </a:p>
          </p:txBody>
        </p:sp>
        <p:sp>
          <p:nvSpPr>
            <p:cNvPr id="226" name="Freeform: Shape 225">
              <a:extLst>
                <a:ext uri="{FF2B5EF4-FFF2-40B4-BE49-F238E27FC236}">
                  <a16:creationId xmlns:a16="http://schemas.microsoft.com/office/drawing/2014/main" id="{3C652BF1-AB95-4CF9-9F8A-4243B57A3C99}"/>
                </a:ext>
              </a:extLst>
            </p:cNvPr>
            <p:cNvSpPr/>
            <p:nvPr/>
          </p:nvSpPr>
          <p:spPr>
            <a:xfrm>
              <a:off x="4063677" y="5497843"/>
              <a:ext cx="86925" cy="34149"/>
            </a:xfrm>
            <a:custGeom>
              <a:avLst/>
              <a:gdLst>
                <a:gd name="connsiteX0" fmla="*/ 88477 w 86924"/>
                <a:gd name="connsiteY0" fmla="*/ 17075 h 34149"/>
                <a:gd name="connsiteX1" fmla="*/ 70782 w 86924"/>
                <a:gd name="connsiteY1" fmla="*/ 11797 h 34149"/>
                <a:gd name="connsiteX2" fmla="*/ 56191 w 86924"/>
                <a:gd name="connsiteY2" fmla="*/ 6519 h 34149"/>
                <a:gd name="connsiteX3" fmla="*/ 37564 w 86924"/>
                <a:gd name="connsiteY3" fmla="*/ 2173 h 34149"/>
                <a:gd name="connsiteX4" fmla="*/ 15522 w 86924"/>
                <a:gd name="connsiteY4" fmla="*/ 0 h 34149"/>
                <a:gd name="connsiteX5" fmla="*/ 17695 w 86924"/>
                <a:gd name="connsiteY5" fmla="*/ 6519 h 34149"/>
                <a:gd name="connsiteX6" fmla="*/ 19869 w 86924"/>
                <a:gd name="connsiteY6" fmla="*/ 9624 h 34149"/>
                <a:gd name="connsiteX7" fmla="*/ 21731 w 86924"/>
                <a:gd name="connsiteY7" fmla="*/ 11797 h 34149"/>
                <a:gd name="connsiteX8" fmla="*/ 24836 w 86924"/>
                <a:gd name="connsiteY8" fmla="*/ 14902 h 34149"/>
                <a:gd name="connsiteX9" fmla="*/ 29182 w 86924"/>
                <a:gd name="connsiteY9" fmla="*/ 17075 h 34149"/>
                <a:gd name="connsiteX10" fmla="*/ 22973 w 86924"/>
                <a:gd name="connsiteY10" fmla="*/ 18937 h 34149"/>
                <a:gd name="connsiteX11" fmla="*/ 15522 w 86924"/>
                <a:gd name="connsiteY11" fmla="*/ 21110 h 34149"/>
                <a:gd name="connsiteX12" fmla="*/ 9313 w 86924"/>
                <a:gd name="connsiteY12" fmla="*/ 21110 h 34149"/>
                <a:gd name="connsiteX13" fmla="*/ 0 w 86924"/>
                <a:gd name="connsiteY13" fmla="*/ 21110 h 34149"/>
                <a:gd name="connsiteX14" fmla="*/ 5278 w 86924"/>
                <a:gd name="connsiteY14" fmla="*/ 33839 h 34149"/>
                <a:gd name="connsiteX15" fmla="*/ 15522 w 86924"/>
                <a:gd name="connsiteY15" fmla="*/ 33839 h 34149"/>
                <a:gd name="connsiteX16" fmla="*/ 30113 w 86924"/>
                <a:gd name="connsiteY16" fmla="*/ 36012 h 34149"/>
                <a:gd name="connsiteX17" fmla="*/ 43773 w 86924"/>
                <a:gd name="connsiteY17" fmla="*/ 36943 h 34149"/>
                <a:gd name="connsiteX18" fmla="*/ 49050 w 86924"/>
                <a:gd name="connsiteY18" fmla="*/ 36943 h 34149"/>
                <a:gd name="connsiteX19" fmla="*/ 52155 w 86924"/>
                <a:gd name="connsiteY19" fmla="*/ 26388 h 34149"/>
                <a:gd name="connsiteX20" fmla="*/ 54018 w 86924"/>
                <a:gd name="connsiteY20" fmla="*/ 24525 h 34149"/>
                <a:gd name="connsiteX21" fmla="*/ 56191 w 86924"/>
                <a:gd name="connsiteY21" fmla="*/ 26388 h 34149"/>
                <a:gd name="connsiteX22" fmla="*/ 58364 w 86924"/>
                <a:gd name="connsiteY22" fmla="*/ 28561 h 34149"/>
                <a:gd name="connsiteX23" fmla="*/ 59295 w 86924"/>
                <a:gd name="connsiteY23" fmla="*/ 29803 h 34149"/>
                <a:gd name="connsiteX24" fmla="*/ 59295 w 86924"/>
                <a:gd name="connsiteY24" fmla="*/ 31666 h 34149"/>
                <a:gd name="connsiteX25" fmla="*/ 59295 w 86924"/>
                <a:gd name="connsiteY25" fmla="*/ 33839 h 34149"/>
                <a:gd name="connsiteX26" fmla="*/ 65504 w 86924"/>
                <a:gd name="connsiteY26" fmla="*/ 33839 h 34149"/>
                <a:gd name="connsiteX27" fmla="*/ 68609 w 86924"/>
                <a:gd name="connsiteY27" fmla="*/ 31666 h 34149"/>
                <a:gd name="connsiteX28" fmla="*/ 72955 w 86924"/>
                <a:gd name="connsiteY28" fmla="*/ 29803 h 34149"/>
                <a:gd name="connsiteX29" fmla="*/ 77922 w 86924"/>
                <a:gd name="connsiteY29" fmla="*/ 28561 h 34149"/>
                <a:gd name="connsiteX30" fmla="*/ 81337 w 86924"/>
                <a:gd name="connsiteY30" fmla="*/ 26388 h 34149"/>
                <a:gd name="connsiteX31" fmla="*/ 88477 w 86924"/>
                <a:gd name="connsiteY31" fmla="*/ 26388 h 34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86924" h="34149">
                  <a:moveTo>
                    <a:pt x="88477" y="17075"/>
                  </a:moveTo>
                  <a:lnTo>
                    <a:pt x="70782" y="11797"/>
                  </a:lnTo>
                  <a:lnTo>
                    <a:pt x="56191" y="6519"/>
                  </a:lnTo>
                  <a:lnTo>
                    <a:pt x="37564" y="2173"/>
                  </a:lnTo>
                  <a:lnTo>
                    <a:pt x="15522" y="0"/>
                  </a:lnTo>
                  <a:lnTo>
                    <a:pt x="17695" y="6519"/>
                  </a:lnTo>
                  <a:lnTo>
                    <a:pt x="19869" y="9624"/>
                  </a:lnTo>
                  <a:lnTo>
                    <a:pt x="21731" y="11797"/>
                  </a:lnTo>
                  <a:lnTo>
                    <a:pt x="24836" y="14902"/>
                  </a:lnTo>
                  <a:lnTo>
                    <a:pt x="29182" y="17075"/>
                  </a:lnTo>
                  <a:lnTo>
                    <a:pt x="22973" y="18937"/>
                  </a:lnTo>
                  <a:lnTo>
                    <a:pt x="15522" y="21110"/>
                  </a:lnTo>
                  <a:lnTo>
                    <a:pt x="9313" y="21110"/>
                  </a:lnTo>
                  <a:lnTo>
                    <a:pt x="0" y="21110"/>
                  </a:lnTo>
                  <a:lnTo>
                    <a:pt x="5278" y="33839"/>
                  </a:lnTo>
                  <a:lnTo>
                    <a:pt x="15522" y="33839"/>
                  </a:lnTo>
                  <a:lnTo>
                    <a:pt x="30113" y="36012"/>
                  </a:lnTo>
                  <a:lnTo>
                    <a:pt x="43773" y="36943"/>
                  </a:lnTo>
                  <a:lnTo>
                    <a:pt x="49050" y="36943"/>
                  </a:lnTo>
                  <a:lnTo>
                    <a:pt x="52155" y="26388"/>
                  </a:lnTo>
                  <a:lnTo>
                    <a:pt x="54018" y="24525"/>
                  </a:lnTo>
                  <a:lnTo>
                    <a:pt x="56191" y="26388"/>
                  </a:lnTo>
                  <a:lnTo>
                    <a:pt x="58364" y="28561"/>
                  </a:lnTo>
                  <a:lnTo>
                    <a:pt x="59295" y="29803"/>
                  </a:lnTo>
                  <a:lnTo>
                    <a:pt x="59295" y="31666"/>
                  </a:lnTo>
                  <a:lnTo>
                    <a:pt x="59295" y="33839"/>
                  </a:lnTo>
                  <a:lnTo>
                    <a:pt x="65504" y="33839"/>
                  </a:lnTo>
                  <a:lnTo>
                    <a:pt x="68609" y="31666"/>
                  </a:lnTo>
                  <a:lnTo>
                    <a:pt x="72955" y="29803"/>
                  </a:lnTo>
                  <a:lnTo>
                    <a:pt x="77922" y="28561"/>
                  </a:lnTo>
                  <a:lnTo>
                    <a:pt x="81337" y="26388"/>
                  </a:lnTo>
                  <a:lnTo>
                    <a:pt x="88477" y="26388"/>
                  </a:lnTo>
                  <a:close/>
                </a:path>
              </a:pathLst>
            </a:custGeom>
            <a:solidFill>
              <a:srgbClr val="D9D9D9"/>
            </a:solidFill>
            <a:ln w="3104" cap="flat">
              <a:noFill/>
              <a:prstDash val="solid"/>
              <a:miter/>
            </a:ln>
          </p:spPr>
          <p:txBody>
            <a:bodyPr rtlCol="0" anchor="ctr"/>
            <a:lstStyle/>
            <a:p>
              <a:endParaRPr lang="en-US"/>
            </a:p>
          </p:txBody>
        </p:sp>
        <p:sp>
          <p:nvSpPr>
            <p:cNvPr id="227" name="Freeform: Shape 226">
              <a:extLst>
                <a:ext uri="{FF2B5EF4-FFF2-40B4-BE49-F238E27FC236}">
                  <a16:creationId xmlns:a16="http://schemas.microsoft.com/office/drawing/2014/main" id="{50DE2C60-FC68-42A9-9952-65333E07105D}"/>
                </a:ext>
              </a:extLst>
            </p:cNvPr>
            <p:cNvSpPr/>
            <p:nvPr/>
          </p:nvSpPr>
          <p:spPr>
            <a:xfrm>
              <a:off x="4215796" y="5526404"/>
              <a:ext cx="34149" cy="12418"/>
            </a:xfrm>
            <a:custGeom>
              <a:avLst/>
              <a:gdLst>
                <a:gd name="connsiteX0" fmla="*/ 27940 w 34149"/>
                <a:gd name="connsiteY0" fmla="*/ 12728 h 12417"/>
                <a:gd name="connsiteX1" fmla="*/ 31045 w 34149"/>
                <a:gd name="connsiteY1" fmla="*/ 10555 h 12417"/>
                <a:gd name="connsiteX2" fmla="*/ 33218 w 34149"/>
                <a:gd name="connsiteY2" fmla="*/ 7451 h 12417"/>
                <a:gd name="connsiteX3" fmla="*/ 36322 w 34149"/>
                <a:gd name="connsiteY3" fmla="*/ 5278 h 12417"/>
                <a:gd name="connsiteX4" fmla="*/ 27940 w 34149"/>
                <a:gd name="connsiteY4" fmla="*/ 1242 h 12417"/>
                <a:gd name="connsiteX5" fmla="*/ 20800 w 34149"/>
                <a:gd name="connsiteY5" fmla="*/ 0 h 12417"/>
                <a:gd name="connsiteX6" fmla="*/ 13349 w 34149"/>
                <a:gd name="connsiteY6" fmla="*/ 0 h 12417"/>
                <a:gd name="connsiteX7" fmla="*/ 0 w 34149"/>
                <a:gd name="connsiteY7" fmla="*/ 1242 h 12417"/>
                <a:gd name="connsiteX8" fmla="*/ 0 w 34149"/>
                <a:gd name="connsiteY8" fmla="*/ 12728 h 12417"/>
                <a:gd name="connsiteX9" fmla="*/ 6209 w 34149"/>
                <a:gd name="connsiteY9" fmla="*/ 10555 h 12417"/>
                <a:gd name="connsiteX10" fmla="*/ 11487 w 34149"/>
                <a:gd name="connsiteY10" fmla="*/ 10555 h 12417"/>
                <a:gd name="connsiteX11" fmla="*/ 16454 w 34149"/>
                <a:gd name="connsiteY11" fmla="*/ 10555 h 12417"/>
                <a:gd name="connsiteX12" fmla="*/ 21731 w 34149"/>
                <a:gd name="connsiteY12" fmla="*/ 12728 h 1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149" h="12417">
                  <a:moveTo>
                    <a:pt x="27940" y="12728"/>
                  </a:moveTo>
                  <a:lnTo>
                    <a:pt x="31045" y="10555"/>
                  </a:lnTo>
                  <a:lnTo>
                    <a:pt x="33218" y="7451"/>
                  </a:lnTo>
                  <a:lnTo>
                    <a:pt x="36322" y="5278"/>
                  </a:lnTo>
                  <a:lnTo>
                    <a:pt x="27940" y="1242"/>
                  </a:lnTo>
                  <a:lnTo>
                    <a:pt x="20800" y="0"/>
                  </a:lnTo>
                  <a:lnTo>
                    <a:pt x="13349" y="0"/>
                  </a:lnTo>
                  <a:lnTo>
                    <a:pt x="0" y="1242"/>
                  </a:lnTo>
                  <a:lnTo>
                    <a:pt x="0" y="12728"/>
                  </a:lnTo>
                  <a:lnTo>
                    <a:pt x="6209" y="10555"/>
                  </a:lnTo>
                  <a:lnTo>
                    <a:pt x="11487" y="10555"/>
                  </a:lnTo>
                  <a:lnTo>
                    <a:pt x="16454" y="10555"/>
                  </a:lnTo>
                  <a:lnTo>
                    <a:pt x="21731" y="12728"/>
                  </a:lnTo>
                  <a:close/>
                </a:path>
              </a:pathLst>
            </a:custGeom>
            <a:solidFill>
              <a:srgbClr val="D9D9D9"/>
            </a:solidFill>
            <a:ln w="3104" cap="flat">
              <a:noFill/>
              <a:prstDash val="solid"/>
              <a:miter/>
            </a:ln>
          </p:spPr>
          <p:txBody>
            <a:bodyPr rtlCol="0" anchor="ctr"/>
            <a:lstStyle/>
            <a:p>
              <a:endParaRPr lang="en-US"/>
            </a:p>
          </p:txBody>
        </p:sp>
        <p:sp>
          <p:nvSpPr>
            <p:cNvPr id="228" name="Freeform: Shape 227">
              <a:extLst>
                <a:ext uri="{FF2B5EF4-FFF2-40B4-BE49-F238E27FC236}">
                  <a16:creationId xmlns:a16="http://schemas.microsoft.com/office/drawing/2014/main" id="{20692054-421A-4041-8DC3-11326B5EF7DF}"/>
                </a:ext>
              </a:extLst>
            </p:cNvPr>
            <p:cNvSpPr/>
            <p:nvPr/>
          </p:nvSpPr>
          <p:spPr>
            <a:xfrm>
              <a:off x="4066782" y="5047076"/>
              <a:ext cx="12418" cy="15522"/>
            </a:xfrm>
            <a:custGeom>
              <a:avLst/>
              <a:gdLst>
                <a:gd name="connsiteX0" fmla="*/ 6209 w 12417"/>
                <a:gd name="connsiteY0" fmla="*/ 17075 h 15522"/>
                <a:gd name="connsiteX1" fmla="*/ 7140 w 12417"/>
                <a:gd name="connsiteY1" fmla="*/ 11487 h 15522"/>
                <a:gd name="connsiteX2" fmla="*/ 7140 w 12417"/>
                <a:gd name="connsiteY2" fmla="*/ 9624 h 15522"/>
                <a:gd name="connsiteX3" fmla="*/ 9313 w 12417"/>
                <a:gd name="connsiteY3" fmla="*/ 6209 h 15522"/>
                <a:gd name="connsiteX4" fmla="*/ 11487 w 12417"/>
                <a:gd name="connsiteY4" fmla="*/ 4346 h 15522"/>
                <a:gd name="connsiteX5" fmla="*/ 12418 w 12417"/>
                <a:gd name="connsiteY5" fmla="*/ 0 h 15522"/>
                <a:gd name="connsiteX6" fmla="*/ 9313 w 12417"/>
                <a:gd name="connsiteY6" fmla="*/ 0 h 15522"/>
                <a:gd name="connsiteX7" fmla="*/ 7140 w 12417"/>
                <a:gd name="connsiteY7" fmla="*/ 4346 h 15522"/>
                <a:gd name="connsiteX8" fmla="*/ 4036 w 12417"/>
                <a:gd name="connsiteY8" fmla="*/ 7451 h 15522"/>
                <a:gd name="connsiteX9" fmla="*/ 2173 w 12417"/>
                <a:gd name="connsiteY9" fmla="*/ 9624 h 15522"/>
                <a:gd name="connsiteX10" fmla="*/ 0 w 12417"/>
                <a:gd name="connsiteY10" fmla="*/ 11487 h 15522"/>
                <a:gd name="connsiteX11" fmla="*/ 0 w 12417"/>
                <a:gd name="connsiteY11" fmla="*/ 13660 h 15522"/>
                <a:gd name="connsiteX12" fmla="*/ 2173 w 12417"/>
                <a:gd name="connsiteY12" fmla="*/ 14901 h 1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417" h="15522">
                  <a:moveTo>
                    <a:pt x="6209" y="17075"/>
                  </a:moveTo>
                  <a:lnTo>
                    <a:pt x="7140" y="11487"/>
                  </a:lnTo>
                  <a:lnTo>
                    <a:pt x="7140" y="9624"/>
                  </a:lnTo>
                  <a:lnTo>
                    <a:pt x="9313" y="6209"/>
                  </a:lnTo>
                  <a:lnTo>
                    <a:pt x="11487" y="4346"/>
                  </a:lnTo>
                  <a:lnTo>
                    <a:pt x="12418" y="0"/>
                  </a:lnTo>
                  <a:lnTo>
                    <a:pt x="9313" y="0"/>
                  </a:lnTo>
                  <a:lnTo>
                    <a:pt x="7140" y="4346"/>
                  </a:lnTo>
                  <a:lnTo>
                    <a:pt x="4036" y="7451"/>
                  </a:lnTo>
                  <a:lnTo>
                    <a:pt x="2173" y="9624"/>
                  </a:lnTo>
                  <a:lnTo>
                    <a:pt x="0" y="11487"/>
                  </a:lnTo>
                  <a:lnTo>
                    <a:pt x="0" y="13660"/>
                  </a:lnTo>
                  <a:lnTo>
                    <a:pt x="2173" y="14901"/>
                  </a:lnTo>
                  <a:close/>
                </a:path>
              </a:pathLst>
            </a:custGeom>
            <a:noFill/>
            <a:ln w="3104" cap="flat">
              <a:noFill/>
              <a:prstDash val="solid"/>
              <a:miter/>
            </a:ln>
          </p:spPr>
          <p:txBody>
            <a:bodyPr rtlCol="0" anchor="ctr"/>
            <a:lstStyle/>
            <a:p>
              <a:endParaRPr lang="en-US"/>
            </a:p>
          </p:txBody>
        </p:sp>
        <p:sp>
          <p:nvSpPr>
            <p:cNvPr id="229" name="Freeform: Shape 228">
              <a:extLst>
                <a:ext uri="{FF2B5EF4-FFF2-40B4-BE49-F238E27FC236}">
                  <a16:creationId xmlns:a16="http://schemas.microsoft.com/office/drawing/2014/main" id="{C6372B86-BF07-43FB-9E58-0F7AE95B3E78}"/>
                </a:ext>
              </a:extLst>
            </p:cNvPr>
            <p:cNvSpPr/>
            <p:nvPr/>
          </p:nvSpPr>
          <p:spPr>
            <a:xfrm>
              <a:off x="3707286" y="4372477"/>
              <a:ext cx="55880" cy="43462"/>
            </a:xfrm>
            <a:custGeom>
              <a:avLst/>
              <a:gdLst>
                <a:gd name="connsiteX0" fmla="*/ 16764 w 55880"/>
                <a:gd name="connsiteY0" fmla="*/ 37564 h 43462"/>
                <a:gd name="connsiteX1" fmla="*/ 23904 w 55880"/>
                <a:gd name="connsiteY1" fmla="*/ 45015 h 43462"/>
                <a:gd name="connsiteX2" fmla="*/ 32286 w 55880"/>
                <a:gd name="connsiteY2" fmla="*/ 45015 h 43462"/>
                <a:gd name="connsiteX3" fmla="*/ 38495 w 55880"/>
                <a:gd name="connsiteY3" fmla="*/ 44083 h 43462"/>
                <a:gd name="connsiteX4" fmla="*/ 43773 w 55880"/>
                <a:gd name="connsiteY4" fmla="*/ 44083 h 43462"/>
                <a:gd name="connsiteX5" fmla="*/ 46877 w 55880"/>
                <a:gd name="connsiteY5" fmla="*/ 41910 h 43462"/>
                <a:gd name="connsiteX6" fmla="*/ 51224 w 55880"/>
                <a:gd name="connsiteY6" fmla="*/ 36633 h 43462"/>
                <a:gd name="connsiteX7" fmla="*/ 56191 w 55880"/>
                <a:gd name="connsiteY7" fmla="*/ 36633 h 43462"/>
                <a:gd name="connsiteX8" fmla="*/ 41600 w 55880"/>
                <a:gd name="connsiteY8" fmla="*/ 22973 h 43462"/>
                <a:gd name="connsiteX9" fmla="*/ 27009 w 55880"/>
                <a:gd name="connsiteY9" fmla="*/ 10245 h 43462"/>
                <a:gd name="connsiteX10" fmla="*/ 10555 w 55880"/>
                <a:gd name="connsiteY10" fmla="*/ 0 h 43462"/>
                <a:gd name="connsiteX11" fmla="*/ 12418 w 55880"/>
                <a:gd name="connsiteY11" fmla="*/ 7140 h 43462"/>
                <a:gd name="connsiteX12" fmla="*/ 12418 w 55880"/>
                <a:gd name="connsiteY12" fmla="*/ 10245 h 43462"/>
                <a:gd name="connsiteX13" fmla="*/ 14591 w 55880"/>
                <a:gd name="connsiteY13" fmla="*/ 12418 h 43462"/>
                <a:gd name="connsiteX14" fmla="*/ 16764 w 55880"/>
                <a:gd name="connsiteY14" fmla="*/ 15522 h 43462"/>
                <a:gd name="connsiteX15" fmla="*/ 0 w 55880"/>
                <a:gd name="connsiteY15" fmla="*/ 25146 h 43462"/>
                <a:gd name="connsiteX16" fmla="*/ 0 w 55880"/>
                <a:gd name="connsiteY16" fmla="*/ 29182 h 43462"/>
                <a:gd name="connsiteX17" fmla="*/ 9313 w 55880"/>
                <a:gd name="connsiteY17" fmla="*/ 32286 h 43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5880" h="43462">
                  <a:moveTo>
                    <a:pt x="16764" y="37564"/>
                  </a:moveTo>
                  <a:lnTo>
                    <a:pt x="23904" y="45015"/>
                  </a:lnTo>
                  <a:lnTo>
                    <a:pt x="32286" y="45015"/>
                  </a:lnTo>
                  <a:lnTo>
                    <a:pt x="38495" y="44083"/>
                  </a:lnTo>
                  <a:lnTo>
                    <a:pt x="43773" y="44083"/>
                  </a:lnTo>
                  <a:lnTo>
                    <a:pt x="46877" y="41910"/>
                  </a:lnTo>
                  <a:lnTo>
                    <a:pt x="51224" y="36633"/>
                  </a:lnTo>
                  <a:lnTo>
                    <a:pt x="56191" y="36633"/>
                  </a:lnTo>
                  <a:lnTo>
                    <a:pt x="41600" y="22973"/>
                  </a:lnTo>
                  <a:lnTo>
                    <a:pt x="27009" y="10245"/>
                  </a:lnTo>
                  <a:lnTo>
                    <a:pt x="10555" y="0"/>
                  </a:lnTo>
                  <a:lnTo>
                    <a:pt x="12418" y="7140"/>
                  </a:lnTo>
                  <a:lnTo>
                    <a:pt x="12418" y="10245"/>
                  </a:lnTo>
                  <a:lnTo>
                    <a:pt x="14591" y="12418"/>
                  </a:lnTo>
                  <a:lnTo>
                    <a:pt x="16764" y="15522"/>
                  </a:lnTo>
                  <a:lnTo>
                    <a:pt x="0" y="25146"/>
                  </a:lnTo>
                  <a:lnTo>
                    <a:pt x="0" y="29182"/>
                  </a:lnTo>
                  <a:lnTo>
                    <a:pt x="9313" y="32286"/>
                  </a:lnTo>
                  <a:close/>
                </a:path>
              </a:pathLst>
            </a:custGeom>
            <a:solidFill>
              <a:srgbClr val="D9D9D9"/>
            </a:solidFill>
            <a:ln w="3104" cap="flat">
              <a:noFill/>
              <a:prstDash val="solid"/>
              <a:miter/>
            </a:ln>
          </p:spPr>
          <p:txBody>
            <a:bodyPr rtlCol="0" anchor="ctr"/>
            <a:lstStyle/>
            <a:p>
              <a:endParaRPr lang="en-US"/>
            </a:p>
          </p:txBody>
        </p:sp>
        <p:sp>
          <p:nvSpPr>
            <p:cNvPr id="230" name="Freeform: Shape 229">
              <a:extLst>
                <a:ext uri="{FF2B5EF4-FFF2-40B4-BE49-F238E27FC236}">
                  <a16:creationId xmlns:a16="http://schemas.microsoft.com/office/drawing/2014/main" id="{8A88F6A0-AC3A-44FA-AF7E-E6530CE67A14}"/>
                </a:ext>
              </a:extLst>
            </p:cNvPr>
            <p:cNvSpPr/>
            <p:nvPr/>
          </p:nvSpPr>
          <p:spPr>
            <a:xfrm>
              <a:off x="3927081" y="4626422"/>
              <a:ext cx="24836" cy="21731"/>
            </a:xfrm>
            <a:custGeom>
              <a:avLst/>
              <a:gdLst>
                <a:gd name="connsiteX0" fmla="*/ 24215 w 24835"/>
                <a:gd name="connsiteY0" fmla="*/ 4346 h 21731"/>
                <a:gd name="connsiteX1" fmla="*/ 19869 w 24835"/>
                <a:gd name="connsiteY1" fmla="*/ 0 h 21731"/>
                <a:gd name="connsiteX2" fmla="*/ 14591 w 24835"/>
                <a:gd name="connsiteY2" fmla="*/ 6519 h 21731"/>
                <a:gd name="connsiteX3" fmla="*/ 7451 w 24835"/>
                <a:gd name="connsiteY3" fmla="*/ 9624 h 21731"/>
                <a:gd name="connsiteX4" fmla="*/ 0 w 24835"/>
                <a:gd name="connsiteY4" fmla="*/ 12728 h 21731"/>
                <a:gd name="connsiteX5" fmla="*/ 0 w 24835"/>
                <a:gd name="connsiteY5" fmla="*/ 17075 h 21731"/>
                <a:gd name="connsiteX6" fmla="*/ 4346 w 24835"/>
                <a:gd name="connsiteY6" fmla="*/ 17075 h 21731"/>
                <a:gd name="connsiteX7" fmla="*/ 9624 w 24835"/>
                <a:gd name="connsiteY7" fmla="*/ 20179 h 21731"/>
                <a:gd name="connsiteX8" fmla="*/ 16764 w 24835"/>
                <a:gd name="connsiteY8" fmla="*/ 22042 h 21731"/>
                <a:gd name="connsiteX9" fmla="*/ 24215 w 24835"/>
                <a:gd name="connsiteY9" fmla="*/ 24215 h 21731"/>
                <a:gd name="connsiteX10" fmla="*/ 24215 w 24835"/>
                <a:gd name="connsiteY10" fmla="*/ 20179 h 21731"/>
                <a:gd name="connsiteX11" fmla="*/ 27319 w 24835"/>
                <a:gd name="connsiteY11" fmla="*/ 20179 h 21731"/>
                <a:gd name="connsiteX12" fmla="*/ 27319 w 24835"/>
                <a:gd name="connsiteY12" fmla="*/ 14901 h 21731"/>
                <a:gd name="connsiteX13" fmla="*/ 27319 w 24835"/>
                <a:gd name="connsiteY13" fmla="*/ 11797 h 21731"/>
                <a:gd name="connsiteX14" fmla="*/ 26077 w 24835"/>
                <a:gd name="connsiteY14" fmla="*/ 7451 h 21731"/>
                <a:gd name="connsiteX15" fmla="*/ 26077 w 24835"/>
                <a:gd name="connsiteY15" fmla="*/ 6519 h 21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4835" h="21731">
                  <a:moveTo>
                    <a:pt x="24215" y="4346"/>
                  </a:moveTo>
                  <a:lnTo>
                    <a:pt x="19869" y="0"/>
                  </a:lnTo>
                  <a:lnTo>
                    <a:pt x="14591" y="6519"/>
                  </a:lnTo>
                  <a:lnTo>
                    <a:pt x="7451" y="9624"/>
                  </a:lnTo>
                  <a:lnTo>
                    <a:pt x="0" y="12728"/>
                  </a:lnTo>
                  <a:lnTo>
                    <a:pt x="0" y="17075"/>
                  </a:lnTo>
                  <a:lnTo>
                    <a:pt x="4346" y="17075"/>
                  </a:lnTo>
                  <a:lnTo>
                    <a:pt x="9624" y="20179"/>
                  </a:lnTo>
                  <a:lnTo>
                    <a:pt x="16764" y="22042"/>
                  </a:lnTo>
                  <a:lnTo>
                    <a:pt x="24215" y="24215"/>
                  </a:lnTo>
                  <a:lnTo>
                    <a:pt x="24215" y="20179"/>
                  </a:lnTo>
                  <a:lnTo>
                    <a:pt x="27319" y="20179"/>
                  </a:lnTo>
                  <a:lnTo>
                    <a:pt x="27319" y="14901"/>
                  </a:lnTo>
                  <a:lnTo>
                    <a:pt x="27319" y="11797"/>
                  </a:lnTo>
                  <a:lnTo>
                    <a:pt x="26077" y="7451"/>
                  </a:lnTo>
                  <a:lnTo>
                    <a:pt x="26077" y="6519"/>
                  </a:lnTo>
                  <a:close/>
                </a:path>
              </a:pathLst>
            </a:custGeom>
            <a:solidFill>
              <a:srgbClr val="D9D9D9"/>
            </a:solidFill>
            <a:ln w="3104" cap="flat">
              <a:noFill/>
              <a:prstDash val="solid"/>
              <a:miter/>
            </a:ln>
          </p:spPr>
          <p:txBody>
            <a:bodyPr rtlCol="0" anchor="ctr"/>
            <a:lstStyle/>
            <a:p>
              <a:endParaRPr lang="en-US"/>
            </a:p>
          </p:txBody>
        </p:sp>
        <p:sp>
          <p:nvSpPr>
            <p:cNvPr id="231" name="Freeform: Shape 230">
              <a:extLst>
                <a:ext uri="{FF2B5EF4-FFF2-40B4-BE49-F238E27FC236}">
                  <a16:creationId xmlns:a16="http://schemas.microsoft.com/office/drawing/2014/main" id="{63AFD644-C7CA-47E2-8D16-A54A9BC31A39}"/>
                </a:ext>
              </a:extLst>
            </p:cNvPr>
            <p:cNvSpPr/>
            <p:nvPr/>
          </p:nvSpPr>
          <p:spPr>
            <a:xfrm>
              <a:off x="3587454" y="4223153"/>
              <a:ext cx="37253" cy="31045"/>
            </a:xfrm>
            <a:custGeom>
              <a:avLst/>
              <a:gdLst>
                <a:gd name="connsiteX0" fmla="*/ 19869 w 37253"/>
                <a:gd name="connsiteY0" fmla="*/ 33528 h 31044"/>
                <a:gd name="connsiteX1" fmla="*/ 25146 w 37253"/>
                <a:gd name="connsiteY1" fmla="*/ 31665 h 31044"/>
                <a:gd name="connsiteX2" fmla="*/ 30424 w 37253"/>
                <a:gd name="connsiteY2" fmla="*/ 31665 h 31044"/>
                <a:gd name="connsiteX3" fmla="*/ 34460 w 37253"/>
                <a:gd name="connsiteY3" fmla="*/ 29492 h 31044"/>
                <a:gd name="connsiteX4" fmla="*/ 39737 w 37253"/>
                <a:gd name="connsiteY4" fmla="*/ 29492 h 31044"/>
                <a:gd name="connsiteX5" fmla="*/ 39737 w 37253"/>
                <a:gd name="connsiteY5" fmla="*/ 22042 h 31044"/>
                <a:gd name="connsiteX6" fmla="*/ 37564 w 37253"/>
                <a:gd name="connsiteY6" fmla="*/ 16764 h 31044"/>
                <a:gd name="connsiteX7" fmla="*/ 37564 w 37253"/>
                <a:gd name="connsiteY7" fmla="*/ 12728 h 31044"/>
                <a:gd name="connsiteX8" fmla="*/ 36633 w 37253"/>
                <a:gd name="connsiteY8" fmla="*/ 7451 h 31044"/>
                <a:gd name="connsiteX9" fmla="*/ 30424 w 37253"/>
                <a:gd name="connsiteY9" fmla="*/ 4346 h 31044"/>
                <a:gd name="connsiteX10" fmla="*/ 22973 w 37253"/>
                <a:gd name="connsiteY10" fmla="*/ 2173 h 31044"/>
                <a:gd name="connsiteX11" fmla="*/ 15833 w 37253"/>
                <a:gd name="connsiteY11" fmla="*/ 0 h 31044"/>
                <a:gd name="connsiteX12" fmla="*/ 7451 w 37253"/>
                <a:gd name="connsiteY12" fmla="*/ 0 h 31044"/>
                <a:gd name="connsiteX13" fmla="*/ 0 w 37253"/>
                <a:gd name="connsiteY13" fmla="*/ 16764 h 31044"/>
                <a:gd name="connsiteX14" fmla="*/ 10555 w 37253"/>
                <a:gd name="connsiteY14" fmla="*/ 24215 h 3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7253" h="31044">
                  <a:moveTo>
                    <a:pt x="19869" y="33528"/>
                  </a:moveTo>
                  <a:lnTo>
                    <a:pt x="25146" y="31665"/>
                  </a:lnTo>
                  <a:lnTo>
                    <a:pt x="30424" y="31665"/>
                  </a:lnTo>
                  <a:lnTo>
                    <a:pt x="34460" y="29492"/>
                  </a:lnTo>
                  <a:lnTo>
                    <a:pt x="39737" y="29492"/>
                  </a:lnTo>
                  <a:lnTo>
                    <a:pt x="39737" y="22042"/>
                  </a:lnTo>
                  <a:lnTo>
                    <a:pt x="37564" y="16764"/>
                  </a:lnTo>
                  <a:lnTo>
                    <a:pt x="37564" y="12728"/>
                  </a:lnTo>
                  <a:lnTo>
                    <a:pt x="36633" y="7451"/>
                  </a:lnTo>
                  <a:lnTo>
                    <a:pt x="30424" y="4346"/>
                  </a:lnTo>
                  <a:lnTo>
                    <a:pt x="22973" y="2173"/>
                  </a:lnTo>
                  <a:lnTo>
                    <a:pt x="15833" y="0"/>
                  </a:lnTo>
                  <a:lnTo>
                    <a:pt x="7451" y="0"/>
                  </a:lnTo>
                  <a:lnTo>
                    <a:pt x="0" y="16764"/>
                  </a:lnTo>
                  <a:lnTo>
                    <a:pt x="10555" y="24215"/>
                  </a:lnTo>
                  <a:close/>
                </a:path>
              </a:pathLst>
            </a:custGeom>
            <a:solidFill>
              <a:srgbClr val="D9D9D9"/>
            </a:solidFill>
            <a:ln w="3104" cap="flat">
              <a:noFill/>
              <a:prstDash val="solid"/>
              <a:miter/>
            </a:ln>
          </p:spPr>
          <p:txBody>
            <a:bodyPr rtlCol="0" anchor="ctr"/>
            <a:lstStyle/>
            <a:p>
              <a:endParaRPr lang="en-US"/>
            </a:p>
          </p:txBody>
        </p:sp>
        <p:sp>
          <p:nvSpPr>
            <p:cNvPr id="232" name="Freeform: Shape 231">
              <a:extLst>
                <a:ext uri="{FF2B5EF4-FFF2-40B4-BE49-F238E27FC236}">
                  <a16:creationId xmlns:a16="http://schemas.microsoft.com/office/drawing/2014/main" id="{4AFD56B4-E12F-440B-A7A8-BFA26C945FD7}"/>
                </a:ext>
              </a:extLst>
            </p:cNvPr>
            <p:cNvSpPr/>
            <p:nvPr/>
          </p:nvSpPr>
          <p:spPr>
            <a:xfrm>
              <a:off x="2717274" y="4696893"/>
              <a:ext cx="18627" cy="9313"/>
            </a:xfrm>
            <a:custGeom>
              <a:avLst/>
              <a:gdLst>
                <a:gd name="connsiteX0" fmla="*/ 4346 w 18626"/>
                <a:gd name="connsiteY0" fmla="*/ 3104 h 9313"/>
                <a:gd name="connsiteX1" fmla="*/ 7451 w 18626"/>
                <a:gd name="connsiteY1" fmla="*/ 5278 h 9313"/>
                <a:gd name="connsiteX2" fmla="*/ 11486 w 18626"/>
                <a:gd name="connsiteY2" fmla="*/ 8382 h 9313"/>
                <a:gd name="connsiteX3" fmla="*/ 16764 w 18626"/>
                <a:gd name="connsiteY3" fmla="*/ 10555 h 9313"/>
                <a:gd name="connsiteX4" fmla="*/ 16764 w 18626"/>
                <a:gd name="connsiteY4" fmla="*/ 7451 h 9313"/>
                <a:gd name="connsiteX5" fmla="*/ 20800 w 18626"/>
                <a:gd name="connsiteY5" fmla="*/ 7451 h 9313"/>
                <a:gd name="connsiteX6" fmla="*/ 20800 w 18626"/>
                <a:gd name="connsiteY6" fmla="*/ 0 h 9313"/>
                <a:gd name="connsiteX7" fmla="*/ 0 w 18626"/>
                <a:gd name="connsiteY7" fmla="*/ 0 h 9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626" h="9313">
                  <a:moveTo>
                    <a:pt x="4346" y="3104"/>
                  </a:moveTo>
                  <a:lnTo>
                    <a:pt x="7451" y="5278"/>
                  </a:lnTo>
                  <a:lnTo>
                    <a:pt x="11486" y="8382"/>
                  </a:lnTo>
                  <a:lnTo>
                    <a:pt x="16764" y="10555"/>
                  </a:lnTo>
                  <a:lnTo>
                    <a:pt x="16764" y="7451"/>
                  </a:lnTo>
                  <a:lnTo>
                    <a:pt x="20800" y="7451"/>
                  </a:lnTo>
                  <a:lnTo>
                    <a:pt x="20800" y="0"/>
                  </a:lnTo>
                  <a:lnTo>
                    <a:pt x="0" y="0"/>
                  </a:lnTo>
                  <a:close/>
                </a:path>
              </a:pathLst>
            </a:custGeom>
            <a:solidFill>
              <a:srgbClr val="D9D9D9"/>
            </a:solidFill>
            <a:ln w="3104" cap="flat">
              <a:noFill/>
              <a:prstDash val="solid"/>
              <a:miter/>
            </a:ln>
          </p:spPr>
          <p:txBody>
            <a:bodyPr rtlCol="0" anchor="ctr"/>
            <a:lstStyle/>
            <a:p>
              <a:endParaRPr lang="en-US"/>
            </a:p>
          </p:txBody>
        </p:sp>
        <p:sp>
          <p:nvSpPr>
            <p:cNvPr id="233" name="Freeform: Shape 232">
              <a:extLst>
                <a:ext uri="{FF2B5EF4-FFF2-40B4-BE49-F238E27FC236}">
                  <a16:creationId xmlns:a16="http://schemas.microsoft.com/office/drawing/2014/main" id="{55FB2C96-251D-42FC-A026-237A82CCAB01}"/>
                </a:ext>
              </a:extLst>
            </p:cNvPr>
            <p:cNvSpPr/>
            <p:nvPr/>
          </p:nvSpPr>
          <p:spPr>
            <a:xfrm>
              <a:off x="2917512" y="4768295"/>
              <a:ext cx="31045" cy="34149"/>
            </a:xfrm>
            <a:custGeom>
              <a:avLst/>
              <a:gdLst>
                <a:gd name="connsiteX0" fmla="*/ 21731 w 31044"/>
                <a:gd name="connsiteY0" fmla="*/ 3104 h 34149"/>
                <a:gd name="connsiteX1" fmla="*/ 16764 w 31044"/>
                <a:gd name="connsiteY1" fmla="*/ 5278 h 34149"/>
                <a:gd name="connsiteX2" fmla="*/ 13349 w 31044"/>
                <a:gd name="connsiteY2" fmla="*/ 7451 h 34149"/>
                <a:gd name="connsiteX3" fmla="*/ 0 w 31044"/>
                <a:gd name="connsiteY3" fmla="*/ 12728 h 34149"/>
                <a:gd name="connsiteX4" fmla="*/ 2173 w 31044"/>
                <a:gd name="connsiteY4" fmla="*/ 18006 h 34149"/>
                <a:gd name="connsiteX5" fmla="*/ 2173 w 31044"/>
                <a:gd name="connsiteY5" fmla="*/ 23283 h 34149"/>
                <a:gd name="connsiteX6" fmla="*/ 4036 w 31044"/>
                <a:gd name="connsiteY6" fmla="*/ 29492 h 34149"/>
                <a:gd name="connsiteX7" fmla="*/ 6209 w 31044"/>
                <a:gd name="connsiteY7" fmla="*/ 32597 h 34149"/>
                <a:gd name="connsiteX8" fmla="*/ 9313 w 31044"/>
                <a:gd name="connsiteY8" fmla="*/ 36943 h 34149"/>
                <a:gd name="connsiteX9" fmla="*/ 11487 w 31044"/>
                <a:gd name="connsiteY9" fmla="*/ 34770 h 34149"/>
                <a:gd name="connsiteX10" fmla="*/ 18627 w 31044"/>
                <a:gd name="connsiteY10" fmla="*/ 30424 h 34149"/>
                <a:gd name="connsiteX11" fmla="*/ 26077 w 31044"/>
                <a:gd name="connsiteY11" fmla="*/ 25146 h 34149"/>
                <a:gd name="connsiteX12" fmla="*/ 31355 w 31044"/>
                <a:gd name="connsiteY12" fmla="*/ 15833 h 34149"/>
                <a:gd name="connsiteX13" fmla="*/ 31355 w 31044"/>
                <a:gd name="connsiteY13" fmla="*/ 8382 h 34149"/>
                <a:gd name="connsiteX14" fmla="*/ 26077 w 31044"/>
                <a:gd name="connsiteY14" fmla="*/ 0 h 34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1044" h="34149">
                  <a:moveTo>
                    <a:pt x="21731" y="3104"/>
                  </a:moveTo>
                  <a:lnTo>
                    <a:pt x="16764" y="5278"/>
                  </a:lnTo>
                  <a:lnTo>
                    <a:pt x="13349" y="7451"/>
                  </a:lnTo>
                  <a:lnTo>
                    <a:pt x="0" y="12728"/>
                  </a:lnTo>
                  <a:lnTo>
                    <a:pt x="2173" y="18006"/>
                  </a:lnTo>
                  <a:lnTo>
                    <a:pt x="2173" y="23283"/>
                  </a:lnTo>
                  <a:lnTo>
                    <a:pt x="4036" y="29492"/>
                  </a:lnTo>
                  <a:lnTo>
                    <a:pt x="6209" y="32597"/>
                  </a:lnTo>
                  <a:lnTo>
                    <a:pt x="9313" y="36943"/>
                  </a:lnTo>
                  <a:lnTo>
                    <a:pt x="11487" y="34770"/>
                  </a:lnTo>
                  <a:lnTo>
                    <a:pt x="18627" y="30424"/>
                  </a:lnTo>
                  <a:lnTo>
                    <a:pt x="26077" y="25146"/>
                  </a:lnTo>
                  <a:lnTo>
                    <a:pt x="31355" y="15833"/>
                  </a:lnTo>
                  <a:lnTo>
                    <a:pt x="31355" y="8382"/>
                  </a:lnTo>
                  <a:lnTo>
                    <a:pt x="26077" y="0"/>
                  </a:lnTo>
                  <a:close/>
                </a:path>
              </a:pathLst>
            </a:custGeom>
            <a:solidFill>
              <a:srgbClr val="D9D9D9"/>
            </a:solidFill>
            <a:ln w="3104" cap="flat">
              <a:noFill/>
              <a:prstDash val="solid"/>
              <a:miter/>
            </a:ln>
          </p:spPr>
          <p:txBody>
            <a:bodyPr rtlCol="0" anchor="ctr"/>
            <a:lstStyle/>
            <a:p>
              <a:endParaRPr lang="en-US"/>
            </a:p>
          </p:txBody>
        </p:sp>
        <p:sp>
          <p:nvSpPr>
            <p:cNvPr id="234" name="Freeform: Shape 233">
              <a:extLst>
                <a:ext uri="{FF2B5EF4-FFF2-40B4-BE49-F238E27FC236}">
                  <a16:creationId xmlns:a16="http://schemas.microsoft.com/office/drawing/2014/main" id="{8CEC470B-61F1-43B7-8DCA-0C91BDB527CF}"/>
                </a:ext>
              </a:extLst>
            </p:cNvPr>
            <p:cNvSpPr/>
            <p:nvPr/>
          </p:nvSpPr>
          <p:spPr>
            <a:xfrm>
              <a:off x="3423849" y="4239917"/>
              <a:ext cx="245252" cy="170745"/>
            </a:xfrm>
            <a:custGeom>
              <a:avLst/>
              <a:gdLst>
                <a:gd name="connsiteX0" fmla="*/ 7451 w 245252"/>
                <a:gd name="connsiteY0" fmla="*/ 86304 h 170745"/>
                <a:gd name="connsiteX1" fmla="*/ 12418 w 245252"/>
                <a:gd name="connsiteY1" fmla="*/ 96859 h 170745"/>
                <a:gd name="connsiteX2" fmla="*/ 14591 w 245252"/>
                <a:gd name="connsiteY2" fmla="*/ 108346 h 170745"/>
                <a:gd name="connsiteX3" fmla="*/ 30424 w 245252"/>
                <a:gd name="connsiteY3" fmla="*/ 108346 h 170745"/>
                <a:gd name="connsiteX4" fmla="*/ 43773 w 245252"/>
                <a:gd name="connsiteY4" fmla="*/ 108346 h 170745"/>
                <a:gd name="connsiteX5" fmla="*/ 49982 w 245252"/>
                <a:gd name="connsiteY5" fmla="*/ 108346 h 170745"/>
                <a:gd name="connsiteX6" fmla="*/ 63641 w 245252"/>
                <a:gd name="connsiteY6" fmla="*/ 110519 h 170745"/>
                <a:gd name="connsiteX7" fmla="*/ 70782 w 245252"/>
                <a:gd name="connsiteY7" fmla="*/ 111450 h 170745"/>
                <a:gd name="connsiteX8" fmla="*/ 76059 w 245252"/>
                <a:gd name="connsiteY8" fmla="*/ 115486 h 170745"/>
                <a:gd name="connsiteX9" fmla="*/ 83510 w 245252"/>
                <a:gd name="connsiteY9" fmla="*/ 120763 h 170745"/>
                <a:gd name="connsiteX10" fmla="*/ 83510 w 245252"/>
                <a:gd name="connsiteY10" fmla="*/ 125110 h 170745"/>
                <a:gd name="connsiteX11" fmla="*/ 66746 w 245252"/>
                <a:gd name="connsiteY11" fmla="*/ 126041 h 170745"/>
                <a:gd name="connsiteX12" fmla="*/ 49982 w 245252"/>
                <a:gd name="connsiteY12" fmla="*/ 128214 h 170745"/>
                <a:gd name="connsiteX13" fmla="*/ 36633 w 245252"/>
                <a:gd name="connsiteY13" fmla="*/ 132560 h 170745"/>
                <a:gd name="connsiteX14" fmla="*/ 27009 w 245252"/>
                <a:gd name="connsiteY14" fmla="*/ 140942 h 170745"/>
                <a:gd name="connsiteX15" fmla="*/ 22973 w 245252"/>
                <a:gd name="connsiteY15" fmla="*/ 140942 h 170745"/>
                <a:gd name="connsiteX16" fmla="*/ 29182 w 245252"/>
                <a:gd name="connsiteY16" fmla="*/ 152429 h 170745"/>
                <a:gd name="connsiteX17" fmla="*/ 37564 w 245252"/>
                <a:gd name="connsiteY17" fmla="*/ 157706 h 170745"/>
                <a:gd name="connsiteX18" fmla="*/ 46877 w 245252"/>
                <a:gd name="connsiteY18" fmla="*/ 159880 h 170745"/>
                <a:gd name="connsiteX19" fmla="*/ 57432 w 245252"/>
                <a:gd name="connsiteY19" fmla="*/ 161742 h 170745"/>
                <a:gd name="connsiteX20" fmla="*/ 70782 w 245252"/>
                <a:gd name="connsiteY20" fmla="*/ 164847 h 170745"/>
                <a:gd name="connsiteX21" fmla="*/ 95928 w 245252"/>
                <a:gd name="connsiteY21" fmla="*/ 172297 h 170745"/>
                <a:gd name="connsiteX22" fmla="*/ 117659 w 245252"/>
                <a:gd name="connsiteY22" fmla="*/ 172297 h 170745"/>
                <a:gd name="connsiteX23" fmla="*/ 137527 w 245252"/>
                <a:gd name="connsiteY23" fmla="*/ 169193 h 170745"/>
                <a:gd name="connsiteX24" fmla="*/ 157396 w 245252"/>
                <a:gd name="connsiteY24" fmla="*/ 162984 h 170745"/>
                <a:gd name="connsiteX25" fmla="*/ 178196 w 245252"/>
                <a:gd name="connsiteY25" fmla="*/ 159880 h 170745"/>
                <a:gd name="connsiteX26" fmla="*/ 195891 w 245252"/>
                <a:gd name="connsiteY26" fmla="*/ 161742 h 170745"/>
                <a:gd name="connsiteX27" fmla="*/ 214828 w 245252"/>
                <a:gd name="connsiteY27" fmla="*/ 169193 h 170745"/>
                <a:gd name="connsiteX28" fmla="*/ 225073 w 245252"/>
                <a:gd name="connsiteY28" fmla="*/ 169193 h 170745"/>
                <a:gd name="connsiteX29" fmla="*/ 234387 w 245252"/>
                <a:gd name="connsiteY29" fmla="*/ 167020 h 170745"/>
                <a:gd name="connsiteX30" fmla="*/ 244010 w 245252"/>
                <a:gd name="connsiteY30" fmla="*/ 164847 h 170745"/>
                <a:gd name="connsiteX31" fmla="*/ 241837 w 245252"/>
                <a:gd name="connsiteY31" fmla="*/ 159880 h 170745"/>
                <a:gd name="connsiteX32" fmla="*/ 241837 w 245252"/>
                <a:gd name="connsiteY32" fmla="*/ 157706 h 170745"/>
                <a:gd name="connsiteX33" fmla="*/ 241837 w 245252"/>
                <a:gd name="connsiteY33" fmla="*/ 154602 h 170745"/>
                <a:gd name="connsiteX34" fmla="*/ 239664 w 245252"/>
                <a:gd name="connsiteY34" fmla="*/ 154602 h 170745"/>
                <a:gd name="connsiteX35" fmla="*/ 237491 w 245252"/>
                <a:gd name="connsiteY35" fmla="*/ 152429 h 170745"/>
                <a:gd name="connsiteX36" fmla="*/ 234387 w 245252"/>
                <a:gd name="connsiteY36" fmla="*/ 148083 h 170745"/>
                <a:gd name="connsiteX37" fmla="*/ 234387 w 245252"/>
                <a:gd name="connsiteY37" fmla="*/ 140942 h 170745"/>
                <a:gd name="connsiteX38" fmla="*/ 237491 w 245252"/>
                <a:gd name="connsiteY38" fmla="*/ 142805 h 170745"/>
                <a:gd name="connsiteX39" fmla="*/ 239664 w 245252"/>
                <a:gd name="connsiteY39" fmla="*/ 144978 h 170745"/>
                <a:gd name="connsiteX40" fmla="*/ 241837 w 245252"/>
                <a:gd name="connsiteY40" fmla="*/ 147151 h 170745"/>
                <a:gd name="connsiteX41" fmla="*/ 244010 w 245252"/>
                <a:gd name="connsiteY41" fmla="*/ 148083 h 170745"/>
                <a:gd name="connsiteX42" fmla="*/ 247115 w 245252"/>
                <a:gd name="connsiteY42" fmla="*/ 148083 h 170745"/>
                <a:gd name="connsiteX43" fmla="*/ 244942 w 245252"/>
                <a:gd name="connsiteY43" fmla="*/ 132560 h 170745"/>
                <a:gd name="connsiteX44" fmla="*/ 239664 w 245252"/>
                <a:gd name="connsiteY44" fmla="*/ 122937 h 170745"/>
                <a:gd name="connsiteX45" fmla="*/ 230351 w 245252"/>
                <a:gd name="connsiteY45" fmla="*/ 115486 h 170745"/>
                <a:gd name="connsiteX46" fmla="*/ 219796 w 245252"/>
                <a:gd name="connsiteY46" fmla="*/ 113623 h 170745"/>
                <a:gd name="connsiteX47" fmla="*/ 203342 w 245252"/>
                <a:gd name="connsiteY47" fmla="*/ 111450 h 170745"/>
                <a:gd name="connsiteX48" fmla="*/ 198064 w 245252"/>
                <a:gd name="connsiteY48" fmla="*/ 83199 h 170745"/>
                <a:gd name="connsiteX49" fmla="*/ 192787 w 245252"/>
                <a:gd name="connsiteY49" fmla="*/ 54638 h 170745"/>
                <a:gd name="connsiteX50" fmla="*/ 185647 w 245252"/>
                <a:gd name="connsiteY50" fmla="*/ 32597 h 170745"/>
                <a:gd name="connsiteX51" fmla="*/ 171987 w 245252"/>
                <a:gd name="connsiteY51" fmla="*/ 14901 h 170745"/>
                <a:gd name="connsiteX52" fmla="*/ 150256 w 245252"/>
                <a:gd name="connsiteY52" fmla="*/ 0 h 170745"/>
                <a:gd name="connsiteX53" fmla="*/ 144978 w 245252"/>
                <a:gd name="connsiteY53" fmla="*/ 10555 h 170745"/>
                <a:gd name="connsiteX54" fmla="*/ 143736 w 245252"/>
                <a:gd name="connsiteY54" fmla="*/ 22042 h 170745"/>
                <a:gd name="connsiteX55" fmla="*/ 150256 w 245252"/>
                <a:gd name="connsiteY55" fmla="*/ 32597 h 170745"/>
                <a:gd name="connsiteX56" fmla="*/ 150256 w 245252"/>
                <a:gd name="connsiteY56" fmla="*/ 40048 h 170745"/>
                <a:gd name="connsiteX57" fmla="*/ 150256 w 245252"/>
                <a:gd name="connsiteY57" fmla="*/ 46256 h 170745"/>
                <a:gd name="connsiteX58" fmla="*/ 149014 w 245252"/>
                <a:gd name="connsiteY58" fmla="*/ 51534 h 170745"/>
                <a:gd name="connsiteX59" fmla="*/ 146841 w 245252"/>
                <a:gd name="connsiteY59" fmla="*/ 56812 h 170745"/>
                <a:gd name="connsiteX60" fmla="*/ 141874 w 245252"/>
                <a:gd name="connsiteY60" fmla="*/ 49361 h 170745"/>
                <a:gd name="connsiteX61" fmla="*/ 134423 w 245252"/>
                <a:gd name="connsiteY61" fmla="*/ 38806 h 170745"/>
                <a:gd name="connsiteX62" fmla="*/ 127283 w 245252"/>
                <a:gd name="connsiteY62" fmla="*/ 24215 h 170745"/>
                <a:gd name="connsiteX63" fmla="*/ 122005 w 245252"/>
                <a:gd name="connsiteY63" fmla="*/ 25457 h 170745"/>
                <a:gd name="connsiteX64" fmla="*/ 115796 w 245252"/>
                <a:gd name="connsiteY64" fmla="*/ 25457 h 170745"/>
                <a:gd name="connsiteX65" fmla="*/ 114555 w 245252"/>
                <a:gd name="connsiteY65" fmla="*/ 27319 h 170745"/>
                <a:gd name="connsiteX66" fmla="*/ 110519 w 245252"/>
                <a:gd name="connsiteY66" fmla="*/ 29492 h 170745"/>
                <a:gd name="connsiteX67" fmla="*/ 108346 w 245252"/>
                <a:gd name="connsiteY67" fmla="*/ 31666 h 170745"/>
                <a:gd name="connsiteX68" fmla="*/ 107414 w 245252"/>
                <a:gd name="connsiteY68" fmla="*/ 36943 h 170745"/>
                <a:gd name="connsiteX69" fmla="*/ 103068 w 245252"/>
                <a:gd name="connsiteY69" fmla="*/ 32597 h 170745"/>
                <a:gd name="connsiteX70" fmla="*/ 99964 w 245252"/>
                <a:gd name="connsiteY70" fmla="*/ 31666 h 170745"/>
                <a:gd name="connsiteX71" fmla="*/ 98101 w 245252"/>
                <a:gd name="connsiteY71" fmla="*/ 27319 h 170745"/>
                <a:gd name="connsiteX72" fmla="*/ 95928 w 245252"/>
                <a:gd name="connsiteY72" fmla="*/ 24215 h 170745"/>
                <a:gd name="connsiteX73" fmla="*/ 93755 w 245252"/>
                <a:gd name="connsiteY73" fmla="*/ 22042 h 170745"/>
                <a:gd name="connsiteX74" fmla="*/ 90650 w 245252"/>
                <a:gd name="connsiteY74" fmla="*/ 20179 h 170745"/>
                <a:gd name="connsiteX75" fmla="*/ 83510 w 245252"/>
                <a:gd name="connsiteY75" fmla="*/ 20179 h 170745"/>
                <a:gd name="connsiteX76" fmla="*/ 72023 w 245252"/>
                <a:gd name="connsiteY76" fmla="*/ 20179 h 170745"/>
                <a:gd name="connsiteX77" fmla="*/ 59295 w 245252"/>
                <a:gd name="connsiteY77" fmla="*/ 20179 h 170745"/>
                <a:gd name="connsiteX78" fmla="*/ 49982 w 245252"/>
                <a:gd name="connsiteY78" fmla="*/ 20179 h 170745"/>
                <a:gd name="connsiteX79" fmla="*/ 49982 w 245252"/>
                <a:gd name="connsiteY79" fmla="*/ 16764 h 170745"/>
                <a:gd name="connsiteX80" fmla="*/ 49050 w 245252"/>
                <a:gd name="connsiteY80" fmla="*/ 14901 h 170745"/>
                <a:gd name="connsiteX81" fmla="*/ 49050 w 245252"/>
                <a:gd name="connsiteY81" fmla="*/ 12728 h 170745"/>
                <a:gd name="connsiteX82" fmla="*/ 49982 w 245252"/>
                <a:gd name="connsiteY82" fmla="*/ 12728 h 170745"/>
                <a:gd name="connsiteX83" fmla="*/ 49982 w 245252"/>
                <a:gd name="connsiteY83" fmla="*/ 10555 h 170745"/>
                <a:gd name="connsiteX84" fmla="*/ 49982 w 245252"/>
                <a:gd name="connsiteY84" fmla="*/ 7451 h 170745"/>
                <a:gd name="connsiteX85" fmla="*/ 46877 w 245252"/>
                <a:gd name="connsiteY85" fmla="*/ 7451 h 170745"/>
                <a:gd name="connsiteX86" fmla="*/ 34459 w 245252"/>
                <a:gd name="connsiteY86" fmla="*/ 5278 h 170745"/>
                <a:gd name="connsiteX87" fmla="*/ 22973 w 245252"/>
                <a:gd name="connsiteY87" fmla="*/ 12728 h 170745"/>
                <a:gd name="connsiteX88" fmla="*/ 14591 w 245252"/>
                <a:gd name="connsiteY88" fmla="*/ 24215 h 170745"/>
                <a:gd name="connsiteX89" fmla="*/ 7451 w 245252"/>
                <a:gd name="connsiteY89" fmla="*/ 36943 h 170745"/>
                <a:gd name="connsiteX90" fmla="*/ 0 w 245252"/>
                <a:gd name="connsiteY90" fmla="*/ 47498 h 170745"/>
                <a:gd name="connsiteX91" fmla="*/ 0 w 245252"/>
                <a:gd name="connsiteY91" fmla="*/ 66125 h 170745"/>
                <a:gd name="connsiteX92" fmla="*/ 3104 w 245252"/>
                <a:gd name="connsiteY92" fmla="*/ 76680 h 170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245252" h="170745">
                  <a:moveTo>
                    <a:pt x="7451" y="86304"/>
                  </a:moveTo>
                  <a:lnTo>
                    <a:pt x="12418" y="96859"/>
                  </a:lnTo>
                  <a:lnTo>
                    <a:pt x="14591" y="108346"/>
                  </a:lnTo>
                  <a:lnTo>
                    <a:pt x="30424" y="108346"/>
                  </a:lnTo>
                  <a:lnTo>
                    <a:pt x="43773" y="108346"/>
                  </a:lnTo>
                  <a:lnTo>
                    <a:pt x="49982" y="108346"/>
                  </a:lnTo>
                  <a:lnTo>
                    <a:pt x="63641" y="110519"/>
                  </a:lnTo>
                  <a:lnTo>
                    <a:pt x="70782" y="111450"/>
                  </a:lnTo>
                  <a:lnTo>
                    <a:pt x="76059" y="115486"/>
                  </a:lnTo>
                  <a:lnTo>
                    <a:pt x="83510" y="120763"/>
                  </a:lnTo>
                  <a:lnTo>
                    <a:pt x="83510" y="125110"/>
                  </a:lnTo>
                  <a:lnTo>
                    <a:pt x="66746" y="126041"/>
                  </a:lnTo>
                  <a:lnTo>
                    <a:pt x="49982" y="128214"/>
                  </a:lnTo>
                  <a:lnTo>
                    <a:pt x="36633" y="132560"/>
                  </a:lnTo>
                  <a:lnTo>
                    <a:pt x="27009" y="140942"/>
                  </a:lnTo>
                  <a:lnTo>
                    <a:pt x="22973" y="140942"/>
                  </a:lnTo>
                  <a:lnTo>
                    <a:pt x="29182" y="152429"/>
                  </a:lnTo>
                  <a:lnTo>
                    <a:pt x="37564" y="157706"/>
                  </a:lnTo>
                  <a:lnTo>
                    <a:pt x="46877" y="159880"/>
                  </a:lnTo>
                  <a:lnTo>
                    <a:pt x="57432" y="161742"/>
                  </a:lnTo>
                  <a:lnTo>
                    <a:pt x="70782" y="164847"/>
                  </a:lnTo>
                  <a:lnTo>
                    <a:pt x="95928" y="172297"/>
                  </a:lnTo>
                  <a:lnTo>
                    <a:pt x="117659" y="172297"/>
                  </a:lnTo>
                  <a:lnTo>
                    <a:pt x="137527" y="169193"/>
                  </a:lnTo>
                  <a:lnTo>
                    <a:pt x="157396" y="162984"/>
                  </a:lnTo>
                  <a:lnTo>
                    <a:pt x="178196" y="159880"/>
                  </a:lnTo>
                  <a:lnTo>
                    <a:pt x="195891" y="161742"/>
                  </a:lnTo>
                  <a:lnTo>
                    <a:pt x="214828" y="169193"/>
                  </a:lnTo>
                  <a:lnTo>
                    <a:pt x="225073" y="169193"/>
                  </a:lnTo>
                  <a:lnTo>
                    <a:pt x="234387" y="167020"/>
                  </a:lnTo>
                  <a:lnTo>
                    <a:pt x="244010" y="164847"/>
                  </a:lnTo>
                  <a:lnTo>
                    <a:pt x="241837" y="159880"/>
                  </a:lnTo>
                  <a:lnTo>
                    <a:pt x="241837" y="157706"/>
                  </a:lnTo>
                  <a:lnTo>
                    <a:pt x="241837" y="154602"/>
                  </a:lnTo>
                  <a:lnTo>
                    <a:pt x="239664" y="154602"/>
                  </a:lnTo>
                  <a:lnTo>
                    <a:pt x="237491" y="152429"/>
                  </a:lnTo>
                  <a:lnTo>
                    <a:pt x="234387" y="148083"/>
                  </a:lnTo>
                  <a:lnTo>
                    <a:pt x="234387" y="140942"/>
                  </a:lnTo>
                  <a:lnTo>
                    <a:pt x="237491" y="142805"/>
                  </a:lnTo>
                  <a:lnTo>
                    <a:pt x="239664" y="144978"/>
                  </a:lnTo>
                  <a:lnTo>
                    <a:pt x="241837" y="147151"/>
                  </a:lnTo>
                  <a:lnTo>
                    <a:pt x="244010" y="148083"/>
                  </a:lnTo>
                  <a:lnTo>
                    <a:pt x="247115" y="148083"/>
                  </a:lnTo>
                  <a:lnTo>
                    <a:pt x="244942" y="132560"/>
                  </a:lnTo>
                  <a:lnTo>
                    <a:pt x="239664" y="122937"/>
                  </a:lnTo>
                  <a:lnTo>
                    <a:pt x="230351" y="115486"/>
                  </a:lnTo>
                  <a:lnTo>
                    <a:pt x="219796" y="113623"/>
                  </a:lnTo>
                  <a:lnTo>
                    <a:pt x="203342" y="111450"/>
                  </a:lnTo>
                  <a:lnTo>
                    <a:pt x="198064" y="83199"/>
                  </a:lnTo>
                  <a:lnTo>
                    <a:pt x="192787" y="54638"/>
                  </a:lnTo>
                  <a:lnTo>
                    <a:pt x="185647" y="32597"/>
                  </a:lnTo>
                  <a:lnTo>
                    <a:pt x="171987" y="14901"/>
                  </a:lnTo>
                  <a:lnTo>
                    <a:pt x="150256" y="0"/>
                  </a:lnTo>
                  <a:lnTo>
                    <a:pt x="144978" y="10555"/>
                  </a:lnTo>
                  <a:lnTo>
                    <a:pt x="143736" y="22042"/>
                  </a:lnTo>
                  <a:lnTo>
                    <a:pt x="150256" y="32597"/>
                  </a:lnTo>
                  <a:lnTo>
                    <a:pt x="150256" y="40048"/>
                  </a:lnTo>
                  <a:lnTo>
                    <a:pt x="150256" y="46256"/>
                  </a:lnTo>
                  <a:lnTo>
                    <a:pt x="149014" y="51534"/>
                  </a:lnTo>
                  <a:lnTo>
                    <a:pt x="146841" y="56812"/>
                  </a:lnTo>
                  <a:lnTo>
                    <a:pt x="141874" y="49361"/>
                  </a:lnTo>
                  <a:lnTo>
                    <a:pt x="134423" y="38806"/>
                  </a:lnTo>
                  <a:lnTo>
                    <a:pt x="127283" y="24215"/>
                  </a:lnTo>
                  <a:lnTo>
                    <a:pt x="122005" y="25457"/>
                  </a:lnTo>
                  <a:lnTo>
                    <a:pt x="115796" y="25457"/>
                  </a:lnTo>
                  <a:lnTo>
                    <a:pt x="114555" y="27319"/>
                  </a:lnTo>
                  <a:lnTo>
                    <a:pt x="110519" y="29492"/>
                  </a:lnTo>
                  <a:lnTo>
                    <a:pt x="108346" y="31666"/>
                  </a:lnTo>
                  <a:lnTo>
                    <a:pt x="107414" y="36943"/>
                  </a:lnTo>
                  <a:lnTo>
                    <a:pt x="103068" y="32597"/>
                  </a:lnTo>
                  <a:lnTo>
                    <a:pt x="99964" y="31666"/>
                  </a:lnTo>
                  <a:lnTo>
                    <a:pt x="98101" y="27319"/>
                  </a:lnTo>
                  <a:lnTo>
                    <a:pt x="95928" y="24215"/>
                  </a:lnTo>
                  <a:lnTo>
                    <a:pt x="93755" y="22042"/>
                  </a:lnTo>
                  <a:lnTo>
                    <a:pt x="90650" y="20179"/>
                  </a:lnTo>
                  <a:lnTo>
                    <a:pt x="83510" y="20179"/>
                  </a:lnTo>
                  <a:lnTo>
                    <a:pt x="72023" y="20179"/>
                  </a:lnTo>
                  <a:lnTo>
                    <a:pt x="59295" y="20179"/>
                  </a:lnTo>
                  <a:lnTo>
                    <a:pt x="49982" y="20179"/>
                  </a:lnTo>
                  <a:lnTo>
                    <a:pt x="49982" y="16764"/>
                  </a:lnTo>
                  <a:lnTo>
                    <a:pt x="49050" y="14901"/>
                  </a:lnTo>
                  <a:lnTo>
                    <a:pt x="49050" y="12728"/>
                  </a:lnTo>
                  <a:lnTo>
                    <a:pt x="49982" y="12728"/>
                  </a:lnTo>
                  <a:lnTo>
                    <a:pt x="49982" y="10555"/>
                  </a:lnTo>
                  <a:lnTo>
                    <a:pt x="49982" y="7451"/>
                  </a:lnTo>
                  <a:lnTo>
                    <a:pt x="46877" y="7451"/>
                  </a:lnTo>
                  <a:lnTo>
                    <a:pt x="34459" y="5278"/>
                  </a:lnTo>
                  <a:lnTo>
                    <a:pt x="22973" y="12728"/>
                  </a:lnTo>
                  <a:lnTo>
                    <a:pt x="14591" y="24215"/>
                  </a:lnTo>
                  <a:lnTo>
                    <a:pt x="7451" y="36943"/>
                  </a:lnTo>
                  <a:lnTo>
                    <a:pt x="0" y="47498"/>
                  </a:lnTo>
                  <a:lnTo>
                    <a:pt x="0" y="66125"/>
                  </a:lnTo>
                  <a:lnTo>
                    <a:pt x="3104" y="76680"/>
                  </a:lnTo>
                  <a:close/>
                </a:path>
              </a:pathLst>
            </a:custGeom>
            <a:solidFill>
              <a:srgbClr val="D9D9D9"/>
            </a:solidFill>
            <a:ln w="3104" cap="flat">
              <a:noFill/>
              <a:prstDash val="solid"/>
              <a:miter/>
            </a:ln>
          </p:spPr>
          <p:txBody>
            <a:bodyPr rtlCol="0" anchor="ctr"/>
            <a:lstStyle/>
            <a:p>
              <a:endParaRPr lang="en-US"/>
            </a:p>
          </p:txBody>
        </p:sp>
        <p:sp>
          <p:nvSpPr>
            <p:cNvPr id="235" name="Freeform: Shape 234">
              <a:extLst>
                <a:ext uri="{FF2B5EF4-FFF2-40B4-BE49-F238E27FC236}">
                  <a16:creationId xmlns:a16="http://schemas.microsoft.com/office/drawing/2014/main" id="{FACA5414-279F-4DE1-8015-5D103816C56D}"/>
                </a:ext>
              </a:extLst>
            </p:cNvPr>
            <p:cNvSpPr/>
            <p:nvPr/>
          </p:nvSpPr>
          <p:spPr>
            <a:xfrm>
              <a:off x="2687161" y="4573956"/>
              <a:ext cx="37253" cy="27940"/>
            </a:xfrm>
            <a:custGeom>
              <a:avLst/>
              <a:gdLst>
                <a:gd name="connsiteX0" fmla="*/ 32286 w 37253"/>
                <a:gd name="connsiteY0" fmla="*/ 23283 h 27940"/>
                <a:gd name="connsiteX1" fmla="*/ 36322 w 37253"/>
                <a:gd name="connsiteY1" fmla="*/ 23283 h 27940"/>
                <a:gd name="connsiteX2" fmla="*/ 39737 w 37253"/>
                <a:gd name="connsiteY2" fmla="*/ 19869 h 27940"/>
                <a:gd name="connsiteX3" fmla="*/ 30113 w 37253"/>
                <a:gd name="connsiteY3" fmla="*/ 8382 h 27940"/>
                <a:gd name="connsiteX4" fmla="*/ 17695 w 37253"/>
                <a:gd name="connsiteY4" fmla="*/ 3104 h 27940"/>
                <a:gd name="connsiteX5" fmla="*/ 0 w 37253"/>
                <a:gd name="connsiteY5" fmla="*/ 0 h 27940"/>
                <a:gd name="connsiteX6" fmla="*/ 0 w 37253"/>
                <a:gd name="connsiteY6" fmla="*/ 7451 h 27940"/>
                <a:gd name="connsiteX7" fmla="*/ 0 w 37253"/>
                <a:gd name="connsiteY7" fmla="*/ 10555 h 27940"/>
                <a:gd name="connsiteX8" fmla="*/ 3104 w 37253"/>
                <a:gd name="connsiteY8" fmla="*/ 14901 h 27940"/>
                <a:gd name="connsiteX9" fmla="*/ 5278 w 37253"/>
                <a:gd name="connsiteY9" fmla="*/ 15833 h 27940"/>
                <a:gd name="connsiteX10" fmla="*/ 10555 w 37253"/>
                <a:gd name="connsiteY10" fmla="*/ 18006 h 27940"/>
                <a:gd name="connsiteX11" fmla="*/ 14591 w 37253"/>
                <a:gd name="connsiteY11" fmla="*/ 22042 h 27940"/>
                <a:gd name="connsiteX12" fmla="*/ 19869 w 37253"/>
                <a:gd name="connsiteY12" fmla="*/ 25146 h 27940"/>
                <a:gd name="connsiteX13" fmla="*/ 22973 w 37253"/>
                <a:gd name="connsiteY13" fmla="*/ 29492 h 27940"/>
                <a:gd name="connsiteX14" fmla="*/ 29182 w 37253"/>
                <a:gd name="connsiteY14" fmla="*/ 27319 h 27940"/>
                <a:gd name="connsiteX15" fmla="*/ 30113 w 37253"/>
                <a:gd name="connsiteY15" fmla="*/ 25146 h 27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3" h="27940">
                  <a:moveTo>
                    <a:pt x="32286" y="23283"/>
                  </a:moveTo>
                  <a:lnTo>
                    <a:pt x="36322" y="23283"/>
                  </a:lnTo>
                  <a:lnTo>
                    <a:pt x="39737" y="19869"/>
                  </a:lnTo>
                  <a:lnTo>
                    <a:pt x="30113" y="8382"/>
                  </a:lnTo>
                  <a:lnTo>
                    <a:pt x="17695" y="3104"/>
                  </a:lnTo>
                  <a:lnTo>
                    <a:pt x="0" y="0"/>
                  </a:lnTo>
                  <a:lnTo>
                    <a:pt x="0" y="7451"/>
                  </a:lnTo>
                  <a:lnTo>
                    <a:pt x="0" y="10555"/>
                  </a:lnTo>
                  <a:lnTo>
                    <a:pt x="3104" y="14901"/>
                  </a:lnTo>
                  <a:lnTo>
                    <a:pt x="5278" y="15833"/>
                  </a:lnTo>
                  <a:lnTo>
                    <a:pt x="10555" y="18006"/>
                  </a:lnTo>
                  <a:lnTo>
                    <a:pt x="14591" y="22042"/>
                  </a:lnTo>
                  <a:lnTo>
                    <a:pt x="19869" y="25146"/>
                  </a:lnTo>
                  <a:lnTo>
                    <a:pt x="22973" y="29492"/>
                  </a:lnTo>
                  <a:lnTo>
                    <a:pt x="29182" y="27319"/>
                  </a:lnTo>
                  <a:lnTo>
                    <a:pt x="30113" y="25146"/>
                  </a:lnTo>
                  <a:close/>
                </a:path>
              </a:pathLst>
            </a:custGeom>
            <a:solidFill>
              <a:srgbClr val="D9D9D9"/>
            </a:solidFill>
            <a:ln w="3104" cap="flat">
              <a:noFill/>
              <a:prstDash val="solid"/>
              <a:miter/>
            </a:ln>
          </p:spPr>
          <p:txBody>
            <a:bodyPr rtlCol="0" anchor="ctr"/>
            <a:lstStyle/>
            <a:p>
              <a:endParaRPr lang="en-US"/>
            </a:p>
          </p:txBody>
        </p:sp>
        <p:sp>
          <p:nvSpPr>
            <p:cNvPr id="236" name="Freeform: Shape 235">
              <a:extLst>
                <a:ext uri="{FF2B5EF4-FFF2-40B4-BE49-F238E27FC236}">
                  <a16:creationId xmlns:a16="http://schemas.microsoft.com/office/drawing/2014/main" id="{0C6431D6-BAC0-423D-972B-C877466785BD}"/>
                </a:ext>
              </a:extLst>
            </p:cNvPr>
            <p:cNvSpPr/>
            <p:nvPr/>
          </p:nvSpPr>
          <p:spPr>
            <a:xfrm>
              <a:off x="3878341" y="4529873"/>
              <a:ext cx="93134" cy="86925"/>
            </a:xfrm>
            <a:custGeom>
              <a:avLst/>
              <a:gdLst>
                <a:gd name="connsiteX0" fmla="*/ 60226 w 93133"/>
                <a:gd name="connsiteY0" fmla="*/ 29492 h 86924"/>
                <a:gd name="connsiteX1" fmla="*/ 39427 w 93133"/>
                <a:gd name="connsiteY1" fmla="*/ 29492 h 86924"/>
                <a:gd name="connsiteX2" fmla="*/ 39427 w 93133"/>
                <a:gd name="connsiteY2" fmla="*/ 22042 h 86924"/>
                <a:gd name="connsiteX3" fmla="*/ 39427 w 93133"/>
                <a:gd name="connsiteY3" fmla="*/ 15833 h 86924"/>
                <a:gd name="connsiteX4" fmla="*/ 38495 w 93133"/>
                <a:gd name="connsiteY4" fmla="*/ 12728 h 86924"/>
                <a:gd name="connsiteX5" fmla="*/ 36322 w 93133"/>
                <a:gd name="connsiteY5" fmla="*/ 8382 h 86924"/>
                <a:gd name="connsiteX6" fmla="*/ 36322 w 93133"/>
                <a:gd name="connsiteY6" fmla="*/ 0 h 86924"/>
                <a:gd name="connsiteX7" fmla="*/ 24836 w 93133"/>
                <a:gd name="connsiteY7" fmla="*/ 10555 h 86924"/>
                <a:gd name="connsiteX8" fmla="*/ 17695 w 93133"/>
                <a:gd name="connsiteY8" fmla="*/ 25146 h 86924"/>
                <a:gd name="connsiteX9" fmla="*/ 10245 w 93133"/>
                <a:gd name="connsiteY9" fmla="*/ 40048 h 86924"/>
                <a:gd name="connsiteX10" fmla="*/ 0 w 93133"/>
                <a:gd name="connsiteY10" fmla="*/ 52465 h 86924"/>
                <a:gd name="connsiteX11" fmla="*/ 3104 w 93133"/>
                <a:gd name="connsiteY11" fmla="*/ 56812 h 86924"/>
                <a:gd name="connsiteX12" fmla="*/ 7140 w 93133"/>
                <a:gd name="connsiteY12" fmla="*/ 58985 h 86924"/>
                <a:gd name="connsiteX13" fmla="*/ 9313 w 93133"/>
                <a:gd name="connsiteY13" fmla="*/ 58985 h 86924"/>
                <a:gd name="connsiteX14" fmla="*/ 12418 w 93133"/>
                <a:gd name="connsiteY14" fmla="*/ 59916 h 86924"/>
                <a:gd name="connsiteX15" fmla="*/ 16454 w 93133"/>
                <a:gd name="connsiteY15" fmla="*/ 59916 h 86924"/>
                <a:gd name="connsiteX16" fmla="*/ 19558 w 93133"/>
                <a:gd name="connsiteY16" fmla="*/ 62089 h 86924"/>
                <a:gd name="connsiteX17" fmla="*/ 24836 w 93133"/>
                <a:gd name="connsiteY17" fmla="*/ 63952 h 86924"/>
                <a:gd name="connsiteX18" fmla="*/ 27009 w 93133"/>
                <a:gd name="connsiteY18" fmla="*/ 69229 h 86924"/>
                <a:gd name="connsiteX19" fmla="*/ 29182 w 93133"/>
                <a:gd name="connsiteY19" fmla="*/ 73576 h 86924"/>
                <a:gd name="connsiteX20" fmla="*/ 31045 w 93133"/>
                <a:gd name="connsiteY20" fmla="*/ 76680 h 86924"/>
                <a:gd name="connsiteX21" fmla="*/ 29182 w 93133"/>
                <a:gd name="connsiteY21" fmla="*/ 81026 h 86924"/>
                <a:gd name="connsiteX22" fmla="*/ 29182 w 93133"/>
                <a:gd name="connsiteY22" fmla="*/ 84131 h 86924"/>
                <a:gd name="connsiteX23" fmla="*/ 29182 w 93133"/>
                <a:gd name="connsiteY23" fmla="*/ 89408 h 86924"/>
                <a:gd name="connsiteX24" fmla="*/ 43773 w 93133"/>
                <a:gd name="connsiteY24" fmla="*/ 84131 h 86924"/>
                <a:gd name="connsiteX25" fmla="*/ 54018 w 93133"/>
                <a:gd name="connsiteY25" fmla="*/ 74507 h 86924"/>
                <a:gd name="connsiteX26" fmla="*/ 60226 w 93133"/>
                <a:gd name="connsiteY26" fmla="*/ 59916 h 86924"/>
                <a:gd name="connsiteX27" fmla="*/ 65504 w 93133"/>
                <a:gd name="connsiteY27" fmla="*/ 63952 h 86924"/>
                <a:gd name="connsiteX28" fmla="*/ 68608 w 93133"/>
                <a:gd name="connsiteY28" fmla="*/ 66125 h 86924"/>
                <a:gd name="connsiteX29" fmla="*/ 72955 w 93133"/>
                <a:gd name="connsiteY29" fmla="*/ 69229 h 86924"/>
                <a:gd name="connsiteX30" fmla="*/ 72955 w 93133"/>
                <a:gd name="connsiteY30" fmla="*/ 71403 h 86924"/>
                <a:gd name="connsiteX31" fmla="*/ 72955 w 93133"/>
                <a:gd name="connsiteY31" fmla="*/ 74507 h 86924"/>
                <a:gd name="connsiteX32" fmla="*/ 72955 w 93133"/>
                <a:gd name="connsiteY32" fmla="*/ 81026 h 86924"/>
                <a:gd name="connsiteX33" fmla="*/ 72955 w 93133"/>
                <a:gd name="connsiteY33" fmla="*/ 86304 h 86924"/>
                <a:gd name="connsiteX34" fmla="*/ 77922 w 93133"/>
                <a:gd name="connsiteY34" fmla="*/ 84131 h 86924"/>
                <a:gd name="connsiteX35" fmla="*/ 83199 w 93133"/>
                <a:gd name="connsiteY35" fmla="*/ 84131 h 86924"/>
                <a:gd name="connsiteX36" fmla="*/ 85373 w 93133"/>
                <a:gd name="connsiteY36" fmla="*/ 84131 h 86924"/>
                <a:gd name="connsiteX37" fmla="*/ 87546 w 93133"/>
                <a:gd name="connsiteY37" fmla="*/ 81958 h 86924"/>
                <a:gd name="connsiteX38" fmla="*/ 89408 w 93133"/>
                <a:gd name="connsiteY38" fmla="*/ 81026 h 86924"/>
                <a:gd name="connsiteX39" fmla="*/ 92513 w 93133"/>
                <a:gd name="connsiteY39" fmla="*/ 76680 h 86924"/>
                <a:gd name="connsiteX40" fmla="*/ 94686 w 93133"/>
                <a:gd name="connsiteY40" fmla="*/ 74507 h 86924"/>
                <a:gd name="connsiteX41" fmla="*/ 94686 w 93133"/>
                <a:gd name="connsiteY41" fmla="*/ 73576 h 86924"/>
                <a:gd name="connsiteX42" fmla="*/ 95617 w 93133"/>
                <a:gd name="connsiteY42" fmla="*/ 71403 h 86924"/>
                <a:gd name="connsiteX43" fmla="*/ 95617 w 93133"/>
                <a:gd name="connsiteY43" fmla="*/ 69229 h 86924"/>
                <a:gd name="connsiteX44" fmla="*/ 77922 w 93133"/>
                <a:gd name="connsiteY44" fmla="*/ 49361 h 86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93133" h="86924">
                  <a:moveTo>
                    <a:pt x="60226" y="29492"/>
                  </a:moveTo>
                  <a:lnTo>
                    <a:pt x="39427" y="29492"/>
                  </a:lnTo>
                  <a:lnTo>
                    <a:pt x="39427" y="22042"/>
                  </a:lnTo>
                  <a:lnTo>
                    <a:pt x="39427" y="15833"/>
                  </a:lnTo>
                  <a:lnTo>
                    <a:pt x="38495" y="12728"/>
                  </a:lnTo>
                  <a:lnTo>
                    <a:pt x="36322" y="8382"/>
                  </a:lnTo>
                  <a:lnTo>
                    <a:pt x="36322" y="0"/>
                  </a:lnTo>
                  <a:lnTo>
                    <a:pt x="24836" y="10555"/>
                  </a:lnTo>
                  <a:lnTo>
                    <a:pt x="17695" y="25146"/>
                  </a:lnTo>
                  <a:lnTo>
                    <a:pt x="10245" y="40048"/>
                  </a:lnTo>
                  <a:lnTo>
                    <a:pt x="0" y="52465"/>
                  </a:lnTo>
                  <a:lnTo>
                    <a:pt x="3104" y="56812"/>
                  </a:lnTo>
                  <a:lnTo>
                    <a:pt x="7140" y="58985"/>
                  </a:lnTo>
                  <a:lnTo>
                    <a:pt x="9313" y="58985"/>
                  </a:lnTo>
                  <a:lnTo>
                    <a:pt x="12418" y="59916"/>
                  </a:lnTo>
                  <a:lnTo>
                    <a:pt x="16454" y="59916"/>
                  </a:lnTo>
                  <a:lnTo>
                    <a:pt x="19558" y="62089"/>
                  </a:lnTo>
                  <a:lnTo>
                    <a:pt x="24836" y="63952"/>
                  </a:lnTo>
                  <a:lnTo>
                    <a:pt x="27009" y="69229"/>
                  </a:lnTo>
                  <a:lnTo>
                    <a:pt x="29182" y="73576"/>
                  </a:lnTo>
                  <a:lnTo>
                    <a:pt x="31045" y="76680"/>
                  </a:lnTo>
                  <a:lnTo>
                    <a:pt x="29182" y="81026"/>
                  </a:lnTo>
                  <a:lnTo>
                    <a:pt x="29182" y="84131"/>
                  </a:lnTo>
                  <a:lnTo>
                    <a:pt x="29182" y="89408"/>
                  </a:lnTo>
                  <a:lnTo>
                    <a:pt x="43773" y="84131"/>
                  </a:lnTo>
                  <a:lnTo>
                    <a:pt x="54018" y="74507"/>
                  </a:lnTo>
                  <a:lnTo>
                    <a:pt x="60226" y="59916"/>
                  </a:lnTo>
                  <a:lnTo>
                    <a:pt x="65504" y="63952"/>
                  </a:lnTo>
                  <a:lnTo>
                    <a:pt x="68608" y="66125"/>
                  </a:lnTo>
                  <a:lnTo>
                    <a:pt x="72955" y="69229"/>
                  </a:lnTo>
                  <a:lnTo>
                    <a:pt x="72955" y="71403"/>
                  </a:lnTo>
                  <a:lnTo>
                    <a:pt x="72955" y="74507"/>
                  </a:lnTo>
                  <a:lnTo>
                    <a:pt x="72955" y="81026"/>
                  </a:lnTo>
                  <a:lnTo>
                    <a:pt x="72955" y="86304"/>
                  </a:lnTo>
                  <a:lnTo>
                    <a:pt x="77922" y="84131"/>
                  </a:lnTo>
                  <a:lnTo>
                    <a:pt x="83199" y="84131"/>
                  </a:lnTo>
                  <a:lnTo>
                    <a:pt x="85373" y="84131"/>
                  </a:lnTo>
                  <a:lnTo>
                    <a:pt x="87546" y="81958"/>
                  </a:lnTo>
                  <a:lnTo>
                    <a:pt x="89408" y="81026"/>
                  </a:lnTo>
                  <a:lnTo>
                    <a:pt x="92513" y="76680"/>
                  </a:lnTo>
                  <a:lnTo>
                    <a:pt x="94686" y="74507"/>
                  </a:lnTo>
                  <a:lnTo>
                    <a:pt x="94686" y="73576"/>
                  </a:lnTo>
                  <a:lnTo>
                    <a:pt x="95617" y="71403"/>
                  </a:lnTo>
                  <a:lnTo>
                    <a:pt x="95617" y="69229"/>
                  </a:lnTo>
                  <a:lnTo>
                    <a:pt x="77922" y="49361"/>
                  </a:lnTo>
                  <a:close/>
                </a:path>
              </a:pathLst>
            </a:custGeom>
            <a:solidFill>
              <a:srgbClr val="D9D9D9"/>
            </a:solidFill>
            <a:ln w="3104" cap="flat">
              <a:noFill/>
              <a:prstDash val="solid"/>
              <a:miter/>
            </a:ln>
          </p:spPr>
          <p:txBody>
            <a:bodyPr rtlCol="0" anchor="ctr"/>
            <a:lstStyle/>
            <a:p>
              <a:endParaRPr lang="en-US"/>
            </a:p>
          </p:txBody>
        </p:sp>
        <p:sp>
          <p:nvSpPr>
            <p:cNvPr id="237" name="Freeform: Shape 236">
              <a:extLst>
                <a:ext uri="{FF2B5EF4-FFF2-40B4-BE49-F238E27FC236}">
                  <a16:creationId xmlns:a16="http://schemas.microsoft.com/office/drawing/2014/main" id="{1953AB17-8794-4C31-9FC7-E61FC733AF90}"/>
                </a:ext>
              </a:extLst>
            </p:cNvPr>
            <p:cNvSpPr/>
            <p:nvPr/>
          </p:nvSpPr>
          <p:spPr>
            <a:xfrm>
              <a:off x="4263915" y="4941524"/>
              <a:ext cx="93134" cy="111760"/>
            </a:xfrm>
            <a:custGeom>
              <a:avLst/>
              <a:gdLst>
                <a:gd name="connsiteX0" fmla="*/ 54018 w 93133"/>
                <a:gd name="connsiteY0" fmla="*/ 51534 h 111760"/>
                <a:gd name="connsiteX1" fmla="*/ 53086 w 93133"/>
                <a:gd name="connsiteY1" fmla="*/ 39116 h 111760"/>
                <a:gd name="connsiteX2" fmla="*/ 50913 w 93133"/>
                <a:gd name="connsiteY2" fmla="*/ 28561 h 111760"/>
                <a:gd name="connsiteX3" fmla="*/ 50913 w 93133"/>
                <a:gd name="connsiteY3" fmla="*/ 14901 h 111760"/>
                <a:gd name="connsiteX4" fmla="*/ 50913 w 93133"/>
                <a:gd name="connsiteY4" fmla="*/ 0 h 111760"/>
                <a:gd name="connsiteX5" fmla="*/ 39427 w 93133"/>
                <a:gd name="connsiteY5" fmla="*/ 0 h 111760"/>
                <a:gd name="connsiteX6" fmla="*/ 29182 w 93133"/>
                <a:gd name="connsiteY6" fmla="*/ 24215 h 111760"/>
                <a:gd name="connsiteX7" fmla="*/ 21731 w 93133"/>
                <a:gd name="connsiteY7" fmla="*/ 48430 h 111760"/>
                <a:gd name="connsiteX8" fmla="*/ 10245 w 93133"/>
                <a:gd name="connsiteY8" fmla="*/ 70471 h 111760"/>
                <a:gd name="connsiteX9" fmla="*/ 0 w 93133"/>
                <a:gd name="connsiteY9" fmla="*/ 85062 h 111760"/>
                <a:gd name="connsiteX10" fmla="*/ 4036 w 93133"/>
                <a:gd name="connsiteY10" fmla="*/ 88477 h 111760"/>
                <a:gd name="connsiteX11" fmla="*/ 9313 w 93133"/>
                <a:gd name="connsiteY11" fmla="*/ 90340 h 111760"/>
                <a:gd name="connsiteX12" fmla="*/ 14591 w 93133"/>
                <a:gd name="connsiteY12" fmla="*/ 90340 h 111760"/>
                <a:gd name="connsiteX13" fmla="*/ 19558 w 93133"/>
                <a:gd name="connsiteY13" fmla="*/ 92513 h 111760"/>
                <a:gd name="connsiteX14" fmla="*/ 23904 w 93133"/>
                <a:gd name="connsiteY14" fmla="*/ 92513 h 111760"/>
                <a:gd name="connsiteX15" fmla="*/ 27009 w 93133"/>
                <a:gd name="connsiteY15" fmla="*/ 92513 h 111760"/>
                <a:gd name="connsiteX16" fmla="*/ 36322 w 93133"/>
                <a:gd name="connsiteY16" fmla="*/ 92513 h 111760"/>
                <a:gd name="connsiteX17" fmla="*/ 41600 w 93133"/>
                <a:gd name="connsiteY17" fmla="*/ 92513 h 111760"/>
                <a:gd name="connsiteX18" fmla="*/ 45635 w 93133"/>
                <a:gd name="connsiteY18" fmla="*/ 94686 h 111760"/>
                <a:gd name="connsiteX19" fmla="*/ 46877 w 93133"/>
                <a:gd name="connsiteY19" fmla="*/ 95617 h 111760"/>
                <a:gd name="connsiteX20" fmla="*/ 46877 w 93133"/>
                <a:gd name="connsiteY20" fmla="*/ 97790 h 111760"/>
                <a:gd name="connsiteX21" fmla="*/ 46877 w 93133"/>
                <a:gd name="connsiteY21" fmla="*/ 103068 h 111760"/>
                <a:gd name="connsiteX22" fmla="*/ 46877 w 93133"/>
                <a:gd name="connsiteY22" fmla="*/ 108346 h 111760"/>
                <a:gd name="connsiteX23" fmla="*/ 56191 w 93133"/>
                <a:gd name="connsiteY23" fmla="*/ 103068 h 111760"/>
                <a:gd name="connsiteX24" fmla="*/ 63331 w 93133"/>
                <a:gd name="connsiteY24" fmla="*/ 95617 h 111760"/>
                <a:gd name="connsiteX25" fmla="*/ 70782 w 93133"/>
                <a:gd name="connsiteY25" fmla="*/ 88477 h 111760"/>
                <a:gd name="connsiteX26" fmla="*/ 74817 w 93133"/>
                <a:gd name="connsiteY26" fmla="*/ 88477 h 111760"/>
                <a:gd name="connsiteX27" fmla="*/ 74817 w 93133"/>
                <a:gd name="connsiteY27" fmla="*/ 92513 h 111760"/>
                <a:gd name="connsiteX28" fmla="*/ 74817 w 93133"/>
                <a:gd name="connsiteY28" fmla="*/ 95617 h 111760"/>
                <a:gd name="connsiteX29" fmla="*/ 72955 w 93133"/>
                <a:gd name="connsiteY29" fmla="*/ 97790 h 111760"/>
                <a:gd name="connsiteX30" fmla="*/ 72955 w 93133"/>
                <a:gd name="connsiteY30" fmla="*/ 99964 h 111760"/>
                <a:gd name="connsiteX31" fmla="*/ 70782 w 93133"/>
                <a:gd name="connsiteY31" fmla="*/ 100895 h 111760"/>
                <a:gd name="connsiteX32" fmla="*/ 70782 w 93133"/>
                <a:gd name="connsiteY32" fmla="*/ 108346 h 111760"/>
                <a:gd name="connsiteX33" fmla="*/ 74817 w 93133"/>
                <a:gd name="connsiteY33" fmla="*/ 107104 h 111760"/>
                <a:gd name="connsiteX34" fmla="*/ 76059 w 93133"/>
                <a:gd name="connsiteY34" fmla="*/ 107104 h 111760"/>
                <a:gd name="connsiteX35" fmla="*/ 76059 w 93133"/>
                <a:gd name="connsiteY35" fmla="*/ 105241 h 111760"/>
                <a:gd name="connsiteX36" fmla="*/ 77922 w 93133"/>
                <a:gd name="connsiteY36" fmla="*/ 105241 h 111760"/>
                <a:gd name="connsiteX37" fmla="*/ 80095 w 93133"/>
                <a:gd name="connsiteY37" fmla="*/ 100895 h 111760"/>
                <a:gd name="connsiteX38" fmla="*/ 80095 w 93133"/>
                <a:gd name="connsiteY38" fmla="*/ 103068 h 111760"/>
                <a:gd name="connsiteX39" fmla="*/ 82268 w 93133"/>
                <a:gd name="connsiteY39" fmla="*/ 105241 h 111760"/>
                <a:gd name="connsiteX40" fmla="*/ 82268 w 93133"/>
                <a:gd name="connsiteY40" fmla="*/ 107104 h 111760"/>
                <a:gd name="connsiteX41" fmla="*/ 82268 w 93133"/>
                <a:gd name="connsiteY41" fmla="*/ 108346 h 111760"/>
                <a:gd name="connsiteX42" fmla="*/ 83200 w 93133"/>
                <a:gd name="connsiteY42" fmla="*/ 112381 h 111760"/>
                <a:gd name="connsiteX43" fmla="*/ 87546 w 93133"/>
                <a:gd name="connsiteY43" fmla="*/ 112381 h 111760"/>
                <a:gd name="connsiteX44" fmla="*/ 89408 w 93133"/>
                <a:gd name="connsiteY44" fmla="*/ 99964 h 111760"/>
                <a:gd name="connsiteX45" fmla="*/ 92513 w 93133"/>
                <a:gd name="connsiteY45" fmla="*/ 87235 h 111760"/>
                <a:gd name="connsiteX46" fmla="*/ 94686 w 93133"/>
                <a:gd name="connsiteY46" fmla="*/ 75749 h 111760"/>
                <a:gd name="connsiteX47" fmla="*/ 92513 w 93133"/>
                <a:gd name="connsiteY47" fmla="*/ 73576 h 111760"/>
                <a:gd name="connsiteX48" fmla="*/ 90650 w 93133"/>
                <a:gd name="connsiteY48" fmla="*/ 73576 h 111760"/>
                <a:gd name="connsiteX49" fmla="*/ 89408 w 93133"/>
                <a:gd name="connsiteY49" fmla="*/ 73576 h 111760"/>
                <a:gd name="connsiteX50" fmla="*/ 87546 w 93133"/>
                <a:gd name="connsiteY50" fmla="*/ 73576 h 111760"/>
                <a:gd name="connsiteX51" fmla="*/ 85373 w 93133"/>
                <a:gd name="connsiteY51" fmla="*/ 73576 h 111760"/>
                <a:gd name="connsiteX52" fmla="*/ 83200 w 93133"/>
                <a:gd name="connsiteY52" fmla="*/ 72644 h 111760"/>
                <a:gd name="connsiteX53" fmla="*/ 74817 w 93133"/>
                <a:gd name="connsiteY53" fmla="*/ 72644 h 111760"/>
                <a:gd name="connsiteX54" fmla="*/ 74817 w 93133"/>
                <a:gd name="connsiteY54" fmla="*/ 51534 h 111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93133" h="111760">
                  <a:moveTo>
                    <a:pt x="54018" y="51534"/>
                  </a:moveTo>
                  <a:lnTo>
                    <a:pt x="53086" y="39116"/>
                  </a:lnTo>
                  <a:lnTo>
                    <a:pt x="50913" y="28561"/>
                  </a:lnTo>
                  <a:lnTo>
                    <a:pt x="50913" y="14901"/>
                  </a:lnTo>
                  <a:lnTo>
                    <a:pt x="50913" y="0"/>
                  </a:lnTo>
                  <a:lnTo>
                    <a:pt x="39427" y="0"/>
                  </a:lnTo>
                  <a:lnTo>
                    <a:pt x="29182" y="24215"/>
                  </a:lnTo>
                  <a:lnTo>
                    <a:pt x="21731" y="48430"/>
                  </a:lnTo>
                  <a:lnTo>
                    <a:pt x="10245" y="70471"/>
                  </a:lnTo>
                  <a:lnTo>
                    <a:pt x="0" y="85062"/>
                  </a:lnTo>
                  <a:lnTo>
                    <a:pt x="4036" y="88477"/>
                  </a:lnTo>
                  <a:lnTo>
                    <a:pt x="9313" y="90340"/>
                  </a:lnTo>
                  <a:lnTo>
                    <a:pt x="14591" y="90340"/>
                  </a:lnTo>
                  <a:lnTo>
                    <a:pt x="19558" y="92513"/>
                  </a:lnTo>
                  <a:lnTo>
                    <a:pt x="23904" y="92513"/>
                  </a:lnTo>
                  <a:lnTo>
                    <a:pt x="27009" y="92513"/>
                  </a:lnTo>
                  <a:lnTo>
                    <a:pt x="36322" y="92513"/>
                  </a:lnTo>
                  <a:lnTo>
                    <a:pt x="41600" y="92513"/>
                  </a:lnTo>
                  <a:lnTo>
                    <a:pt x="45635" y="94686"/>
                  </a:lnTo>
                  <a:lnTo>
                    <a:pt x="46877" y="95617"/>
                  </a:lnTo>
                  <a:lnTo>
                    <a:pt x="46877" y="97790"/>
                  </a:lnTo>
                  <a:lnTo>
                    <a:pt x="46877" y="103068"/>
                  </a:lnTo>
                  <a:lnTo>
                    <a:pt x="46877" y="108346"/>
                  </a:lnTo>
                  <a:lnTo>
                    <a:pt x="56191" y="103068"/>
                  </a:lnTo>
                  <a:lnTo>
                    <a:pt x="63331" y="95617"/>
                  </a:lnTo>
                  <a:lnTo>
                    <a:pt x="70782" y="88477"/>
                  </a:lnTo>
                  <a:lnTo>
                    <a:pt x="74817" y="88477"/>
                  </a:lnTo>
                  <a:lnTo>
                    <a:pt x="74817" y="92513"/>
                  </a:lnTo>
                  <a:lnTo>
                    <a:pt x="74817" y="95617"/>
                  </a:lnTo>
                  <a:lnTo>
                    <a:pt x="72955" y="97790"/>
                  </a:lnTo>
                  <a:lnTo>
                    <a:pt x="72955" y="99964"/>
                  </a:lnTo>
                  <a:lnTo>
                    <a:pt x="70782" y="100895"/>
                  </a:lnTo>
                  <a:lnTo>
                    <a:pt x="70782" y="108346"/>
                  </a:lnTo>
                  <a:lnTo>
                    <a:pt x="74817" y="107104"/>
                  </a:lnTo>
                  <a:lnTo>
                    <a:pt x="76059" y="107104"/>
                  </a:lnTo>
                  <a:lnTo>
                    <a:pt x="76059" y="105241"/>
                  </a:lnTo>
                  <a:lnTo>
                    <a:pt x="77922" y="105241"/>
                  </a:lnTo>
                  <a:lnTo>
                    <a:pt x="80095" y="100895"/>
                  </a:lnTo>
                  <a:lnTo>
                    <a:pt x="80095" y="103068"/>
                  </a:lnTo>
                  <a:lnTo>
                    <a:pt x="82268" y="105241"/>
                  </a:lnTo>
                  <a:lnTo>
                    <a:pt x="82268" y="107104"/>
                  </a:lnTo>
                  <a:lnTo>
                    <a:pt x="82268" y="108346"/>
                  </a:lnTo>
                  <a:lnTo>
                    <a:pt x="83200" y="112381"/>
                  </a:lnTo>
                  <a:lnTo>
                    <a:pt x="87546" y="112381"/>
                  </a:lnTo>
                  <a:lnTo>
                    <a:pt x="89408" y="99964"/>
                  </a:lnTo>
                  <a:lnTo>
                    <a:pt x="92513" y="87235"/>
                  </a:lnTo>
                  <a:lnTo>
                    <a:pt x="94686" y="75749"/>
                  </a:lnTo>
                  <a:lnTo>
                    <a:pt x="92513" y="73576"/>
                  </a:lnTo>
                  <a:lnTo>
                    <a:pt x="90650" y="73576"/>
                  </a:lnTo>
                  <a:lnTo>
                    <a:pt x="89408" y="73576"/>
                  </a:lnTo>
                  <a:lnTo>
                    <a:pt x="87546" y="73576"/>
                  </a:lnTo>
                  <a:lnTo>
                    <a:pt x="85373" y="73576"/>
                  </a:lnTo>
                  <a:lnTo>
                    <a:pt x="83200" y="72644"/>
                  </a:lnTo>
                  <a:lnTo>
                    <a:pt x="74817" y="72644"/>
                  </a:lnTo>
                  <a:lnTo>
                    <a:pt x="74817" y="51534"/>
                  </a:lnTo>
                  <a:close/>
                </a:path>
              </a:pathLst>
            </a:custGeom>
            <a:solidFill>
              <a:srgbClr val="D9D9D9"/>
            </a:solidFill>
            <a:ln w="3104" cap="flat">
              <a:noFill/>
              <a:prstDash val="solid"/>
              <a:miter/>
            </a:ln>
          </p:spPr>
          <p:txBody>
            <a:bodyPr rtlCol="0" anchor="ctr"/>
            <a:lstStyle/>
            <a:p>
              <a:endParaRPr lang="en-US"/>
            </a:p>
          </p:txBody>
        </p:sp>
        <p:sp>
          <p:nvSpPr>
            <p:cNvPr id="238" name="Freeform: Shape 237">
              <a:extLst>
                <a:ext uri="{FF2B5EF4-FFF2-40B4-BE49-F238E27FC236}">
                  <a16:creationId xmlns:a16="http://schemas.microsoft.com/office/drawing/2014/main" id="{DB94C176-6990-4580-9760-B44BE129DBAF}"/>
                </a:ext>
              </a:extLst>
            </p:cNvPr>
            <p:cNvSpPr/>
            <p:nvPr/>
          </p:nvSpPr>
          <p:spPr>
            <a:xfrm>
              <a:off x="4034496" y="4432083"/>
              <a:ext cx="27940" cy="40358"/>
            </a:xfrm>
            <a:custGeom>
              <a:avLst/>
              <a:gdLst>
                <a:gd name="connsiteX0" fmla="*/ 4346 w 27940"/>
                <a:gd name="connsiteY0" fmla="*/ 42221 h 40357"/>
                <a:gd name="connsiteX1" fmla="*/ 12418 w 27940"/>
                <a:gd name="connsiteY1" fmla="*/ 40979 h 40357"/>
                <a:gd name="connsiteX2" fmla="*/ 18937 w 27940"/>
                <a:gd name="connsiteY2" fmla="*/ 40979 h 40357"/>
                <a:gd name="connsiteX3" fmla="*/ 23904 w 27940"/>
                <a:gd name="connsiteY3" fmla="*/ 39116 h 40357"/>
                <a:gd name="connsiteX4" fmla="*/ 29182 w 27940"/>
                <a:gd name="connsiteY4" fmla="*/ 36943 h 40357"/>
                <a:gd name="connsiteX5" fmla="*/ 27009 w 27940"/>
                <a:gd name="connsiteY5" fmla="*/ 29492 h 40357"/>
                <a:gd name="connsiteX6" fmla="*/ 26077 w 27940"/>
                <a:gd name="connsiteY6" fmla="*/ 24215 h 40357"/>
                <a:gd name="connsiteX7" fmla="*/ 23904 w 27940"/>
                <a:gd name="connsiteY7" fmla="*/ 18937 h 40357"/>
                <a:gd name="connsiteX8" fmla="*/ 19869 w 27940"/>
                <a:gd name="connsiteY8" fmla="*/ 12728 h 40357"/>
                <a:gd name="connsiteX9" fmla="*/ 18937 w 27940"/>
                <a:gd name="connsiteY9" fmla="*/ 9624 h 40357"/>
                <a:gd name="connsiteX10" fmla="*/ 18937 w 27940"/>
                <a:gd name="connsiteY10" fmla="*/ 7451 h 40357"/>
                <a:gd name="connsiteX11" fmla="*/ 18937 w 27940"/>
                <a:gd name="connsiteY11" fmla="*/ 5278 h 40357"/>
                <a:gd name="connsiteX12" fmla="*/ 16764 w 27940"/>
                <a:gd name="connsiteY12" fmla="*/ 4346 h 40357"/>
                <a:gd name="connsiteX13" fmla="*/ 14591 w 27940"/>
                <a:gd name="connsiteY13" fmla="*/ 4346 h 40357"/>
                <a:gd name="connsiteX14" fmla="*/ 12418 w 27940"/>
                <a:gd name="connsiteY14" fmla="*/ 2173 h 40357"/>
                <a:gd name="connsiteX15" fmla="*/ 9313 w 27940"/>
                <a:gd name="connsiteY15" fmla="*/ 0 h 40357"/>
                <a:gd name="connsiteX16" fmla="*/ 5278 w 27940"/>
                <a:gd name="connsiteY16" fmla="*/ 5278 h 40357"/>
                <a:gd name="connsiteX17" fmla="*/ 4346 w 27940"/>
                <a:gd name="connsiteY17" fmla="*/ 9624 h 40357"/>
                <a:gd name="connsiteX18" fmla="*/ 0 w 27940"/>
                <a:gd name="connsiteY18" fmla="*/ 12728 h 40357"/>
                <a:gd name="connsiteX19" fmla="*/ 0 w 27940"/>
                <a:gd name="connsiteY19" fmla="*/ 24215 h 40357"/>
                <a:gd name="connsiteX20" fmla="*/ 2173 w 27940"/>
                <a:gd name="connsiteY20" fmla="*/ 33839 h 40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7940" h="40357">
                  <a:moveTo>
                    <a:pt x="4346" y="42221"/>
                  </a:moveTo>
                  <a:lnTo>
                    <a:pt x="12418" y="40979"/>
                  </a:lnTo>
                  <a:lnTo>
                    <a:pt x="18937" y="40979"/>
                  </a:lnTo>
                  <a:lnTo>
                    <a:pt x="23904" y="39116"/>
                  </a:lnTo>
                  <a:lnTo>
                    <a:pt x="29182" y="36943"/>
                  </a:lnTo>
                  <a:lnTo>
                    <a:pt x="27009" y="29492"/>
                  </a:lnTo>
                  <a:lnTo>
                    <a:pt x="26077" y="24215"/>
                  </a:lnTo>
                  <a:lnTo>
                    <a:pt x="23904" y="18937"/>
                  </a:lnTo>
                  <a:lnTo>
                    <a:pt x="19869" y="12728"/>
                  </a:lnTo>
                  <a:lnTo>
                    <a:pt x="18937" y="9624"/>
                  </a:lnTo>
                  <a:lnTo>
                    <a:pt x="18937" y="7451"/>
                  </a:lnTo>
                  <a:lnTo>
                    <a:pt x="18937" y="5278"/>
                  </a:lnTo>
                  <a:lnTo>
                    <a:pt x="16764" y="4346"/>
                  </a:lnTo>
                  <a:lnTo>
                    <a:pt x="14591" y="4346"/>
                  </a:lnTo>
                  <a:lnTo>
                    <a:pt x="12418" y="2173"/>
                  </a:lnTo>
                  <a:lnTo>
                    <a:pt x="9313" y="0"/>
                  </a:lnTo>
                  <a:lnTo>
                    <a:pt x="5278" y="5278"/>
                  </a:lnTo>
                  <a:lnTo>
                    <a:pt x="4346" y="9624"/>
                  </a:lnTo>
                  <a:lnTo>
                    <a:pt x="0" y="12728"/>
                  </a:lnTo>
                  <a:lnTo>
                    <a:pt x="0" y="24215"/>
                  </a:lnTo>
                  <a:lnTo>
                    <a:pt x="2173" y="33839"/>
                  </a:lnTo>
                  <a:close/>
                </a:path>
              </a:pathLst>
            </a:custGeom>
            <a:solidFill>
              <a:srgbClr val="D9D9D9"/>
            </a:solidFill>
            <a:ln w="3104" cap="flat">
              <a:noFill/>
              <a:prstDash val="solid"/>
              <a:miter/>
            </a:ln>
          </p:spPr>
          <p:txBody>
            <a:bodyPr rtlCol="0" anchor="ctr"/>
            <a:lstStyle/>
            <a:p>
              <a:endParaRPr lang="en-US"/>
            </a:p>
          </p:txBody>
        </p:sp>
        <p:sp>
          <p:nvSpPr>
            <p:cNvPr id="239" name="Freeform: Shape 238">
              <a:extLst>
                <a:ext uri="{FF2B5EF4-FFF2-40B4-BE49-F238E27FC236}">
                  <a16:creationId xmlns:a16="http://schemas.microsoft.com/office/drawing/2014/main" id="{56ABBB24-9122-4C41-8E81-109E89154806}"/>
                </a:ext>
              </a:extLst>
            </p:cNvPr>
            <p:cNvSpPr/>
            <p:nvPr/>
          </p:nvSpPr>
          <p:spPr>
            <a:xfrm>
              <a:off x="3958436" y="4877572"/>
              <a:ext cx="15522" cy="9313"/>
            </a:xfrm>
            <a:custGeom>
              <a:avLst/>
              <a:gdLst>
                <a:gd name="connsiteX0" fmla="*/ 0 w 15522"/>
                <a:gd name="connsiteY0" fmla="*/ 11487 h 9313"/>
                <a:gd name="connsiteX1" fmla="*/ 5278 w 15522"/>
                <a:gd name="connsiteY1" fmla="*/ 11487 h 9313"/>
                <a:gd name="connsiteX2" fmla="*/ 7451 w 15522"/>
                <a:gd name="connsiteY2" fmla="*/ 9313 h 9313"/>
                <a:gd name="connsiteX3" fmla="*/ 9313 w 15522"/>
                <a:gd name="connsiteY3" fmla="*/ 9313 h 9313"/>
                <a:gd name="connsiteX4" fmla="*/ 10555 w 15522"/>
                <a:gd name="connsiteY4" fmla="*/ 9313 h 9313"/>
                <a:gd name="connsiteX5" fmla="*/ 12418 w 15522"/>
                <a:gd name="connsiteY5" fmla="*/ 7451 h 9313"/>
                <a:gd name="connsiteX6" fmla="*/ 15522 w 15522"/>
                <a:gd name="connsiteY6" fmla="*/ 7451 h 9313"/>
                <a:gd name="connsiteX7" fmla="*/ 15522 w 15522"/>
                <a:gd name="connsiteY7" fmla="*/ 0 h 9313"/>
                <a:gd name="connsiteX8" fmla="*/ 0 w 15522"/>
                <a:gd name="connsiteY8" fmla="*/ 0 h 9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22" h="9313">
                  <a:moveTo>
                    <a:pt x="0" y="11487"/>
                  </a:moveTo>
                  <a:lnTo>
                    <a:pt x="5278" y="11487"/>
                  </a:lnTo>
                  <a:lnTo>
                    <a:pt x="7451" y="9313"/>
                  </a:lnTo>
                  <a:lnTo>
                    <a:pt x="9313" y="9313"/>
                  </a:lnTo>
                  <a:lnTo>
                    <a:pt x="10555" y="9313"/>
                  </a:lnTo>
                  <a:lnTo>
                    <a:pt x="12418" y="7451"/>
                  </a:lnTo>
                  <a:lnTo>
                    <a:pt x="15522" y="7451"/>
                  </a:lnTo>
                  <a:lnTo>
                    <a:pt x="15522" y="0"/>
                  </a:lnTo>
                  <a:lnTo>
                    <a:pt x="0" y="0"/>
                  </a:lnTo>
                  <a:close/>
                </a:path>
              </a:pathLst>
            </a:custGeom>
            <a:solidFill>
              <a:srgbClr val="D9D9D9"/>
            </a:solidFill>
            <a:ln w="3104" cap="flat">
              <a:noFill/>
              <a:prstDash val="solid"/>
              <a:miter/>
            </a:ln>
          </p:spPr>
          <p:txBody>
            <a:bodyPr rtlCol="0" anchor="ctr"/>
            <a:lstStyle/>
            <a:p>
              <a:endParaRPr lang="en-US"/>
            </a:p>
          </p:txBody>
        </p:sp>
        <p:sp>
          <p:nvSpPr>
            <p:cNvPr id="240" name="Freeform: Shape 239">
              <a:extLst>
                <a:ext uri="{FF2B5EF4-FFF2-40B4-BE49-F238E27FC236}">
                  <a16:creationId xmlns:a16="http://schemas.microsoft.com/office/drawing/2014/main" id="{E692184B-ADF9-430A-9622-35CE65A0CAEA}"/>
                </a:ext>
              </a:extLst>
            </p:cNvPr>
            <p:cNvSpPr/>
            <p:nvPr/>
          </p:nvSpPr>
          <p:spPr>
            <a:xfrm>
              <a:off x="4347115" y="4401659"/>
              <a:ext cx="40358" cy="34149"/>
            </a:xfrm>
            <a:custGeom>
              <a:avLst/>
              <a:gdLst>
                <a:gd name="connsiteX0" fmla="*/ 13660 w 40357"/>
                <a:gd name="connsiteY0" fmla="*/ 25457 h 34149"/>
                <a:gd name="connsiteX1" fmla="*/ 18937 w 40357"/>
                <a:gd name="connsiteY1" fmla="*/ 30424 h 34149"/>
                <a:gd name="connsiteX2" fmla="*/ 23904 w 40357"/>
                <a:gd name="connsiteY2" fmla="*/ 35701 h 34149"/>
                <a:gd name="connsiteX3" fmla="*/ 27009 w 40357"/>
                <a:gd name="connsiteY3" fmla="*/ 34770 h 34149"/>
                <a:gd name="connsiteX4" fmla="*/ 29182 w 40357"/>
                <a:gd name="connsiteY4" fmla="*/ 32597 h 34149"/>
                <a:gd name="connsiteX5" fmla="*/ 31355 w 40357"/>
                <a:gd name="connsiteY5" fmla="*/ 32597 h 34149"/>
                <a:gd name="connsiteX6" fmla="*/ 33528 w 40357"/>
                <a:gd name="connsiteY6" fmla="*/ 32597 h 34149"/>
                <a:gd name="connsiteX7" fmla="*/ 33528 w 40357"/>
                <a:gd name="connsiteY7" fmla="*/ 30424 h 34149"/>
                <a:gd name="connsiteX8" fmla="*/ 36633 w 40357"/>
                <a:gd name="connsiteY8" fmla="*/ 27319 h 34149"/>
                <a:gd name="connsiteX9" fmla="*/ 36633 w 40357"/>
                <a:gd name="connsiteY9" fmla="*/ 25457 h 34149"/>
                <a:gd name="connsiteX10" fmla="*/ 38495 w 40357"/>
                <a:gd name="connsiteY10" fmla="*/ 25457 h 34149"/>
                <a:gd name="connsiteX11" fmla="*/ 38495 w 40357"/>
                <a:gd name="connsiteY11" fmla="*/ 23283 h 34149"/>
                <a:gd name="connsiteX12" fmla="*/ 40668 w 40357"/>
                <a:gd name="connsiteY12" fmla="*/ 20179 h 34149"/>
                <a:gd name="connsiteX13" fmla="*/ 34459 w 40357"/>
                <a:gd name="connsiteY13" fmla="*/ 14901 h 34149"/>
                <a:gd name="connsiteX14" fmla="*/ 29182 w 40357"/>
                <a:gd name="connsiteY14" fmla="*/ 10555 h 34149"/>
                <a:gd name="connsiteX15" fmla="*/ 26077 w 40357"/>
                <a:gd name="connsiteY15" fmla="*/ 7451 h 34149"/>
                <a:gd name="connsiteX16" fmla="*/ 18937 w 40357"/>
                <a:gd name="connsiteY16" fmla="*/ 3104 h 34149"/>
                <a:gd name="connsiteX17" fmla="*/ 11487 w 40357"/>
                <a:gd name="connsiteY17" fmla="*/ 0 h 34149"/>
                <a:gd name="connsiteX18" fmla="*/ 9313 w 40357"/>
                <a:gd name="connsiteY18" fmla="*/ 1242 h 34149"/>
                <a:gd name="connsiteX19" fmla="*/ 7451 w 40357"/>
                <a:gd name="connsiteY19" fmla="*/ 3104 h 34149"/>
                <a:gd name="connsiteX20" fmla="*/ 4346 w 40357"/>
                <a:gd name="connsiteY20" fmla="*/ 3104 h 34149"/>
                <a:gd name="connsiteX21" fmla="*/ 0 w 40357"/>
                <a:gd name="connsiteY21" fmla="*/ 15833 h 34149"/>
                <a:gd name="connsiteX22" fmla="*/ 6209 w 40357"/>
                <a:gd name="connsiteY22" fmla="*/ 20179 h 34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0357" h="34149">
                  <a:moveTo>
                    <a:pt x="13660" y="25457"/>
                  </a:moveTo>
                  <a:lnTo>
                    <a:pt x="18937" y="30424"/>
                  </a:lnTo>
                  <a:lnTo>
                    <a:pt x="23904" y="35701"/>
                  </a:lnTo>
                  <a:lnTo>
                    <a:pt x="27009" y="34770"/>
                  </a:lnTo>
                  <a:lnTo>
                    <a:pt x="29182" y="32597"/>
                  </a:lnTo>
                  <a:lnTo>
                    <a:pt x="31355" y="32597"/>
                  </a:lnTo>
                  <a:lnTo>
                    <a:pt x="33528" y="32597"/>
                  </a:lnTo>
                  <a:lnTo>
                    <a:pt x="33528" y="30424"/>
                  </a:lnTo>
                  <a:lnTo>
                    <a:pt x="36633" y="27319"/>
                  </a:lnTo>
                  <a:lnTo>
                    <a:pt x="36633" y="25457"/>
                  </a:lnTo>
                  <a:lnTo>
                    <a:pt x="38495" y="25457"/>
                  </a:lnTo>
                  <a:lnTo>
                    <a:pt x="38495" y="23283"/>
                  </a:lnTo>
                  <a:lnTo>
                    <a:pt x="40668" y="20179"/>
                  </a:lnTo>
                  <a:lnTo>
                    <a:pt x="34459" y="14901"/>
                  </a:lnTo>
                  <a:lnTo>
                    <a:pt x="29182" y="10555"/>
                  </a:lnTo>
                  <a:lnTo>
                    <a:pt x="26077" y="7451"/>
                  </a:lnTo>
                  <a:lnTo>
                    <a:pt x="18937" y="3104"/>
                  </a:lnTo>
                  <a:lnTo>
                    <a:pt x="11487" y="0"/>
                  </a:lnTo>
                  <a:lnTo>
                    <a:pt x="9313" y="1242"/>
                  </a:lnTo>
                  <a:lnTo>
                    <a:pt x="7451" y="3104"/>
                  </a:lnTo>
                  <a:lnTo>
                    <a:pt x="4346" y="3104"/>
                  </a:lnTo>
                  <a:lnTo>
                    <a:pt x="0" y="15833"/>
                  </a:lnTo>
                  <a:lnTo>
                    <a:pt x="6209" y="20179"/>
                  </a:lnTo>
                  <a:close/>
                </a:path>
              </a:pathLst>
            </a:custGeom>
            <a:solidFill>
              <a:srgbClr val="D9D9D9"/>
            </a:solidFill>
            <a:ln w="3104" cap="flat">
              <a:noFill/>
              <a:prstDash val="solid"/>
              <a:miter/>
            </a:ln>
          </p:spPr>
          <p:txBody>
            <a:bodyPr rtlCol="0" anchor="ctr"/>
            <a:lstStyle/>
            <a:p>
              <a:endParaRPr lang="en-US"/>
            </a:p>
          </p:txBody>
        </p:sp>
        <p:sp>
          <p:nvSpPr>
            <p:cNvPr id="241" name="Freeform: Shape 240">
              <a:extLst>
                <a:ext uri="{FF2B5EF4-FFF2-40B4-BE49-F238E27FC236}">
                  <a16:creationId xmlns:a16="http://schemas.microsoft.com/office/drawing/2014/main" id="{4572042C-EE44-4A4F-B2F5-06743D7DAD74}"/>
                </a:ext>
              </a:extLst>
            </p:cNvPr>
            <p:cNvSpPr/>
            <p:nvPr/>
          </p:nvSpPr>
          <p:spPr>
            <a:xfrm>
              <a:off x="4024251" y="4593825"/>
              <a:ext cx="12418" cy="15522"/>
            </a:xfrm>
            <a:custGeom>
              <a:avLst/>
              <a:gdLst>
                <a:gd name="connsiteX0" fmla="*/ 4967 w 12417"/>
                <a:gd name="connsiteY0" fmla="*/ 17075 h 15522"/>
                <a:gd name="connsiteX1" fmla="*/ 7140 w 12417"/>
                <a:gd name="connsiteY1" fmla="*/ 14901 h 15522"/>
                <a:gd name="connsiteX2" fmla="*/ 8072 w 12417"/>
                <a:gd name="connsiteY2" fmla="*/ 14901 h 15522"/>
                <a:gd name="connsiteX3" fmla="*/ 10245 w 12417"/>
                <a:gd name="connsiteY3" fmla="*/ 12728 h 15522"/>
                <a:gd name="connsiteX4" fmla="*/ 12418 w 12417"/>
                <a:gd name="connsiteY4" fmla="*/ 10555 h 15522"/>
                <a:gd name="connsiteX5" fmla="*/ 14591 w 12417"/>
                <a:gd name="connsiteY5" fmla="*/ 9624 h 15522"/>
                <a:gd name="connsiteX6" fmla="*/ 14591 w 12417"/>
                <a:gd name="connsiteY6" fmla="*/ 7451 h 15522"/>
                <a:gd name="connsiteX7" fmla="*/ 14591 w 12417"/>
                <a:gd name="connsiteY7" fmla="*/ 5278 h 15522"/>
                <a:gd name="connsiteX8" fmla="*/ 10245 w 12417"/>
                <a:gd name="connsiteY8" fmla="*/ 5278 h 15522"/>
                <a:gd name="connsiteX9" fmla="*/ 8072 w 12417"/>
                <a:gd name="connsiteY9" fmla="*/ 3415 h 15522"/>
                <a:gd name="connsiteX10" fmla="*/ 7140 w 12417"/>
                <a:gd name="connsiteY10" fmla="*/ 2173 h 15522"/>
                <a:gd name="connsiteX11" fmla="*/ 3104 w 12417"/>
                <a:gd name="connsiteY11" fmla="*/ 0 h 15522"/>
                <a:gd name="connsiteX12" fmla="*/ 931 w 12417"/>
                <a:gd name="connsiteY12" fmla="*/ 5278 h 15522"/>
                <a:gd name="connsiteX13" fmla="*/ 0 w 12417"/>
                <a:gd name="connsiteY13" fmla="*/ 7451 h 15522"/>
                <a:gd name="connsiteX14" fmla="*/ 0 w 12417"/>
                <a:gd name="connsiteY14" fmla="*/ 10555 h 15522"/>
                <a:gd name="connsiteX15" fmla="*/ 0 w 12417"/>
                <a:gd name="connsiteY15" fmla="*/ 17075 h 15522"/>
                <a:gd name="connsiteX16" fmla="*/ 3104 w 12417"/>
                <a:gd name="connsiteY16" fmla="*/ 17075 h 1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417" h="15522">
                  <a:moveTo>
                    <a:pt x="4967" y="17075"/>
                  </a:moveTo>
                  <a:lnTo>
                    <a:pt x="7140" y="14901"/>
                  </a:lnTo>
                  <a:lnTo>
                    <a:pt x="8072" y="14901"/>
                  </a:lnTo>
                  <a:lnTo>
                    <a:pt x="10245" y="12728"/>
                  </a:lnTo>
                  <a:lnTo>
                    <a:pt x="12418" y="10555"/>
                  </a:lnTo>
                  <a:lnTo>
                    <a:pt x="14591" y="9624"/>
                  </a:lnTo>
                  <a:lnTo>
                    <a:pt x="14591" y="7451"/>
                  </a:lnTo>
                  <a:lnTo>
                    <a:pt x="14591" y="5278"/>
                  </a:lnTo>
                  <a:lnTo>
                    <a:pt x="10245" y="5278"/>
                  </a:lnTo>
                  <a:lnTo>
                    <a:pt x="8072" y="3415"/>
                  </a:lnTo>
                  <a:lnTo>
                    <a:pt x="7140" y="2173"/>
                  </a:lnTo>
                  <a:lnTo>
                    <a:pt x="3104" y="0"/>
                  </a:lnTo>
                  <a:lnTo>
                    <a:pt x="931" y="5278"/>
                  </a:lnTo>
                  <a:lnTo>
                    <a:pt x="0" y="7451"/>
                  </a:lnTo>
                  <a:lnTo>
                    <a:pt x="0" y="10555"/>
                  </a:lnTo>
                  <a:lnTo>
                    <a:pt x="0" y="17075"/>
                  </a:lnTo>
                  <a:lnTo>
                    <a:pt x="3104" y="17075"/>
                  </a:lnTo>
                  <a:close/>
                </a:path>
              </a:pathLst>
            </a:custGeom>
            <a:solidFill>
              <a:srgbClr val="D9D9D9"/>
            </a:solidFill>
            <a:ln w="3104" cap="flat">
              <a:noFill/>
              <a:prstDash val="solid"/>
              <a:miter/>
            </a:ln>
          </p:spPr>
          <p:txBody>
            <a:bodyPr rtlCol="0" anchor="ctr"/>
            <a:lstStyle/>
            <a:p>
              <a:endParaRPr lang="en-US"/>
            </a:p>
          </p:txBody>
        </p:sp>
        <p:sp>
          <p:nvSpPr>
            <p:cNvPr id="242" name="Freeform: Shape 241">
              <a:extLst>
                <a:ext uri="{FF2B5EF4-FFF2-40B4-BE49-F238E27FC236}">
                  <a16:creationId xmlns:a16="http://schemas.microsoft.com/office/drawing/2014/main" id="{12171A37-FE3A-4DA3-A62E-11ABDA8048A3}"/>
                </a:ext>
              </a:extLst>
            </p:cNvPr>
            <p:cNvSpPr/>
            <p:nvPr/>
          </p:nvSpPr>
          <p:spPr>
            <a:xfrm>
              <a:off x="3970854" y="4639150"/>
              <a:ext cx="21731" cy="27940"/>
            </a:xfrm>
            <a:custGeom>
              <a:avLst/>
              <a:gdLst>
                <a:gd name="connsiteX0" fmla="*/ 2173 w 21731"/>
                <a:gd name="connsiteY0" fmla="*/ 13660 h 27940"/>
                <a:gd name="connsiteX1" fmla="*/ 2173 w 21731"/>
                <a:gd name="connsiteY1" fmla="*/ 14591 h 27940"/>
                <a:gd name="connsiteX2" fmla="*/ 2173 w 21731"/>
                <a:gd name="connsiteY2" fmla="*/ 16764 h 27940"/>
                <a:gd name="connsiteX3" fmla="*/ 0 w 21731"/>
                <a:gd name="connsiteY3" fmla="*/ 21110 h 27940"/>
                <a:gd name="connsiteX4" fmla="*/ 2173 w 21731"/>
                <a:gd name="connsiteY4" fmla="*/ 22042 h 27940"/>
                <a:gd name="connsiteX5" fmla="*/ 2173 w 21731"/>
                <a:gd name="connsiteY5" fmla="*/ 24215 h 27940"/>
                <a:gd name="connsiteX6" fmla="*/ 3104 w 21731"/>
                <a:gd name="connsiteY6" fmla="*/ 24215 h 27940"/>
                <a:gd name="connsiteX7" fmla="*/ 3104 w 21731"/>
                <a:gd name="connsiteY7" fmla="*/ 28251 h 27940"/>
                <a:gd name="connsiteX8" fmla="*/ 9624 w 21731"/>
                <a:gd name="connsiteY8" fmla="*/ 28251 h 27940"/>
                <a:gd name="connsiteX9" fmla="*/ 14591 w 21731"/>
                <a:gd name="connsiteY9" fmla="*/ 26388 h 27940"/>
                <a:gd name="connsiteX10" fmla="*/ 16764 w 21731"/>
                <a:gd name="connsiteY10" fmla="*/ 26388 h 27940"/>
                <a:gd name="connsiteX11" fmla="*/ 19869 w 21731"/>
                <a:gd name="connsiteY11" fmla="*/ 24215 h 27940"/>
                <a:gd name="connsiteX12" fmla="*/ 24215 w 21731"/>
                <a:gd name="connsiteY12" fmla="*/ 24215 h 27940"/>
                <a:gd name="connsiteX13" fmla="*/ 22042 w 21731"/>
                <a:gd name="connsiteY13" fmla="*/ 16764 h 27940"/>
                <a:gd name="connsiteX14" fmla="*/ 17695 w 21731"/>
                <a:gd name="connsiteY14" fmla="*/ 9313 h 27940"/>
                <a:gd name="connsiteX15" fmla="*/ 12728 w 21731"/>
                <a:gd name="connsiteY15" fmla="*/ 4346 h 27940"/>
                <a:gd name="connsiteX16" fmla="*/ 7451 w 21731"/>
                <a:gd name="connsiteY16" fmla="*/ 0 h 27940"/>
                <a:gd name="connsiteX17" fmla="*/ 3104 w 21731"/>
                <a:gd name="connsiteY17" fmla="*/ 11487 h 27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1731" h="27940">
                  <a:moveTo>
                    <a:pt x="2173" y="13660"/>
                  </a:moveTo>
                  <a:lnTo>
                    <a:pt x="2173" y="14591"/>
                  </a:lnTo>
                  <a:lnTo>
                    <a:pt x="2173" y="16764"/>
                  </a:lnTo>
                  <a:lnTo>
                    <a:pt x="0" y="21110"/>
                  </a:lnTo>
                  <a:lnTo>
                    <a:pt x="2173" y="22042"/>
                  </a:lnTo>
                  <a:lnTo>
                    <a:pt x="2173" y="24215"/>
                  </a:lnTo>
                  <a:lnTo>
                    <a:pt x="3104" y="24215"/>
                  </a:lnTo>
                  <a:lnTo>
                    <a:pt x="3104" y="28251"/>
                  </a:lnTo>
                  <a:lnTo>
                    <a:pt x="9624" y="28251"/>
                  </a:lnTo>
                  <a:lnTo>
                    <a:pt x="14591" y="26388"/>
                  </a:lnTo>
                  <a:lnTo>
                    <a:pt x="16764" y="26388"/>
                  </a:lnTo>
                  <a:lnTo>
                    <a:pt x="19869" y="24215"/>
                  </a:lnTo>
                  <a:lnTo>
                    <a:pt x="24215" y="24215"/>
                  </a:lnTo>
                  <a:lnTo>
                    <a:pt x="22042" y="16764"/>
                  </a:lnTo>
                  <a:lnTo>
                    <a:pt x="17695" y="9313"/>
                  </a:lnTo>
                  <a:lnTo>
                    <a:pt x="12728" y="4346"/>
                  </a:lnTo>
                  <a:lnTo>
                    <a:pt x="7451" y="0"/>
                  </a:lnTo>
                  <a:lnTo>
                    <a:pt x="3104" y="11487"/>
                  </a:lnTo>
                  <a:close/>
                </a:path>
              </a:pathLst>
            </a:custGeom>
            <a:solidFill>
              <a:srgbClr val="D9D9D9"/>
            </a:solidFill>
            <a:ln w="3104" cap="flat">
              <a:noFill/>
              <a:prstDash val="solid"/>
              <a:miter/>
            </a:ln>
          </p:spPr>
          <p:txBody>
            <a:bodyPr rtlCol="0" anchor="ctr"/>
            <a:lstStyle/>
            <a:p>
              <a:endParaRPr lang="en-US"/>
            </a:p>
          </p:txBody>
        </p:sp>
        <p:sp>
          <p:nvSpPr>
            <p:cNvPr id="243" name="Freeform: Shape 242">
              <a:extLst>
                <a:ext uri="{FF2B5EF4-FFF2-40B4-BE49-F238E27FC236}">
                  <a16:creationId xmlns:a16="http://schemas.microsoft.com/office/drawing/2014/main" id="{D7CA8D3F-2D1F-4BF1-8C6C-FE2FFDC19141}"/>
                </a:ext>
              </a:extLst>
            </p:cNvPr>
            <p:cNvSpPr/>
            <p:nvPr/>
          </p:nvSpPr>
          <p:spPr>
            <a:xfrm>
              <a:off x="7159753" y="4855531"/>
              <a:ext cx="43462" cy="189372"/>
            </a:xfrm>
            <a:custGeom>
              <a:avLst/>
              <a:gdLst>
                <a:gd name="connsiteX0" fmla="*/ 44704 w 43462"/>
                <a:gd name="connsiteY0" fmla="*/ 130077 h 189371"/>
                <a:gd name="connsiteX1" fmla="*/ 39427 w 43462"/>
                <a:gd name="connsiteY1" fmla="*/ 108035 h 189371"/>
                <a:gd name="connsiteX2" fmla="*/ 30113 w 43462"/>
                <a:gd name="connsiteY2" fmla="*/ 88167 h 189371"/>
                <a:gd name="connsiteX3" fmla="*/ 24836 w 43462"/>
                <a:gd name="connsiteY3" fmla="*/ 70471 h 189371"/>
                <a:gd name="connsiteX4" fmla="*/ 21731 w 43462"/>
                <a:gd name="connsiteY4" fmla="*/ 51534 h 189371"/>
                <a:gd name="connsiteX5" fmla="*/ 21731 w 43462"/>
                <a:gd name="connsiteY5" fmla="*/ 35701 h 189371"/>
                <a:gd name="connsiteX6" fmla="*/ 21731 w 43462"/>
                <a:gd name="connsiteY6" fmla="*/ 18937 h 189371"/>
                <a:gd name="connsiteX7" fmla="*/ 15522 w 43462"/>
                <a:gd name="connsiteY7" fmla="*/ 6209 h 189371"/>
                <a:gd name="connsiteX8" fmla="*/ 15522 w 43462"/>
                <a:gd name="connsiteY8" fmla="*/ 4036 h 189371"/>
                <a:gd name="connsiteX9" fmla="*/ 14591 w 43462"/>
                <a:gd name="connsiteY9" fmla="*/ 4036 h 189371"/>
                <a:gd name="connsiteX10" fmla="*/ 14591 w 43462"/>
                <a:gd name="connsiteY10" fmla="*/ 2173 h 189371"/>
                <a:gd name="connsiteX11" fmla="*/ 12418 w 43462"/>
                <a:gd name="connsiteY11" fmla="*/ 0 h 189371"/>
                <a:gd name="connsiteX12" fmla="*/ 10245 w 43462"/>
                <a:gd name="connsiteY12" fmla="*/ 7451 h 189371"/>
                <a:gd name="connsiteX13" fmla="*/ 9313 w 43462"/>
                <a:gd name="connsiteY13" fmla="*/ 13660 h 189371"/>
                <a:gd name="connsiteX14" fmla="*/ 7140 w 43462"/>
                <a:gd name="connsiteY14" fmla="*/ 16764 h 189371"/>
                <a:gd name="connsiteX15" fmla="*/ 5278 w 43462"/>
                <a:gd name="connsiteY15" fmla="*/ 21110 h 189371"/>
                <a:gd name="connsiteX16" fmla="*/ 3104 w 43462"/>
                <a:gd name="connsiteY16" fmla="*/ 24215 h 189371"/>
                <a:gd name="connsiteX17" fmla="*/ 0 w 43462"/>
                <a:gd name="connsiteY17" fmla="*/ 29492 h 189371"/>
                <a:gd name="connsiteX18" fmla="*/ 0 w 43462"/>
                <a:gd name="connsiteY18" fmla="*/ 70471 h 189371"/>
                <a:gd name="connsiteX19" fmla="*/ 3104 w 43462"/>
                <a:gd name="connsiteY19" fmla="*/ 85993 h 189371"/>
                <a:gd name="connsiteX20" fmla="*/ 3104 w 43462"/>
                <a:gd name="connsiteY20" fmla="*/ 110208 h 189371"/>
                <a:gd name="connsiteX21" fmla="*/ 3104 w 43462"/>
                <a:gd name="connsiteY21" fmla="*/ 136596 h 189371"/>
                <a:gd name="connsiteX22" fmla="*/ 3104 w 43462"/>
                <a:gd name="connsiteY22" fmla="*/ 159569 h 189371"/>
                <a:gd name="connsiteX23" fmla="*/ 5278 w 43462"/>
                <a:gd name="connsiteY23" fmla="*/ 180679 h 189371"/>
                <a:gd name="connsiteX24" fmla="*/ 9313 w 43462"/>
                <a:gd name="connsiteY24" fmla="*/ 191235 h 189371"/>
                <a:gd name="connsiteX25" fmla="*/ 12418 w 43462"/>
                <a:gd name="connsiteY25" fmla="*/ 189061 h 189371"/>
                <a:gd name="connsiteX26" fmla="*/ 14591 w 43462"/>
                <a:gd name="connsiteY26" fmla="*/ 189061 h 189371"/>
                <a:gd name="connsiteX27" fmla="*/ 19869 w 43462"/>
                <a:gd name="connsiteY27" fmla="*/ 186888 h 189371"/>
                <a:gd name="connsiteX28" fmla="*/ 22973 w 43462"/>
                <a:gd name="connsiteY28" fmla="*/ 186888 h 189371"/>
                <a:gd name="connsiteX29" fmla="*/ 29182 w 43462"/>
                <a:gd name="connsiteY29" fmla="*/ 186888 h 189371"/>
                <a:gd name="connsiteX30" fmla="*/ 24836 w 43462"/>
                <a:gd name="connsiteY30" fmla="*/ 169193 h 189371"/>
                <a:gd name="connsiteX31" fmla="*/ 22973 w 43462"/>
                <a:gd name="connsiteY31" fmla="*/ 156465 h 189371"/>
                <a:gd name="connsiteX32" fmla="*/ 19869 w 43462"/>
                <a:gd name="connsiteY32" fmla="*/ 143736 h 189371"/>
                <a:gd name="connsiteX33" fmla="*/ 19869 w 43462"/>
                <a:gd name="connsiteY33" fmla="*/ 126972 h 189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43462" h="189371">
                  <a:moveTo>
                    <a:pt x="44704" y="130077"/>
                  </a:moveTo>
                  <a:lnTo>
                    <a:pt x="39427" y="108035"/>
                  </a:lnTo>
                  <a:lnTo>
                    <a:pt x="30113" y="88167"/>
                  </a:lnTo>
                  <a:lnTo>
                    <a:pt x="24836" y="70471"/>
                  </a:lnTo>
                  <a:lnTo>
                    <a:pt x="21731" y="51534"/>
                  </a:lnTo>
                  <a:lnTo>
                    <a:pt x="21731" y="35701"/>
                  </a:lnTo>
                  <a:lnTo>
                    <a:pt x="21731" y="18937"/>
                  </a:lnTo>
                  <a:lnTo>
                    <a:pt x="15522" y="6209"/>
                  </a:lnTo>
                  <a:lnTo>
                    <a:pt x="15522" y="4036"/>
                  </a:lnTo>
                  <a:lnTo>
                    <a:pt x="14591" y="4036"/>
                  </a:lnTo>
                  <a:lnTo>
                    <a:pt x="14591" y="2173"/>
                  </a:lnTo>
                  <a:lnTo>
                    <a:pt x="12418" y="0"/>
                  </a:lnTo>
                  <a:lnTo>
                    <a:pt x="10245" y="7451"/>
                  </a:lnTo>
                  <a:lnTo>
                    <a:pt x="9313" y="13660"/>
                  </a:lnTo>
                  <a:lnTo>
                    <a:pt x="7140" y="16764"/>
                  </a:lnTo>
                  <a:lnTo>
                    <a:pt x="5278" y="21110"/>
                  </a:lnTo>
                  <a:lnTo>
                    <a:pt x="3104" y="24215"/>
                  </a:lnTo>
                  <a:lnTo>
                    <a:pt x="0" y="29492"/>
                  </a:lnTo>
                  <a:lnTo>
                    <a:pt x="0" y="70471"/>
                  </a:lnTo>
                  <a:lnTo>
                    <a:pt x="3104" y="85993"/>
                  </a:lnTo>
                  <a:lnTo>
                    <a:pt x="3104" y="110208"/>
                  </a:lnTo>
                  <a:lnTo>
                    <a:pt x="3104" y="136596"/>
                  </a:lnTo>
                  <a:lnTo>
                    <a:pt x="3104" y="159569"/>
                  </a:lnTo>
                  <a:lnTo>
                    <a:pt x="5278" y="180679"/>
                  </a:lnTo>
                  <a:lnTo>
                    <a:pt x="9313" y="191235"/>
                  </a:lnTo>
                  <a:lnTo>
                    <a:pt x="12418" y="189061"/>
                  </a:lnTo>
                  <a:lnTo>
                    <a:pt x="14591" y="189061"/>
                  </a:lnTo>
                  <a:lnTo>
                    <a:pt x="19869" y="186888"/>
                  </a:lnTo>
                  <a:lnTo>
                    <a:pt x="22973" y="186888"/>
                  </a:lnTo>
                  <a:lnTo>
                    <a:pt x="29182" y="186888"/>
                  </a:lnTo>
                  <a:lnTo>
                    <a:pt x="24836" y="169193"/>
                  </a:lnTo>
                  <a:lnTo>
                    <a:pt x="22973" y="156465"/>
                  </a:lnTo>
                  <a:lnTo>
                    <a:pt x="19869" y="143736"/>
                  </a:lnTo>
                  <a:lnTo>
                    <a:pt x="19869" y="126972"/>
                  </a:lnTo>
                  <a:close/>
                </a:path>
              </a:pathLst>
            </a:custGeom>
            <a:solidFill>
              <a:srgbClr val="D9D9D9"/>
            </a:solidFill>
            <a:ln w="3104" cap="flat">
              <a:noFill/>
              <a:prstDash val="solid"/>
              <a:miter/>
            </a:ln>
          </p:spPr>
          <p:txBody>
            <a:bodyPr rtlCol="0" anchor="ctr"/>
            <a:lstStyle/>
            <a:p>
              <a:endParaRPr lang="en-US"/>
            </a:p>
          </p:txBody>
        </p:sp>
        <p:sp>
          <p:nvSpPr>
            <p:cNvPr id="244" name="Freeform: Shape 243">
              <a:extLst>
                <a:ext uri="{FF2B5EF4-FFF2-40B4-BE49-F238E27FC236}">
                  <a16:creationId xmlns:a16="http://schemas.microsoft.com/office/drawing/2014/main" id="{591DE6A8-C788-4EC8-A6C5-59C000369A4F}"/>
                </a:ext>
              </a:extLst>
            </p:cNvPr>
            <p:cNvSpPr/>
            <p:nvPr/>
          </p:nvSpPr>
          <p:spPr>
            <a:xfrm>
              <a:off x="3223922" y="4869190"/>
              <a:ext cx="34149" cy="43462"/>
            </a:xfrm>
            <a:custGeom>
              <a:avLst/>
              <a:gdLst>
                <a:gd name="connsiteX0" fmla="*/ 29182 w 34149"/>
                <a:gd name="connsiteY0" fmla="*/ 17695 h 43462"/>
                <a:gd name="connsiteX1" fmla="*/ 27009 w 34149"/>
                <a:gd name="connsiteY1" fmla="*/ 3104 h 43462"/>
                <a:gd name="connsiteX2" fmla="*/ 19558 w 34149"/>
                <a:gd name="connsiteY2" fmla="*/ 3104 h 43462"/>
                <a:gd name="connsiteX3" fmla="*/ 14591 w 34149"/>
                <a:gd name="connsiteY3" fmla="*/ 3104 h 43462"/>
                <a:gd name="connsiteX4" fmla="*/ 10245 w 34149"/>
                <a:gd name="connsiteY4" fmla="*/ 931 h 43462"/>
                <a:gd name="connsiteX5" fmla="*/ 7140 w 34149"/>
                <a:gd name="connsiteY5" fmla="*/ 0 h 43462"/>
                <a:gd name="connsiteX6" fmla="*/ 0 w 34149"/>
                <a:gd name="connsiteY6" fmla="*/ 0 h 43462"/>
                <a:gd name="connsiteX7" fmla="*/ 0 w 34149"/>
                <a:gd name="connsiteY7" fmla="*/ 5278 h 43462"/>
                <a:gd name="connsiteX8" fmla="*/ 0 w 34149"/>
                <a:gd name="connsiteY8" fmla="*/ 8382 h 43462"/>
                <a:gd name="connsiteX9" fmla="*/ 931 w 34149"/>
                <a:gd name="connsiteY9" fmla="*/ 12728 h 43462"/>
                <a:gd name="connsiteX10" fmla="*/ 3104 w 34149"/>
                <a:gd name="connsiteY10" fmla="*/ 15833 h 43462"/>
                <a:gd name="connsiteX11" fmla="*/ 7140 w 34149"/>
                <a:gd name="connsiteY11" fmla="*/ 22042 h 43462"/>
                <a:gd name="connsiteX12" fmla="*/ 10245 w 34149"/>
                <a:gd name="connsiteY12" fmla="*/ 27319 h 43462"/>
                <a:gd name="connsiteX13" fmla="*/ 14591 w 34149"/>
                <a:gd name="connsiteY13" fmla="*/ 30424 h 43462"/>
                <a:gd name="connsiteX14" fmla="*/ 19558 w 34149"/>
                <a:gd name="connsiteY14" fmla="*/ 34770 h 43462"/>
                <a:gd name="connsiteX15" fmla="*/ 22973 w 34149"/>
                <a:gd name="connsiteY15" fmla="*/ 37874 h 43462"/>
                <a:gd name="connsiteX16" fmla="*/ 27009 w 34149"/>
                <a:gd name="connsiteY16" fmla="*/ 44083 h 43462"/>
                <a:gd name="connsiteX17" fmla="*/ 34149 w 34149"/>
                <a:gd name="connsiteY17" fmla="*/ 44083 h 43462"/>
                <a:gd name="connsiteX18" fmla="*/ 32286 w 34149"/>
                <a:gd name="connsiteY18" fmla="*/ 29492 h 43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4149" h="43462">
                  <a:moveTo>
                    <a:pt x="29182" y="17695"/>
                  </a:moveTo>
                  <a:lnTo>
                    <a:pt x="27009" y="3104"/>
                  </a:lnTo>
                  <a:lnTo>
                    <a:pt x="19558" y="3104"/>
                  </a:lnTo>
                  <a:lnTo>
                    <a:pt x="14591" y="3104"/>
                  </a:lnTo>
                  <a:lnTo>
                    <a:pt x="10245" y="931"/>
                  </a:lnTo>
                  <a:lnTo>
                    <a:pt x="7140" y="0"/>
                  </a:lnTo>
                  <a:lnTo>
                    <a:pt x="0" y="0"/>
                  </a:lnTo>
                  <a:lnTo>
                    <a:pt x="0" y="5278"/>
                  </a:lnTo>
                  <a:lnTo>
                    <a:pt x="0" y="8382"/>
                  </a:lnTo>
                  <a:lnTo>
                    <a:pt x="931" y="12728"/>
                  </a:lnTo>
                  <a:lnTo>
                    <a:pt x="3104" y="15833"/>
                  </a:lnTo>
                  <a:lnTo>
                    <a:pt x="7140" y="22042"/>
                  </a:lnTo>
                  <a:lnTo>
                    <a:pt x="10245" y="27319"/>
                  </a:lnTo>
                  <a:lnTo>
                    <a:pt x="14591" y="30424"/>
                  </a:lnTo>
                  <a:lnTo>
                    <a:pt x="19558" y="34770"/>
                  </a:lnTo>
                  <a:lnTo>
                    <a:pt x="22973" y="37874"/>
                  </a:lnTo>
                  <a:lnTo>
                    <a:pt x="27009" y="44083"/>
                  </a:lnTo>
                  <a:lnTo>
                    <a:pt x="34149" y="44083"/>
                  </a:lnTo>
                  <a:lnTo>
                    <a:pt x="32286" y="29492"/>
                  </a:lnTo>
                  <a:close/>
                </a:path>
              </a:pathLst>
            </a:custGeom>
            <a:solidFill>
              <a:srgbClr val="D9D9D9"/>
            </a:solidFill>
            <a:ln w="3104" cap="flat">
              <a:noFill/>
              <a:prstDash val="solid"/>
              <a:miter/>
            </a:ln>
          </p:spPr>
          <p:txBody>
            <a:bodyPr rtlCol="0" anchor="ctr"/>
            <a:lstStyle/>
            <a:p>
              <a:endParaRPr lang="en-US"/>
            </a:p>
          </p:txBody>
        </p:sp>
        <p:sp>
          <p:nvSpPr>
            <p:cNvPr id="245" name="Freeform: Shape 244">
              <a:extLst>
                <a:ext uri="{FF2B5EF4-FFF2-40B4-BE49-F238E27FC236}">
                  <a16:creationId xmlns:a16="http://schemas.microsoft.com/office/drawing/2014/main" id="{3458C6AC-9EDB-44FB-B4A6-1E644F867987}"/>
                </a:ext>
              </a:extLst>
            </p:cNvPr>
            <p:cNvSpPr/>
            <p:nvPr/>
          </p:nvSpPr>
          <p:spPr>
            <a:xfrm>
              <a:off x="5439263" y="4744081"/>
              <a:ext cx="18627" cy="18627"/>
            </a:xfrm>
            <a:custGeom>
              <a:avLst/>
              <a:gdLst>
                <a:gd name="connsiteX0" fmla="*/ 931 w 18626"/>
                <a:gd name="connsiteY0" fmla="*/ 3104 h 18626"/>
                <a:gd name="connsiteX1" fmla="*/ 0 w 18626"/>
                <a:gd name="connsiteY1" fmla="*/ 7451 h 18626"/>
                <a:gd name="connsiteX2" fmla="*/ 0 w 18626"/>
                <a:gd name="connsiteY2" fmla="*/ 9624 h 18626"/>
                <a:gd name="connsiteX3" fmla="*/ 0 w 18626"/>
                <a:gd name="connsiteY3" fmla="*/ 12728 h 18626"/>
                <a:gd name="connsiteX4" fmla="*/ 0 w 18626"/>
                <a:gd name="connsiteY4" fmla="*/ 16764 h 18626"/>
                <a:gd name="connsiteX5" fmla="*/ 931 w 18626"/>
                <a:gd name="connsiteY5" fmla="*/ 16764 h 18626"/>
                <a:gd name="connsiteX6" fmla="*/ 3104 w 18626"/>
                <a:gd name="connsiteY6" fmla="*/ 18006 h 18626"/>
                <a:gd name="connsiteX7" fmla="*/ 5278 w 18626"/>
                <a:gd name="connsiteY7" fmla="*/ 18006 h 18626"/>
                <a:gd name="connsiteX8" fmla="*/ 8382 w 18626"/>
                <a:gd name="connsiteY8" fmla="*/ 20179 h 18626"/>
                <a:gd name="connsiteX9" fmla="*/ 10555 w 18626"/>
                <a:gd name="connsiteY9" fmla="*/ 16764 h 18626"/>
                <a:gd name="connsiteX10" fmla="*/ 14591 w 18626"/>
                <a:gd name="connsiteY10" fmla="*/ 14901 h 18626"/>
                <a:gd name="connsiteX11" fmla="*/ 15522 w 18626"/>
                <a:gd name="connsiteY11" fmla="*/ 12728 h 18626"/>
                <a:gd name="connsiteX12" fmla="*/ 19869 w 18626"/>
                <a:gd name="connsiteY12" fmla="*/ 12728 h 18626"/>
                <a:gd name="connsiteX13" fmla="*/ 19869 w 18626"/>
                <a:gd name="connsiteY13" fmla="*/ 7451 h 18626"/>
                <a:gd name="connsiteX14" fmla="*/ 5278 w 18626"/>
                <a:gd name="connsiteY14" fmla="*/ 0 h 18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626" h="18626">
                  <a:moveTo>
                    <a:pt x="931" y="3104"/>
                  </a:moveTo>
                  <a:lnTo>
                    <a:pt x="0" y="7451"/>
                  </a:lnTo>
                  <a:lnTo>
                    <a:pt x="0" y="9624"/>
                  </a:lnTo>
                  <a:lnTo>
                    <a:pt x="0" y="12728"/>
                  </a:lnTo>
                  <a:lnTo>
                    <a:pt x="0" y="16764"/>
                  </a:lnTo>
                  <a:lnTo>
                    <a:pt x="931" y="16764"/>
                  </a:lnTo>
                  <a:lnTo>
                    <a:pt x="3104" y="18006"/>
                  </a:lnTo>
                  <a:lnTo>
                    <a:pt x="5278" y="18006"/>
                  </a:lnTo>
                  <a:lnTo>
                    <a:pt x="8382" y="20179"/>
                  </a:lnTo>
                  <a:lnTo>
                    <a:pt x="10555" y="16764"/>
                  </a:lnTo>
                  <a:lnTo>
                    <a:pt x="14591" y="14901"/>
                  </a:lnTo>
                  <a:lnTo>
                    <a:pt x="15522" y="12728"/>
                  </a:lnTo>
                  <a:lnTo>
                    <a:pt x="19869" y="12728"/>
                  </a:lnTo>
                  <a:lnTo>
                    <a:pt x="19869" y="7451"/>
                  </a:lnTo>
                  <a:lnTo>
                    <a:pt x="5278" y="0"/>
                  </a:lnTo>
                  <a:close/>
                </a:path>
              </a:pathLst>
            </a:custGeom>
            <a:solidFill>
              <a:srgbClr val="D9D9D9"/>
            </a:solidFill>
            <a:ln w="3104" cap="flat">
              <a:noFill/>
              <a:prstDash val="solid"/>
              <a:miter/>
            </a:ln>
          </p:spPr>
          <p:txBody>
            <a:bodyPr rtlCol="0" anchor="ctr"/>
            <a:lstStyle/>
            <a:p>
              <a:endParaRPr lang="en-US"/>
            </a:p>
          </p:txBody>
        </p:sp>
        <p:sp>
          <p:nvSpPr>
            <p:cNvPr id="246" name="Freeform: Shape 245">
              <a:extLst>
                <a:ext uri="{FF2B5EF4-FFF2-40B4-BE49-F238E27FC236}">
                  <a16:creationId xmlns:a16="http://schemas.microsoft.com/office/drawing/2014/main" id="{B7FAB58C-16A8-4D5B-A649-030636B14689}"/>
                </a:ext>
              </a:extLst>
            </p:cNvPr>
            <p:cNvSpPr/>
            <p:nvPr/>
          </p:nvSpPr>
          <p:spPr>
            <a:xfrm>
              <a:off x="5039098" y="4734767"/>
              <a:ext cx="111760" cy="217312"/>
            </a:xfrm>
            <a:custGeom>
              <a:avLst/>
              <a:gdLst>
                <a:gd name="connsiteX0" fmla="*/ 103068 w 111760"/>
                <a:gd name="connsiteY0" fmla="*/ 141874 h 217312"/>
                <a:gd name="connsiteX1" fmla="*/ 93755 w 111760"/>
                <a:gd name="connsiteY1" fmla="*/ 122937 h 217312"/>
                <a:gd name="connsiteX2" fmla="*/ 83510 w 111760"/>
                <a:gd name="connsiteY2" fmla="*/ 106173 h 217312"/>
                <a:gd name="connsiteX3" fmla="*/ 70782 w 111760"/>
                <a:gd name="connsiteY3" fmla="*/ 92513 h 217312"/>
                <a:gd name="connsiteX4" fmla="*/ 61468 w 111760"/>
                <a:gd name="connsiteY4" fmla="*/ 78853 h 217312"/>
                <a:gd name="connsiteX5" fmla="*/ 52155 w 111760"/>
                <a:gd name="connsiteY5" fmla="*/ 70471 h 217312"/>
                <a:gd name="connsiteX6" fmla="*/ 56191 w 111760"/>
                <a:gd name="connsiteY6" fmla="*/ 63021 h 217312"/>
                <a:gd name="connsiteX7" fmla="*/ 61468 w 111760"/>
                <a:gd name="connsiteY7" fmla="*/ 53397 h 217312"/>
                <a:gd name="connsiteX8" fmla="*/ 64573 w 111760"/>
                <a:gd name="connsiteY8" fmla="*/ 41910 h 217312"/>
                <a:gd name="connsiteX9" fmla="*/ 59295 w 111760"/>
                <a:gd name="connsiteY9" fmla="*/ 29492 h 217312"/>
                <a:gd name="connsiteX10" fmla="*/ 59295 w 111760"/>
                <a:gd name="connsiteY10" fmla="*/ 22042 h 217312"/>
                <a:gd name="connsiteX11" fmla="*/ 54328 w 111760"/>
                <a:gd name="connsiteY11" fmla="*/ 22042 h 217312"/>
                <a:gd name="connsiteX12" fmla="*/ 49982 w 111760"/>
                <a:gd name="connsiteY12" fmla="*/ 24215 h 217312"/>
                <a:gd name="connsiteX13" fmla="*/ 49051 w 111760"/>
                <a:gd name="connsiteY13" fmla="*/ 26078 h 217312"/>
                <a:gd name="connsiteX14" fmla="*/ 44704 w 111760"/>
                <a:gd name="connsiteY14" fmla="*/ 29492 h 217312"/>
                <a:gd name="connsiteX15" fmla="*/ 35391 w 111760"/>
                <a:gd name="connsiteY15" fmla="*/ 29492 h 217312"/>
                <a:gd name="connsiteX16" fmla="*/ 39737 w 111760"/>
                <a:gd name="connsiteY16" fmla="*/ 24215 h 217312"/>
                <a:gd name="connsiteX17" fmla="*/ 42842 w 111760"/>
                <a:gd name="connsiteY17" fmla="*/ 18937 h 217312"/>
                <a:gd name="connsiteX18" fmla="*/ 44704 w 111760"/>
                <a:gd name="connsiteY18" fmla="*/ 12418 h 217312"/>
                <a:gd name="connsiteX19" fmla="*/ 49051 w 111760"/>
                <a:gd name="connsiteY19" fmla="*/ 5278 h 217312"/>
                <a:gd name="connsiteX20" fmla="*/ 34460 w 111760"/>
                <a:gd name="connsiteY20" fmla="*/ 2173 h 217312"/>
                <a:gd name="connsiteX21" fmla="*/ 15522 w 111760"/>
                <a:gd name="connsiteY21" fmla="*/ 0 h 217312"/>
                <a:gd name="connsiteX22" fmla="*/ 14591 w 111760"/>
                <a:gd name="connsiteY22" fmla="*/ 16764 h 217312"/>
                <a:gd name="connsiteX23" fmla="*/ 8382 w 111760"/>
                <a:gd name="connsiteY23" fmla="*/ 27319 h 217312"/>
                <a:gd name="connsiteX24" fmla="*/ 3104 w 111760"/>
                <a:gd name="connsiteY24" fmla="*/ 36633 h 217312"/>
                <a:gd name="connsiteX25" fmla="*/ 0 w 111760"/>
                <a:gd name="connsiteY25" fmla="*/ 46257 h 217312"/>
                <a:gd name="connsiteX26" fmla="*/ 931 w 111760"/>
                <a:gd name="connsiteY26" fmla="*/ 58674 h 217312"/>
                <a:gd name="connsiteX27" fmla="*/ 5278 w 111760"/>
                <a:gd name="connsiteY27" fmla="*/ 75438 h 217312"/>
                <a:gd name="connsiteX28" fmla="*/ 8382 w 111760"/>
                <a:gd name="connsiteY28" fmla="*/ 93444 h 217312"/>
                <a:gd name="connsiteX29" fmla="*/ 10555 w 111760"/>
                <a:gd name="connsiteY29" fmla="*/ 92513 h 217312"/>
                <a:gd name="connsiteX30" fmla="*/ 12418 w 111760"/>
                <a:gd name="connsiteY30" fmla="*/ 90340 h 217312"/>
                <a:gd name="connsiteX31" fmla="*/ 14591 w 111760"/>
                <a:gd name="connsiteY31" fmla="*/ 90340 h 217312"/>
                <a:gd name="connsiteX32" fmla="*/ 14591 w 111760"/>
                <a:gd name="connsiteY32" fmla="*/ 88167 h 217312"/>
                <a:gd name="connsiteX33" fmla="*/ 14591 w 111760"/>
                <a:gd name="connsiteY33" fmla="*/ 85994 h 217312"/>
                <a:gd name="connsiteX34" fmla="*/ 15522 w 111760"/>
                <a:gd name="connsiteY34" fmla="*/ 82889 h 217312"/>
                <a:gd name="connsiteX35" fmla="*/ 19869 w 111760"/>
                <a:gd name="connsiteY35" fmla="*/ 82889 h 217312"/>
                <a:gd name="connsiteX36" fmla="*/ 19869 w 111760"/>
                <a:gd name="connsiteY36" fmla="*/ 85994 h 217312"/>
                <a:gd name="connsiteX37" fmla="*/ 19869 w 111760"/>
                <a:gd name="connsiteY37" fmla="*/ 88167 h 217312"/>
                <a:gd name="connsiteX38" fmla="*/ 17695 w 111760"/>
                <a:gd name="connsiteY38" fmla="*/ 90340 h 217312"/>
                <a:gd name="connsiteX39" fmla="*/ 17695 w 111760"/>
                <a:gd name="connsiteY39" fmla="*/ 92513 h 217312"/>
                <a:gd name="connsiteX40" fmla="*/ 15522 w 111760"/>
                <a:gd name="connsiteY40" fmla="*/ 93444 h 217312"/>
                <a:gd name="connsiteX41" fmla="*/ 17695 w 111760"/>
                <a:gd name="connsiteY41" fmla="*/ 97480 h 217312"/>
                <a:gd name="connsiteX42" fmla="*/ 17695 w 111760"/>
                <a:gd name="connsiteY42" fmla="*/ 100895 h 217312"/>
                <a:gd name="connsiteX43" fmla="*/ 17695 w 111760"/>
                <a:gd name="connsiteY43" fmla="*/ 102758 h 217312"/>
                <a:gd name="connsiteX44" fmla="*/ 19869 w 111760"/>
                <a:gd name="connsiteY44" fmla="*/ 104931 h 217312"/>
                <a:gd name="connsiteX45" fmla="*/ 19869 w 111760"/>
                <a:gd name="connsiteY45" fmla="*/ 106173 h 217312"/>
                <a:gd name="connsiteX46" fmla="*/ 22973 w 111760"/>
                <a:gd name="connsiteY46" fmla="*/ 106173 h 217312"/>
                <a:gd name="connsiteX47" fmla="*/ 27009 w 111760"/>
                <a:gd name="connsiteY47" fmla="*/ 108035 h 217312"/>
                <a:gd name="connsiteX48" fmla="*/ 30113 w 111760"/>
                <a:gd name="connsiteY48" fmla="*/ 108035 h 217312"/>
                <a:gd name="connsiteX49" fmla="*/ 32286 w 111760"/>
                <a:gd name="connsiteY49" fmla="*/ 108035 h 217312"/>
                <a:gd name="connsiteX50" fmla="*/ 35391 w 111760"/>
                <a:gd name="connsiteY50" fmla="*/ 110208 h 217312"/>
                <a:gd name="connsiteX51" fmla="*/ 39737 w 111760"/>
                <a:gd name="connsiteY51" fmla="*/ 112381 h 217312"/>
                <a:gd name="connsiteX52" fmla="*/ 41600 w 111760"/>
                <a:gd name="connsiteY52" fmla="*/ 112381 h 217312"/>
                <a:gd name="connsiteX53" fmla="*/ 41600 w 111760"/>
                <a:gd name="connsiteY53" fmla="*/ 113313 h 217312"/>
                <a:gd name="connsiteX54" fmla="*/ 42842 w 111760"/>
                <a:gd name="connsiteY54" fmla="*/ 113313 h 217312"/>
                <a:gd name="connsiteX55" fmla="*/ 44704 w 111760"/>
                <a:gd name="connsiteY55" fmla="*/ 117659 h 217312"/>
                <a:gd name="connsiteX56" fmla="*/ 44704 w 111760"/>
                <a:gd name="connsiteY56" fmla="*/ 119832 h 217312"/>
                <a:gd name="connsiteX57" fmla="*/ 46877 w 111760"/>
                <a:gd name="connsiteY57" fmla="*/ 120763 h 217312"/>
                <a:gd name="connsiteX58" fmla="*/ 46877 w 111760"/>
                <a:gd name="connsiteY58" fmla="*/ 122937 h 217312"/>
                <a:gd name="connsiteX59" fmla="*/ 49051 w 111760"/>
                <a:gd name="connsiteY59" fmla="*/ 126972 h 217312"/>
                <a:gd name="connsiteX60" fmla="*/ 42842 w 111760"/>
                <a:gd name="connsiteY60" fmla="*/ 130077 h 217312"/>
                <a:gd name="connsiteX61" fmla="*/ 35391 w 111760"/>
                <a:gd name="connsiteY61" fmla="*/ 134423 h 217312"/>
                <a:gd name="connsiteX62" fmla="*/ 32286 w 111760"/>
                <a:gd name="connsiteY62" fmla="*/ 137528 h 217312"/>
                <a:gd name="connsiteX63" fmla="*/ 27009 w 111760"/>
                <a:gd name="connsiteY63" fmla="*/ 142805 h 217312"/>
                <a:gd name="connsiteX64" fmla="*/ 25146 w 111760"/>
                <a:gd name="connsiteY64" fmla="*/ 150256 h 217312"/>
                <a:gd name="connsiteX65" fmla="*/ 22973 w 111760"/>
                <a:gd name="connsiteY65" fmla="*/ 154292 h 217312"/>
                <a:gd name="connsiteX66" fmla="*/ 22973 w 111760"/>
                <a:gd name="connsiteY66" fmla="*/ 156465 h 217312"/>
                <a:gd name="connsiteX67" fmla="*/ 25146 w 111760"/>
                <a:gd name="connsiteY67" fmla="*/ 157396 h 217312"/>
                <a:gd name="connsiteX68" fmla="*/ 25146 w 111760"/>
                <a:gd name="connsiteY68" fmla="*/ 159569 h 217312"/>
                <a:gd name="connsiteX69" fmla="*/ 29182 w 111760"/>
                <a:gd name="connsiteY69" fmla="*/ 163915 h 217312"/>
                <a:gd name="connsiteX70" fmla="*/ 15522 w 111760"/>
                <a:gd name="connsiteY70" fmla="*/ 167020 h 217312"/>
                <a:gd name="connsiteX71" fmla="*/ 17695 w 111760"/>
                <a:gd name="connsiteY71" fmla="*/ 172297 h 217312"/>
                <a:gd name="connsiteX72" fmla="*/ 17695 w 111760"/>
                <a:gd name="connsiteY72" fmla="*/ 176333 h 217312"/>
                <a:gd name="connsiteX73" fmla="*/ 19869 w 111760"/>
                <a:gd name="connsiteY73" fmla="*/ 178506 h 217312"/>
                <a:gd name="connsiteX74" fmla="*/ 19869 w 111760"/>
                <a:gd name="connsiteY74" fmla="*/ 179438 h 217312"/>
                <a:gd name="connsiteX75" fmla="*/ 22973 w 111760"/>
                <a:gd name="connsiteY75" fmla="*/ 181611 h 217312"/>
                <a:gd name="connsiteX76" fmla="*/ 27009 w 111760"/>
                <a:gd name="connsiteY76" fmla="*/ 181611 h 217312"/>
                <a:gd name="connsiteX77" fmla="*/ 32286 w 111760"/>
                <a:gd name="connsiteY77" fmla="*/ 181611 h 217312"/>
                <a:gd name="connsiteX78" fmla="*/ 22973 w 111760"/>
                <a:gd name="connsiteY78" fmla="*/ 198375 h 217312"/>
                <a:gd name="connsiteX79" fmla="*/ 12418 w 111760"/>
                <a:gd name="connsiteY79" fmla="*/ 214208 h 217312"/>
                <a:gd name="connsiteX80" fmla="*/ 12418 w 111760"/>
                <a:gd name="connsiteY80" fmla="*/ 218554 h 217312"/>
                <a:gd name="connsiteX81" fmla="*/ 29182 w 111760"/>
                <a:gd name="connsiteY81" fmla="*/ 216381 h 217312"/>
                <a:gd name="connsiteX82" fmla="*/ 49051 w 111760"/>
                <a:gd name="connsiteY82" fmla="*/ 211103 h 217312"/>
                <a:gd name="connsiteX83" fmla="*/ 70782 w 111760"/>
                <a:gd name="connsiteY83" fmla="*/ 205826 h 217312"/>
                <a:gd name="connsiteX84" fmla="*/ 88477 w 111760"/>
                <a:gd name="connsiteY84" fmla="*/ 198375 h 217312"/>
                <a:gd name="connsiteX85" fmla="*/ 99964 w 111760"/>
                <a:gd name="connsiteY85" fmla="*/ 191235 h 217312"/>
                <a:gd name="connsiteX86" fmla="*/ 108346 w 111760"/>
                <a:gd name="connsiteY86" fmla="*/ 183784 h 217312"/>
                <a:gd name="connsiteX87" fmla="*/ 112692 w 111760"/>
                <a:gd name="connsiteY87" fmla="*/ 171056 h 217312"/>
                <a:gd name="connsiteX88" fmla="*/ 110519 w 111760"/>
                <a:gd name="connsiteY88" fmla="*/ 157396 h 217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111760" h="217312">
                  <a:moveTo>
                    <a:pt x="103068" y="141874"/>
                  </a:moveTo>
                  <a:lnTo>
                    <a:pt x="93755" y="122937"/>
                  </a:lnTo>
                  <a:lnTo>
                    <a:pt x="83510" y="106173"/>
                  </a:lnTo>
                  <a:lnTo>
                    <a:pt x="70782" y="92513"/>
                  </a:lnTo>
                  <a:lnTo>
                    <a:pt x="61468" y="78853"/>
                  </a:lnTo>
                  <a:lnTo>
                    <a:pt x="52155" y="70471"/>
                  </a:lnTo>
                  <a:lnTo>
                    <a:pt x="56191" y="63021"/>
                  </a:lnTo>
                  <a:lnTo>
                    <a:pt x="61468" y="53397"/>
                  </a:lnTo>
                  <a:lnTo>
                    <a:pt x="64573" y="41910"/>
                  </a:lnTo>
                  <a:lnTo>
                    <a:pt x="59295" y="29492"/>
                  </a:lnTo>
                  <a:lnTo>
                    <a:pt x="59295" y="22042"/>
                  </a:lnTo>
                  <a:lnTo>
                    <a:pt x="54328" y="22042"/>
                  </a:lnTo>
                  <a:lnTo>
                    <a:pt x="49982" y="24215"/>
                  </a:lnTo>
                  <a:lnTo>
                    <a:pt x="49051" y="26078"/>
                  </a:lnTo>
                  <a:lnTo>
                    <a:pt x="44704" y="29492"/>
                  </a:lnTo>
                  <a:lnTo>
                    <a:pt x="35391" y="29492"/>
                  </a:lnTo>
                  <a:lnTo>
                    <a:pt x="39737" y="24215"/>
                  </a:lnTo>
                  <a:lnTo>
                    <a:pt x="42842" y="18937"/>
                  </a:lnTo>
                  <a:lnTo>
                    <a:pt x="44704" y="12418"/>
                  </a:lnTo>
                  <a:lnTo>
                    <a:pt x="49051" y="5278"/>
                  </a:lnTo>
                  <a:lnTo>
                    <a:pt x="34460" y="2173"/>
                  </a:lnTo>
                  <a:lnTo>
                    <a:pt x="15522" y="0"/>
                  </a:lnTo>
                  <a:lnTo>
                    <a:pt x="14591" y="16764"/>
                  </a:lnTo>
                  <a:lnTo>
                    <a:pt x="8382" y="27319"/>
                  </a:lnTo>
                  <a:lnTo>
                    <a:pt x="3104" y="36633"/>
                  </a:lnTo>
                  <a:lnTo>
                    <a:pt x="0" y="46257"/>
                  </a:lnTo>
                  <a:lnTo>
                    <a:pt x="931" y="58674"/>
                  </a:lnTo>
                  <a:lnTo>
                    <a:pt x="5278" y="75438"/>
                  </a:lnTo>
                  <a:lnTo>
                    <a:pt x="8382" y="93444"/>
                  </a:lnTo>
                  <a:lnTo>
                    <a:pt x="10555" y="92513"/>
                  </a:lnTo>
                  <a:lnTo>
                    <a:pt x="12418" y="90340"/>
                  </a:lnTo>
                  <a:lnTo>
                    <a:pt x="14591" y="90340"/>
                  </a:lnTo>
                  <a:lnTo>
                    <a:pt x="14591" y="88167"/>
                  </a:lnTo>
                  <a:lnTo>
                    <a:pt x="14591" y="85994"/>
                  </a:lnTo>
                  <a:lnTo>
                    <a:pt x="15522" y="82889"/>
                  </a:lnTo>
                  <a:lnTo>
                    <a:pt x="19869" y="82889"/>
                  </a:lnTo>
                  <a:lnTo>
                    <a:pt x="19869" y="85994"/>
                  </a:lnTo>
                  <a:lnTo>
                    <a:pt x="19869" y="88167"/>
                  </a:lnTo>
                  <a:lnTo>
                    <a:pt x="17695" y="90340"/>
                  </a:lnTo>
                  <a:lnTo>
                    <a:pt x="17695" y="92513"/>
                  </a:lnTo>
                  <a:lnTo>
                    <a:pt x="15522" y="93444"/>
                  </a:lnTo>
                  <a:lnTo>
                    <a:pt x="17695" y="97480"/>
                  </a:lnTo>
                  <a:lnTo>
                    <a:pt x="17695" y="100895"/>
                  </a:lnTo>
                  <a:lnTo>
                    <a:pt x="17695" y="102758"/>
                  </a:lnTo>
                  <a:lnTo>
                    <a:pt x="19869" y="104931"/>
                  </a:lnTo>
                  <a:lnTo>
                    <a:pt x="19869" y="106173"/>
                  </a:lnTo>
                  <a:lnTo>
                    <a:pt x="22973" y="106173"/>
                  </a:lnTo>
                  <a:lnTo>
                    <a:pt x="27009" y="108035"/>
                  </a:lnTo>
                  <a:lnTo>
                    <a:pt x="30113" y="108035"/>
                  </a:lnTo>
                  <a:lnTo>
                    <a:pt x="32286" y="108035"/>
                  </a:lnTo>
                  <a:lnTo>
                    <a:pt x="35391" y="110208"/>
                  </a:lnTo>
                  <a:lnTo>
                    <a:pt x="39737" y="112381"/>
                  </a:lnTo>
                  <a:lnTo>
                    <a:pt x="41600" y="112381"/>
                  </a:lnTo>
                  <a:lnTo>
                    <a:pt x="41600" y="113313"/>
                  </a:lnTo>
                  <a:lnTo>
                    <a:pt x="42842" y="113313"/>
                  </a:lnTo>
                  <a:lnTo>
                    <a:pt x="44704" y="117659"/>
                  </a:lnTo>
                  <a:lnTo>
                    <a:pt x="44704" y="119832"/>
                  </a:lnTo>
                  <a:lnTo>
                    <a:pt x="46877" y="120763"/>
                  </a:lnTo>
                  <a:lnTo>
                    <a:pt x="46877" y="122937"/>
                  </a:lnTo>
                  <a:lnTo>
                    <a:pt x="49051" y="126972"/>
                  </a:lnTo>
                  <a:lnTo>
                    <a:pt x="42842" y="130077"/>
                  </a:lnTo>
                  <a:lnTo>
                    <a:pt x="35391" y="134423"/>
                  </a:lnTo>
                  <a:lnTo>
                    <a:pt x="32286" y="137528"/>
                  </a:lnTo>
                  <a:lnTo>
                    <a:pt x="27009" y="142805"/>
                  </a:lnTo>
                  <a:lnTo>
                    <a:pt x="25146" y="150256"/>
                  </a:lnTo>
                  <a:lnTo>
                    <a:pt x="22973" y="154292"/>
                  </a:lnTo>
                  <a:lnTo>
                    <a:pt x="22973" y="156465"/>
                  </a:lnTo>
                  <a:lnTo>
                    <a:pt x="25146" y="157396"/>
                  </a:lnTo>
                  <a:lnTo>
                    <a:pt x="25146" y="159569"/>
                  </a:lnTo>
                  <a:lnTo>
                    <a:pt x="29182" y="163915"/>
                  </a:lnTo>
                  <a:lnTo>
                    <a:pt x="15522" y="167020"/>
                  </a:lnTo>
                  <a:lnTo>
                    <a:pt x="17695" y="172297"/>
                  </a:lnTo>
                  <a:lnTo>
                    <a:pt x="17695" y="176333"/>
                  </a:lnTo>
                  <a:lnTo>
                    <a:pt x="19869" y="178506"/>
                  </a:lnTo>
                  <a:lnTo>
                    <a:pt x="19869" y="179438"/>
                  </a:lnTo>
                  <a:lnTo>
                    <a:pt x="22973" y="181611"/>
                  </a:lnTo>
                  <a:lnTo>
                    <a:pt x="27009" y="181611"/>
                  </a:lnTo>
                  <a:lnTo>
                    <a:pt x="32286" y="181611"/>
                  </a:lnTo>
                  <a:lnTo>
                    <a:pt x="22973" y="198375"/>
                  </a:lnTo>
                  <a:lnTo>
                    <a:pt x="12418" y="214208"/>
                  </a:lnTo>
                  <a:lnTo>
                    <a:pt x="12418" y="218554"/>
                  </a:lnTo>
                  <a:lnTo>
                    <a:pt x="29182" y="216381"/>
                  </a:lnTo>
                  <a:lnTo>
                    <a:pt x="49051" y="211103"/>
                  </a:lnTo>
                  <a:lnTo>
                    <a:pt x="70782" y="205826"/>
                  </a:lnTo>
                  <a:lnTo>
                    <a:pt x="88477" y="198375"/>
                  </a:lnTo>
                  <a:lnTo>
                    <a:pt x="99964" y="191235"/>
                  </a:lnTo>
                  <a:lnTo>
                    <a:pt x="108346" y="183784"/>
                  </a:lnTo>
                  <a:lnTo>
                    <a:pt x="112692" y="171056"/>
                  </a:lnTo>
                  <a:lnTo>
                    <a:pt x="110519" y="157396"/>
                  </a:lnTo>
                  <a:close/>
                </a:path>
              </a:pathLst>
            </a:custGeom>
            <a:solidFill>
              <a:srgbClr val="D9D9D9"/>
            </a:solidFill>
            <a:ln w="3104" cap="flat">
              <a:noFill/>
              <a:prstDash val="solid"/>
              <a:miter/>
            </a:ln>
          </p:spPr>
          <p:txBody>
            <a:bodyPr rtlCol="0" anchor="ctr"/>
            <a:lstStyle/>
            <a:p>
              <a:endParaRPr lang="en-US"/>
            </a:p>
          </p:txBody>
        </p:sp>
        <p:sp>
          <p:nvSpPr>
            <p:cNvPr id="247" name="Freeform: Shape 246">
              <a:extLst>
                <a:ext uri="{FF2B5EF4-FFF2-40B4-BE49-F238E27FC236}">
                  <a16:creationId xmlns:a16="http://schemas.microsoft.com/office/drawing/2014/main" id="{0AA86ED6-50E9-49DB-B6F3-B4D1B0BAD6BD}"/>
                </a:ext>
              </a:extLst>
            </p:cNvPr>
            <p:cNvSpPr/>
            <p:nvPr/>
          </p:nvSpPr>
          <p:spPr>
            <a:xfrm>
              <a:off x="5278762" y="4812379"/>
              <a:ext cx="24836" cy="34149"/>
            </a:xfrm>
            <a:custGeom>
              <a:avLst/>
              <a:gdLst>
                <a:gd name="connsiteX0" fmla="*/ 23904 w 24835"/>
                <a:gd name="connsiteY0" fmla="*/ 10555 h 34149"/>
                <a:gd name="connsiteX1" fmla="*/ 23904 w 24835"/>
                <a:gd name="connsiteY1" fmla="*/ 7451 h 34149"/>
                <a:gd name="connsiteX2" fmla="*/ 22042 w 24835"/>
                <a:gd name="connsiteY2" fmla="*/ 5278 h 34149"/>
                <a:gd name="connsiteX3" fmla="*/ 19869 w 24835"/>
                <a:gd name="connsiteY3" fmla="*/ 3104 h 34149"/>
                <a:gd name="connsiteX4" fmla="*/ 16764 w 24835"/>
                <a:gd name="connsiteY4" fmla="*/ 0 h 34149"/>
                <a:gd name="connsiteX5" fmla="*/ 9313 w 24835"/>
                <a:gd name="connsiteY5" fmla="*/ 10555 h 34149"/>
                <a:gd name="connsiteX6" fmla="*/ 2173 w 24835"/>
                <a:gd name="connsiteY6" fmla="*/ 14901 h 34149"/>
                <a:gd name="connsiteX7" fmla="*/ 0 w 24835"/>
                <a:gd name="connsiteY7" fmla="*/ 15833 h 34149"/>
                <a:gd name="connsiteX8" fmla="*/ 0 w 24835"/>
                <a:gd name="connsiteY8" fmla="*/ 18006 h 34149"/>
                <a:gd name="connsiteX9" fmla="*/ 3104 w 24835"/>
                <a:gd name="connsiteY9" fmla="*/ 23283 h 34149"/>
                <a:gd name="connsiteX10" fmla="*/ 9313 w 24835"/>
                <a:gd name="connsiteY10" fmla="*/ 35701 h 34149"/>
                <a:gd name="connsiteX11" fmla="*/ 12418 w 24835"/>
                <a:gd name="connsiteY11" fmla="*/ 35701 h 34149"/>
                <a:gd name="connsiteX12" fmla="*/ 14591 w 24835"/>
                <a:gd name="connsiteY12" fmla="*/ 34770 h 34149"/>
                <a:gd name="connsiteX13" fmla="*/ 16764 w 24835"/>
                <a:gd name="connsiteY13" fmla="*/ 34770 h 34149"/>
                <a:gd name="connsiteX14" fmla="*/ 17695 w 24835"/>
                <a:gd name="connsiteY14" fmla="*/ 34770 h 34149"/>
                <a:gd name="connsiteX15" fmla="*/ 19869 w 24835"/>
                <a:gd name="connsiteY15" fmla="*/ 32597 h 34149"/>
                <a:gd name="connsiteX16" fmla="*/ 22042 w 24835"/>
                <a:gd name="connsiteY16" fmla="*/ 30424 h 34149"/>
                <a:gd name="connsiteX17" fmla="*/ 22042 w 24835"/>
                <a:gd name="connsiteY17" fmla="*/ 28561 h 34149"/>
                <a:gd name="connsiteX18" fmla="*/ 22042 w 24835"/>
                <a:gd name="connsiteY18" fmla="*/ 27319 h 34149"/>
                <a:gd name="connsiteX19" fmla="*/ 22042 w 24835"/>
                <a:gd name="connsiteY19" fmla="*/ 25146 h 34149"/>
                <a:gd name="connsiteX20" fmla="*/ 23904 w 24835"/>
                <a:gd name="connsiteY20" fmla="*/ 23283 h 34149"/>
                <a:gd name="connsiteX21" fmla="*/ 25146 w 24835"/>
                <a:gd name="connsiteY21" fmla="*/ 19869 h 34149"/>
                <a:gd name="connsiteX22" fmla="*/ 23904 w 24835"/>
                <a:gd name="connsiteY22" fmla="*/ 14901 h 34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4835" h="34149">
                  <a:moveTo>
                    <a:pt x="23904" y="10555"/>
                  </a:moveTo>
                  <a:lnTo>
                    <a:pt x="23904" y="7451"/>
                  </a:lnTo>
                  <a:lnTo>
                    <a:pt x="22042" y="5278"/>
                  </a:lnTo>
                  <a:lnTo>
                    <a:pt x="19869" y="3104"/>
                  </a:lnTo>
                  <a:lnTo>
                    <a:pt x="16764" y="0"/>
                  </a:lnTo>
                  <a:lnTo>
                    <a:pt x="9313" y="10555"/>
                  </a:lnTo>
                  <a:lnTo>
                    <a:pt x="2173" y="14901"/>
                  </a:lnTo>
                  <a:lnTo>
                    <a:pt x="0" y="15833"/>
                  </a:lnTo>
                  <a:lnTo>
                    <a:pt x="0" y="18006"/>
                  </a:lnTo>
                  <a:lnTo>
                    <a:pt x="3104" y="23283"/>
                  </a:lnTo>
                  <a:lnTo>
                    <a:pt x="9313" y="35701"/>
                  </a:lnTo>
                  <a:lnTo>
                    <a:pt x="12418" y="35701"/>
                  </a:lnTo>
                  <a:lnTo>
                    <a:pt x="14591" y="34770"/>
                  </a:lnTo>
                  <a:lnTo>
                    <a:pt x="16764" y="34770"/>
                  </a:lnTo>
                  <a:lnTo>
                    <a:pt x="17695" y="34770"/>
                  </a:lnTo>
                  <a:lnTo>
                    <a:pt x="19869" y="32597"/>
                  </a:lnTo>
                  <a:lnTo>
                    <a:pt x="22042" y="30424"/>
                  </a:lnTo>
                  <a:lnTo>
                    <a:pt x="22042" y="28561"/>
                  </a:lnTo>
                  <a:lnTo>
                    <a:pt x="22042" y="27319"/>
                  </a:lnTo>
                  <a:lnTo>
                    <a:pt x="22042" y="25146"/>
                  </a:lnTo>
                  <a:lnTo>
                    <a:pt x="23904" y="23283"/>
                  </a:lnTo>
                  <a:lnTo>
                    <a:pt x="25146" y="19869"/>
                  </a:lnTo>
                  <a:lnTo>
                    <a:pt x="23904" y="14901"/>
                  </a:lnTo>
                  <a:close/>
                </a:path>
              </a:pathLst>
            </a:custGeom>
            <a:solidFill>
              <a:srgbClr val="D9D9D9"/>
            </a:solidFill>
            <a:ln w="3104" cap="flat">
              <a:noFill/>
              <a:prstDash val="solid"/>
              <a:miter/>
            </a:ln>
          </p:spPr>
          <p:txBody>
            <a:bodyPr rtlCol="0" anchor="ctr"/>
            <a:lstStyle/>
            <a:p>
              <a:endParaRPr lang="en-US"/>
            </a:p>
          </p:txBody>
        </p:sp>
        <p:sp>
          <p:nvSpPr>
            <p:cNvPr id="248" name="Freeform: Shape 247">
              <a:extLst>
                <a:ext uri="{FF2B5EF4-FFF2-40B4-BE49-F238E27FC236}">
                  <a16:creationId xmlns:a16="http://schemas.microsoft.com/office/drawing/2014/main" id="{8FF50C66-3775-40A8-9760-6278350AAC51}"/>
                </a:ext>
              </a:extLst>
            </p:cNvPr>
            <p:cNvSpPr/>
            <p:nvPr/>
          </p:nvSpPr>
          <p:spPr>
            <a:xfrm>
              <a:off x="7689063" y="4320943"/>
              <a:ext cx="49671" cy="27940"/>
            </a:xfrm>
            <a:custGeom>
              <a:avLst/>
              <a:gdLst>
                <a:gd name="connsiteX0" fmla="*/ 49051 w 49671"/>
                <a:gd name="connsiteY0" fmla="*/ 12418 h 27940"/>
                <a:gd name="connsiteX1" fmla="*/ 44704 w 49671"/>
                <a:gd name="connsiteY1" fmla="*/ 10555 h 27940"/>
                <a:gd name="connsiteX2" fmla="*/ 43773 w 49671"/>
                <a:gd name="connsiteY2" fmla="*/ 10555 h 27940"/>
                <a:gd name="connsiteX3" fmla="*/ 41600 w 49671"/>
                <a:gd name="connsiteY3" fmla="*/ 10555 h 27940"/>
                <a:gd name="connsiteX4" fmla="*/ 37564 w 49671"/>
                <a:gd name="connsiteY4" fmla="*/ 10555 h 27940"/>
                <a:gd name="connsiteX5" fmla="*/ 36322 w 49671"/>
                <a:gd name="connsiteY5" fmla="*/ 10555 h 27940"/>
                <a:gd name="connsiteX6" fmla="*/ 34460 w 49671"/>
                <a:gd name="connsiteY6" fmla="*/ 9313 h 27940"/>
                <a:gd name="connsiteX7" fmla="*/ 30113 w 49671"/>
                <a:gd name="connsiteY7" fmla="*/ 9313 h 27940"/>
                <a:gd name="connsiteX8" fmla="*/ 27009 w 49671"/>
                <a:gd name="connsiteY8" fmla="*/ 5278 h 27940"/>
                <a:gd name="connsiteX9" fmla="*/ 22973 w 49671"/>
                <a:gd name="connsiteY9" fmla="*/ 0 h 27940"/>
                <a:gd name="connsiteX10" fmla="*/ 15522 w 49671"/>
                <a:gd name="connsiteY10" fmla="*/ 3104 h 27940"/>
                <a:gd name="connsiteX11" fmla="*/ 10555 w 49671"/>
                <a:gd name="connsiteY11" fmla="*/ 7451 h 27940"/>
                <a:gd name="connsiteX12" fmla="*/ 5278 w 49671"/>
                <a:gd name="connsiteY12" fmla="*/ 10555 h 27940"/>
                <a:gd name="connsiteX13" fmla="*/ 0 w 49671"/>
                <a:gd name="connsiteY13" fmla="*/ 15833 h 27940"/>
                <a:gd name="connsiteX14" fmla="*/ 0 w 49671"/>
                <a:gd name="connsiteY14" fmla="*/ 30424 h 27940"/>
                <a:gd name="connsiteX15" fmla="*/ 36322 w 49671"/>
                <a:gd name="connsiteY15" fmla="*/ 27319 h 27940"/>
                <a:gd name="connsiteX16" fmla="*/ 43773 w 49671"/>
                <a:gd name="connsiteY16" fmla="*/ 22042 h 27940"/>
                <a:gd name="connsiteX17" fmla="*/ 50913 w 49671"/>
                <a:gd name="connsiteY17" fmla="*/ 15833 h 27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9671" h="27940">
                  <a:moveTo>
                    <a:pt x="49051" y="12418"/>
                  </a:moveTo>
                  <a:lnTo>
                    <a:pt x="44704" y="10555"/>
                  </a:lnTo>
                  <a:lnTo>
                    <a:pt x="43773" y="10555"/>
                  </a:lnTo>
                  <a:lnTo>
                    <a:pt x="41600" y="10555"/>
                  </a:lnTo>
                  <a:lnTo>
                    <a:pt x="37564" y="10555"/>
                  </a:lnTo>
                  <a:lnTo>
                    <a:pt x="36322" y="10555"/>
                  </a:lnTo>
                  <a:lnTo>
                    <a:pt x="34460" y="9313"/>
                  </a:lnTo>
                  <a:lnTo>
                    <a:pt x="30113" y="9313"/>
                  </a:lnTo>
                  <a:lnTo>
                    <a:pt x="27009" y="5278"/>
                  </a:lnTo>
                  <a:lnTo>
                    <a:pt x="22973" y="0"/>
                  </a:lnTo>
                  <a:lnTo>
                    <a:pt x="15522" y="3104"/>
                  </a:lnTo>
                  <a:lnTo>
                    <a:pt x="10555" y="7451"/>
                  </a:lnTo>
                  <a:lnTo>
                    <a:pt x="5278" y="10555"/>
                  </a:lnTo>
                  <a:lnTo>
                    <a:pt x="0" y="15833"/>
                  </a:lnTo>
                  <a:lnTo>
                    <a:pt x="0" y="30424"/>
                  </a:lnTo>
                  <a:lnTo>
                    <a:pt x="36322" y="27319"/>
                  </a:lnTo>
                  <a:lnTo>
                    <a:pt x="43773" y="22042"/>
                  </a:lnTo>
                  <a:lnTo>
                    <a:pt x="50913" y="15833"/>
                  </a:lnTo>
                  <a:close/>
                </a:path>
              </a:pathLst>
            </a:custGeom>
            <a:solidFill>
              <a:srgbClr val="D9D9D9"/>
            </a:solidFill>
            <a:ln w="3104" cap="flat">
              <a:noFill/>
              <a:prstDash val="solid"/>
              <a:miter/>
            </a:ln>
          </p:spPr>
          <p:txBody>
            <a:bodyPr rtlCol="0" anchor="ctr"/>
            <a:lstStyle/>
            <a:p>
              <a:endParaRPr lang="en-US"/>
            </a:p>
          </p:txBody>
        </p:sp>
        <p:sp>
          <p:nvSpPr>
            <p:cNvPr id="249" name="Freeform: Shape 248">
              <a:extLst>
                <a:ext uri="{FF2B5EF4-FFF2-40B4-BE49-F238E27FC236}">
                  <a16:creationId xmlns:a16="http://schemas.microsoft.com/office/drawing/2014/main" id="{A7EDCA8A-3F3D-4487-A30A-0F56C5BCB6FC}"/>
                </a:ext>
              </a:extLst>
            </p:cNvPr>
            <p:cNvSpPr/>
            <p:nvPr/>
          </p:nvSpPr>
          <p:spPr>
            <a:xfrm>
              <a:off x="5774854" y="4394519"/>
              <a:ext cx="15522" cy="9313"/>
            </a:xfrm>
            <a:custGeom>
              <a:avLst/>
              <a:gdLst>
                <a:gd name="connsiteX0" fmla="*/ 0 w 15522"/>
                <a:gd name="connsiteY0" fmla="*/ 931 h 9313"/>
                <a:gd name="connsiteX1" fmla="*/ 2173 w 15522"/>
                <a:gd name="connsiteY1" fmla="*/ 3104 h 9313"/>
                <a:gd name="connsiteX2" fmla="*/ 2173 w 15522"/>
                <a:gd name="connsiteY2" fmla="*/ 5278 h 9313"/>
                <a:gd name="connsiteX3" fmla="*/ 4036 w 15522"/>
                <a:gd name="connsiteY3" fmla="*/ 8382 h 9313"/>
                <a:gd name="connsiteX4" fmla="*/ 4036 w 15522"/>
                <a:gd name="connsiteY4" fmla="*/ 10245 h 9313"/>
                <a:gd name="connsiteX5" fmla="*/ 7140 w 15522"/>
                <a:gd name="connsiteY5" fmla="*/ 10245 h 9313"/>
                <a:gd name="connsiteX6" fmla="*/ 9313 w 15522"/>
                <a:gd name="connsiteY6" fmla="*/ 10245 h 9313"/>
                <a:gd name="connsiteX7" fmla="*/ 13349 w 15522"/>
                <a:gd name="connsiteY7" fmla="*/ 7140 h 9313"/>
                <a:gd name="connsiteX8" fmla="*/ 16764 w 15522"/>
                <a:gd name="connsiteY8" fmla="*/ 7140 h 9313"/>
                <a:gd name="connsiteX9" fmla="*/ 16764 w 15522"/>
                <a:gd name="connsiteY9" fmla="*/ 0 h 9313"/>
                <a:gd name="connsiteX10" fmla="*/ 0 w 15522"/>
                <a:gd name="connsiteY10" fmla="*/ 0 h 9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22" h="9313">
                  <a:moveTo>
                    <a:pt x="0" y="931"/>
                  </a:moveTo>
                  <a:lnTo>
                    <a:pt x="2173" y="3104"/>
                  </a:lnTo>
                  <a:lnTo>
                    <a:pt x="2173" y="5278"/>
                  </a:lnTo>
                  <a:lnTo>
                    <a:pt x="4036" y="8382"/>
                  </a:lnTo>
                  <a:lnTo>
                    <a:pt x="4036" y="10245"/>
                  </a:lnTo>
                  <a:lnTo>
                    <a:pt x="7140" y="10245"/>
                  </a:lnTo>
                  <a:lnTo>
                    <a:pt x="9313" y="10245"/>
                  </a:lnTo>
                  <a:lnTo>
                    <a:pt x="13349" y="7140"/>
                  </a:lnTo>
                  <a:lnTo>
                    <a:pt x="16764" y="7140"/>
                  </a:lnTo>
                  <a:lnTo>
                    <a:pt x="16764" y="0"/>
                  </a:lnTo>
                  <a:lnTo>
                    <a:pt x="0" y="0"/>
                  </a:lnTo>
                  <a:close/>
                </a:path>
              </a:pathLst>
            </a:custGeom>
            <a:solidFill>
              <a:srgbClr val="D9D9D9"/>
            </a:solidFill>
            <a:ln w="3104" cap="flat">
              <a:noFill/>
              <a:prstDash val="solid"/>
              <a:miter/>
            </a:ln>
          </p:spPr>
          <p:txBody>
            <a:bodyPr rtlCol="0" anchor="ctr"/>
            <a:lstStyle/>
            <a:p>
              <a:endParaRPr lang="en-US"/>
            </a:p>
          </p:txBody>
        </p:sp>
        <p:sp>
          <p:nvSpPr>
            <p:cNvPr id="250" name="Freeform: Shape 249">
              <a:extLst>
                <a:ext uri="{FF2B5EF4-FFF2-40B4-BE49-F238E27FC236}">
                  <a16:creationId xmlns:a16="http://schemas.microsoft.com/office/drawing/2014/main" id="{DA057812-E8C7-4BD6-B4B4-78729033023C}"/>
                </a:ext>
              </a:extLst>
            </p:cNvPr>
            <p:cNvSpPr/>
            <p:nvPr/>
          </p:nvSpPr>
          <p:spPr>
            <a:xfrm>
              <a:off x="7132744" y="4215702"/>
              <a:ext cx="55880" cy="21731"/>
            </a:xfrm>
            <a:custGeom>
              <a:avLst/>
              <a:gdLst>
                <a:gd name="connsiteX0" fmla="*/ 51844 w 55880"/>
                <a:gd name="connsiteY0" fmla="*/ 7451 h 21731"/>
                <a:gd name="connsiteX1" fmla="*/ 36322 w 55880"/>
                <a:gd name="connsiteY1" fmla="*/ 4346 h 21731"/>
                <a:gd name="connsiteX2" fmla="*/ 19558 w 55880"/>
                <a:gd name="connsiteY2" fmla="*/ 0 h 21731"/>
                <a:gd name="connsiteX3" fmla="*/ 0 w 55880"/>
                <a:gd name="connsiteY3" fmla="*/ 0 h 21731"/>
                <a:gd name="connsiteX4" fmla="*/ 0 w 55880"/>
                <a:gd name="connsiteY4" fmla="*/ 7451 h 21731"/>
                <a:gd name="connsiteX5" fmla="*/ 931 w 55880"/>
                <a:gd name="connsiteY5" fmla="*/ 13660 h 21731"/>
                <a:gd name="connsiteX6" fmla="*/ 931 w 55880"/>
                <a:gd name="connsiteY6" fmla="*/ 18937 h 21731"/>
                <a:gd name="connsiteX7" fmla="*/ 3104 w 55880"/>
                <a:gd name="connsiteY7" fmla="*/ 24215 h 21731"/>
                <a:gd name="connsiteX8" fmla="*/ 56191 w 55880"/>
                <a:gd name="connsiteY8" fmla="*/ 24215 h 21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880" h="21731">
                  <a:moveTo>
                    <a:pt x="51844" y="7451"/>
                  </a:moveTo>
                  <a:lnTo>
                    <a:pt x="36322" y="4346"/>
                  </a:lnTo>
                  <a:lnTo>
                    <a:pt x="19558" y="0"/>
                  </a:lnTo>
                  <a:lnTo>
                    <a:pt x="0" y="0"/>
                  </a:lnTo>
                  <a:lnTo>
                    <a:pt x="0" y="7451"/>
                  </a:lnTo>
                  <a:lnTo>
                    <a:pt x="931" y="13660"/>
                  </a:lnTo>
                  <a:lnTo>
                    <a:pt x="931" y="18937"/>
                  </a:lnTo>
                  <a:lnTo>
                    <a:pt x="3104" y="24215"/>
                  </a:lnTo>
                  <a:lnTo>
                    <a:pt x="56191" y="24215"/>
                  </a:lnTo>
                  <a:close/>
                </a:path>
              </a:pathLst>
            </a:custGeom>
            <a:solidFill>
              <a:srgbClr val="D9D9D9"/>
            </a:solidFill>
            <a:ln w="3104" cap="flat">
              <a:noFill/>
              <a:prstDash val="solid"/>
              <a:miter/>
            </a:ln>
          </p:spPr>
          <p:txBody>
            <a:bodyPr rtlCol="0" anchor="ctr"/>
            <a:lstStyle/>
            <a:p>
              <a:endParaRPr lang="en-US"/>
            </a:p>
          </p:txBody>
        </p:sp>
        <p:sp>
          <p:nvSpPr>
            <p:cNvPr id="251" name="Freeform: Shape 250">
              <a:extLst>
                <a:ext uri="{FF2B5EF4-FFF2-40B4-BE49-F238E27FC236}">
                  <a16:creationId xmlns:a16="http://schemas.microsoft.com/office/drawing/2014/main" id="{0A596A55-3733-4AB2-9AD0-77F7F114E23D}"/>
                </a:ext>
              </a:extLst>
            </p:cNvPr>
            <p:cNvSpPr/>
            <p:nvPr/>
          </p:nvSpPr>
          <p:spPr>
            <a:xfrm>
              <a:off x="5371586" y="4771400"/>
              <a:ext cx="18627" cy="27940"/>
            </a:xfrm>
            <a:custGeom>
              <a:avLst/>
              <a:gdLst>
                <a:gd name="connsiteX0" fmla="*/ 16454 w 18626"/>
                <a:gd name="connsiteY0" fmla="*/ 2173 h 27940"/>
                <a:gd name="connsiteX1" fmla="*/ 14591 w 18626"/>
                <a:gd name="connsiteY1" fmla="*/ 2173 h 27940"/>
                <a:gd name="connsiteX2" fmla="*/ 12418 w 18626"/>
                <a:gd name="connsiteY2" fmla="*/ 2173 h 27940"/>
                <a:gd name="connsiteX3" fmla="*/ 7140 w 18626"/>
                <a:gd name="connsiteY3" fmla="*/ 0 h 27940"/>
                <a:gd name="connsiteX4" fmla="*/ 7140 w 18626"/>
                <a:gd name="connsiteY4" fmla="*/ 5278 h 27940"/>
                <a:gd name="connsiteX5" fmla="*/ 5278 w 18626"/>
                <a:gd name="connsiteY5" fmla="*/ 9624 h 27940"/>
                <a:gd name="connsiteX6" fmla="*/ 3104 w 18626"/>
                <a:gd name="connsiteY6" fmla="*/ 12728 h 27940"/>
                <a:gd name="connsiteX7" fmla="*/ 0 w 18626"/>
                <a:gd name="connsiteY7" fmla="*/ 16764 h 27940"/>
                <a:gd name="connsiteX8" fmla="*/ 1863 w 18626"/>
                <a:gd name="connsiteY8" fmla="*/ 20179 h 27940"/>
                <a:gd name="connsiteX9" fmla="*/ 1863 w 18626"/>
                <a:gd name="connsiteY9" fmla="*/ 22042 h 27940"/>
                <a:gd name="connsiteX10" fmla="*/ 1863 w 18626"/>
                <a:gd name="connsiteY10" fmla="*/ 24215 h 27940"/>
                <a:gd name="connsiteX11" fmla="*/ 3104 w 18626"/>
                <a:gd name="connsiteY11" fmla="*/ 24215 h 27940"/>
                <a:gd name="connsiteX12" fmla="*/ 3104 w 18626"/>
                <a:gd name="connsiteY12" fmla="*/ 29492 h 27940"/>
                <a:gd name="connsiteX13" fmla="*/ 9313 w 18626"/>
                <a:gd name="connsiteY13" fmla="*/ 26388 h 27940"/>
                <a:gd name="connsiteX14" fmla="*/ 12418 w 18626"/>
                <a:gd name="connsiteY14" fmla="*/ 20179 h 27940"/>
                <a:gd name="connsiteX15" fmla="*/ 14591 w 18626"/>
                <a:gd name="connsiteY15" fmla="*/ 14901 h 27940"/>
                <a:gd name="connsiteX16" fmla="*/ 16454 w 18626"/>
                <a:gd name="connsiteY16" fmla="*/ 9624 h 27940"/>
                <a:gd name="connsiteX17" fmla="*/ 19868 w 18626"/>
                <a:gd name="connsiteY17" fmla="*/ 4346 h 27940"/>
                <a:gd name="connsiteX18" fmla="*/ 17695 w 18626"/>
                <a:gd name="connsiteY18" fmla="*/ 4346 h 27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8626" h="27940">
                  <a:moveTo>
                    <a:pt x="16454" y="2173"/>
                  </a:moveTo>
                  <a:lnTo>
                    <a:pt x="14591" y="2173"/>
                  </a:lnTo>
                  <a:lnTo>
                    <a:pt x="12418" y="2173"/>
                  </a:lnTo>
                  <a:lnTo>
                    <a:pt x="7140" y="0"/>
                  </a:lnTo>
                  <a:lnTo>
                    <a:pt x="7140" y="5278"/>
                  </a:lnTo>
                  <a:lnTo>
                    <a:pt x="5278" y="9624"/>
                  </a:lnTo>
                  <a:lnTo>
                    <a:pt x="3104" y="12728"/>
                  </a:lnTo>
                  <a:lnTo>
                    <a:pt x="0" y="16764"/>
                  </a:lnTo>
                  <a:lnTo>
                    <a:pt x="1863" y="20179"/>
                  </a:lnTo>
                  <a:lnTo>
                    <a:pt x="1863" y="22042"/>
                  </a:lnTo>
                  <a:lnTo>
                    <a:pt x="1863" y="24215"/>
                  </a:lnTo>
                  <a:lnTo>
                    <a:pt x="3104" y="24215"/>
                  </a:lnTo>
                  <a:lnTo>
                    <a:pt x="3104" y="29492"/>
                  </a:lnTo>
                  <a:lnTo>
                    <a:pt x="9313" y="26388"/>
                  </a:lnTo>
                  <a:lnTo>
                    <a:pt x="12418" y="20179"/>
                  </a:lnTo>
                  <a:lnTo>
                    <a:pt x="14591" y="14901"/>
                  </a:lnTo>
                  <a:lnTo>
                    <a:pt x="16454" y="9624"/>
                  </a:lnTo>
                  <a:lnTo>
                    <a:pt x="19868" y="4346"/>
                  </a:lnTo>
                  <a:lnTo>
                    <a:pt x="17695" y="4346"/>
                  </a:lnTo>
                  <a:close/>
                </a:path>
              </a:pathLst>
            </a:custGeom>
            <a:solidFill>
              <a:srgbClr val="D9D9D9"/>
            </a:solidFill>
            <a:ln w="3104" cap="flat">
              <a:noFill/>
              <a:prstDash val="solid"/>
              <a:miter/>
            </a:ln>
          </p:spPr>
          <p:txBody>
            <a:bodyPr rtlCol="0" anchor="ctr"/>
            <a:lstStyle/>
            <a:p>
              <a:endParaRPr lang="en-US"/>
            </a:p>
          </p:txBody>
        </p:sp>
        <p:sp>
          <p:nvSpPr>
            <p:cNvPr id="252" name="Freeform: Shape 251">
              <a:extLst>
                <a:ext uri="{FF2B5EF4-FFF2-40B4-BE49-F238E27FC236}">
                  <a16:creationId xmlns:a16="http://schemas.microsoft.com/office/drawing/2014/main" id="{07C07F2D-930E-4587-9F1E-7B852E593AFF}"/>
                </a:ext>
              </a:extLst>
            </p:cNvPr>
            <p:cNvSpPr/>
            <p:nvPr/>
          </p:nvSpPr>
          <p:spPr>
            <a:xfrm>
              <a:off x="4983839" y="4840940"/>
              <a:ext cx="52776" cy="80716"/>
            </a:xfrm>
            <a:custGeom>
              <a:avLst/>
              <a:gdLst>
                <a:gd name="connsiteX0" fmla="*/ 34460 w 52775"/>
                <a:gd name="connsiteY0" fmla="*/ 1863 h 80715"/>
                <a:gd name="connsiteX1" fmla="*/ 23904 w 52775"/>
                <a:gd name="connsiteY1" fmla="*/ 7140 h 80715"/>
                <a:gd name="connsiteX2" fmla="*/ 14591 w 52775"/>
                <a:gd name="connsiteY2" fmla="*/ 14591 h 80715"/>
                <a:gd name="connsiteX3" fmla="*/ 4346 w 52775"/>
                <a:gd name="connsiteY3" fmla="*/ 23904 h 80715"/>
                <a:gd name="connsiteX4" fmla="*/ 5278 w 52775"/>
                <a:gd name="connsiteY4" fmla="*/ 42841 h 80715"/>
                <a:gd name="connsiteX5" fmla="*/ 5278 w 52775"/>
                <a:gd name="connsiteY5" fmla="*/ 58674 h 80715"/>
                <a:gd name="connsiteX6" fmla="*/ 0 w 52775"/>
                <a:gd name="connsiteY6" fmla="*/ 72334 h 80715"/>
                <a:gd name="connsiteX7" fmla="*/ 0 w 52775"/>
                <a:gd name="connsiteY7" fmla="*/ 80716 h 80715"/>
                <a:gd name="connsiteX8" fmla="*/ 19869 w 52775"/>
                <a:gd name="connsiteY8" fmla="*/ 79785 h 80715"/>
                <a:gd name="connsiteX9" fmla="*/ 33528 w 52775"/>
                <a:gd name="connsiteY9" fmla="*/ 75438 h 80715"/>
                <a:gd name="connsiteX10" fmla="*/ 48119 w 52775"/>
                <a:gd name="connsiteY10" fmla="*/ 67988 h 80715"/>
                <a:gd name="connsiteX11" fmla="*/ 53086 w 52775"/>
                <a:gd name="connsiteY11" fmla="*/ 44083 h 80715"/>
                <a:gd name="connsiteX12" fmla="*/ 55259 w 52775"/>
                <a:gd name="connsiteY12" fmla="*/ 22042 h 80715"/>
                <a:gd name="connsiteX13" fmla="*/ 51224 w 52775"/>
                <a:gd name="connsiteY13" fmla="*/ 0 h 80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75" h="80715">
                  <a:moveTo>
                    <a:pt x="34460" y="1863"/>
                  </a:moveTo>
                  <a:lnTo>
                    <a:pt x="23904" y="7140"/>
                  </a:lnTo>
                  <a:lnTo>
                    <a:pt x="14591" y="14591"/>
                  </a:lnTo>
                  <a:lnTo>
                    <a:pt x="4346" y="23904"/>
                  </a:lnTo>
                  <a:lnTo>
                    <a:pt x="5278" y="42841"/>
                  </a:lnTo>
                  <a:lnTo>
                    <a:pt x="5278" y="58674"/>
                  </a:lnTo>
                  <a:lnTo>
                    <a:pt x="0" y="72334"/>
                  </a:lnTo>
                  <a:lnTo>
                    <a:pt x="0" y="80716"/>
                  </a:lnTo>
                  <a:lnTo>
                    <a:pt x="19869" y="79785"/>
                  </a:lnTo>
                  <a:lnTo>
                    <a:pt x="33528" y="75438"/>
                  </a:lnTo>
                  <a:lnTo>
                    <a:pt x="48119" y="67988"/>
                  </a:lnTo>
                  <a:lnTo>
                    <a:pt x="53086" y="44083"/>
                  </a:lnTo>
                  <a:lnTo>
                    <a:pt x="55259" y="22042"/>
                  </a:lnTo>
                  <a:lnTo>
                    <a:pt x="51224" y="0"/>
                  </a:lnTo>
                  <a:close/>
                </a:path>
              </a:pathLst>
            </a:custGeom>
            <a:solidFill>
              <a:srgbClr val="D9D9D9"/>
            </a:solidFill>
            <a:ln w="3104" cap="flat">
              <a:noFill/>
              <a:prstDash val="solid"/>
              <a:miter/>
            </a:ln>
          </p:spPr>
          <p:txBody>
            <a:bodyPr rtlCol="0" anchor="ctr"/>
            <a:lstStyle/>
            <a:p>
              <a:endParaRPr lang="en-US"/>
            </a:p>
          </p:txBody>
        </p:sp>
        <p:sp>
          <p:nvSpPr>
            <p:cNvPr id="253" name="Freeform: Shape 252">
              <a:extLst>
                <a:ext uri="{FF2B5EF4-FFF2-40B4-BE49-F238E27FC236}">
                  <a16:creationId xmlns:a16="http://schemas.microsoft.com/office/drawing/2014/main" id="{BFB268DA-A9F2-49D0-9346-5218146E3BF1}"/>
                </a:ext>
              </a:extLst>
            </p:cNvPr>
            <p:cNvSpPr/>
            <p:nvPr/>
          </p:nvSpPr>
          <p:spPr>
            <a:xfrm>
              <a:off x="4217969" y="4962635"/>
              <a:ext cx="31045" cy="18627"/>
            </a:xfrm>
            <a:custGeom>
              <a:avLst/>
              <a:gdLst>
                <a:gd name="connsiteX0" fmla="*/ 0 w 31044"/>
                <a:gd name="connsiteY0" fmla="*/ 0 h 18626"/>
                <a:gd name="connsiteX1" fmla="*/ 4036 w 31044"/>
                <a:gd name="connsiteY1" fmla="*/ 5278 h 18626"/>
                <a:gd name="connsiteX2" fmla="*/ 6209 w 31044"/>
                <a:gd name="connsiteY2" fmla="*/ 8382 h 18626"/>
                <a:gd name="connsiteX3" fmla="*/ 7140 w 31044"/>
                <a:gd name="connsiteY3" fmla="*/ 12728 h 18626"/>
                <a:gd name="connsiteX4" fmla="*/ 9313 w 31044"/>
                <a:gd name="connsiteY4" fmla="*/ 14591 h 18626"/>
                <a:gd name="connsiteX5" fmla="*/ 13660 w 31044"/>
                <a:gd name="connsiteY5" fmla="*/ 19869 h 18626"/>
                <a:gd name="connsiteX6" fmla="*/ 18627 w 31044"/>
                <a:gd name="connsiteY6" fmla="*/ 18006 h 18626"/>
                <a:gd name="connsiteX7" fmla="*/ 21731 w 31044"/>
                <a:gd name="connsiteY7" fmla="*/ 18006 h 18626"/>
                <a:gd name="connsiteX8" fmla="*/ 26077 w 31044"/>
                <a:gd name="connsiteY8" fmla="*/ 18006 h 18626"/>
                <a:gd name="connsiteX9" fmla="*/ 29182 w 31044"/>
                <a:gd name="connsiteY9" fmla="*/ 15833 h 18626"/>
                <a:gd name="connsiteX10" fmla="*/ 33218 w 31044"/>
                <a:gd name="connsiteY10" fmla="*/ 15833 h 18626"/>
                <a:gd name="connsiteX11" fmla="*/ 33218 w 31044"/>
                <a:gd name="connsiteY11" fmla="*/ 7451 h 18626"/>
                <a:gd name="connsiteX12" fmla="*/ 21731 w 31044"/>
                <a:gd name="connsiteY12" fmla="*/ 3104 h 18626"/>
                <a:gd name="connsiteX13" fmla="*/ 13660 w 31044"/>
                <a:gd name="connsiteY13" fmla="*/ 931 h 18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044" h="18626">
                  <a:moveTo>
                    <a:pt x="0" y="0"/>
                  </a:moveTo>
                  <a:lnTo>
                    <a:pt x="4036" y="5278"/>
                  </a:lnTo>
                  <a:lnTo>
                    <a:pt x="6209" y="8382"/>
                  </a:lnTo>
                  <a:lnTo>
                    <a:pt x="7140" y="12728"/>
                  </a:lnTo>
                  <a:lnTo>
                    <a:pt x="9313" y="14591"/>
                  </a:lnTo>
                  <a:lnTo>
                    <a:pt x="13660" y="19869"/>
                  </a:lnTo>
                  <a:lnTo>
                    <a:pt x="18627" y="18006"/>
                  </a:lnTo>
                  <a:lnTo>
                    <a:pt x="21731" y="18006"/>
                  </a:lnTo>
                  <a:lnTo>
                    <a:pt x="26077" y="18006"/>
                  </a:lnTo>
                  <a:lnTo>
                    <a:pt x="29182" y="15833"/>
                  </a:lnTo>
                  <a:lnTo>
                    <a:pt x="33218" y="15833"/>
                  </a:lnTo>
                  <a:lnTo>
                    <a:pt x="33218" y="7451"/>
                  </a:lnTo>
                  <a:lnTo>
                    <a:pt x="21731" y="3104"/>
                  </a:lnTo>
                  <a:lnTo>
                    <a:pt x="13660" y="931"/>
                  </a:lnTo>
                  <a:close/>
                </a:path>
              </a:pathLst>
            </a:custGeom>
            <a:solidFill>
              <a:srgbClr val="D9D9D9"/>
            </a:solidFill>
            <a:ln w="3104" cap="flat">
              <a:noFill/>
              <a:prstDash val="solid"/>
              <a:miter/>
            </a:ln>
          </p:spPr>
          <p:txBody>
            <a:bodyPr rtlCol="0" anchor="ctr"/>
            <a:lstStyle/>
            <a:p>
              <a:endParaRPr lang="en-US"/>
            </a:p>
          </p:txBody>
        </p:sp>
        <p:sp>
          <p:nvSpPr>
            <p:cNvPr id="254" name="Freeform: Shape 253">
              <a:extLst>
                <a:ext uri="{FF2B5EF4-FFF2-40B4-BE49-F238E27FC236}">
                  <a16:creationId xmlns:a16="http://schemas.microsoft.com/office/drawing/2014/main" id="{B4504E31-8D0B-4ECE-ABCF-4BC339DE9314}"/>
                </a:ext>
              </a:extLst>
            </p:cNvPr>
            <p:cNvSpPr/>
            <p:nvPr/>
          </p:nvSpPr>
          <p:spPr>
            <a:xfrm>
              <a:off x="4778634" y="4498518"/>
              <a:ext cx="158327" cy="117969"/>
            </a:xfrm>
            <a:custGeom>
              <a:avLst/>
              <a:gdLst>
                <a:gd name="connsiteX0" fmla="*/ 156154 w 158327"/>
                <a:gd name="connsiteY0" fmla="*/ 29182 h 117969"/>
                <a:gd name="connsiteX1" fmla="*/ 156154 w 158327"/>
                <a:gd name="connsiteY1" fmla="*/ 23904 h 117969"/>
                <a:gd name="connsiteX2" fmla="*/ 156154 w 158327"/>
                <a:gd name="connsiteY2" fmla="*/ 16764 h 117969"/>
                <a:gd name="connsiteX3" fmla="*/ 154292 w 158327"/>
                <a:gd name="connsiteY3" fmla="*/ 12418 h 117969"/>
                <a:gd name="connsiteX4" fmla="*/ 154292 w 158327"/>
                <a:gd name="connsiteY4" fmla="*/ 9313 h 117969"/>
                <a:gd name="connsiteX5" fmla="*/ 153050 w 158327"/>
                <a:gd name="connsiteY5" fmla="*/ 7140 h 117969"/>
                <a:gd name="connsiteX6" fmla="*/ 151187 w 158327"/>
                <a:gd name="connsiteY6" fmla="*/ 4036 h 117969"/>
                <a:gd name="connsiteX7" fmla="*/ 149014 w 158327"/>
                <a:gd name="connsiteY7" fmla="*/ 0 h 117969"/>
                <a:gd name="connsiteX8" fmla="*/ 134423 w 158327"/>
                <a:gd name="connsiteY8" fmla="*/ 1863 h 117969"/>
                <a:gd name="connsiteX9" fmla="*/ 126972 w 158327"/>
                <a:gd name="connsiteY9" fmla="*/ 7140 h 117969"/>
                <a:gd name="connsiteX10" fmla="*/ 119832 w 158327"/>
                <a:gd name="connsiteY10" fmla="*/ 12418 h 117969"/>
                <a:gd name="connsiteX11" fmla="*/ 114554 w 158327"/>
                <a:gd name="connsiteY11" fmla="*/ 18937 h 117969"/>
                <a:gd name="connsiteX12" fmla="*/ 105241 w 158327"/>
                <a:gd name="connsiteY12" fmla="*/ 23904 h 117969"/>
                <a:gd name="connsiteX13" fmla="*/ 102137 w 158327"/>
                <a:gd name="connsiteY13" fmla="*/ 23904 h 117969"/>
                <a:gd name="connsiteX14" fmla="*/ 99964 w 158327"/>
                <a:gd name="connsiteY14" fmla="*/ 23904 h 117969"/>
                <a:gd name="connsiteX15" fmla="*/ 97790 w 158327"/>
                <a:gd name="connsiteY15" fmla="*/ 23904 h 117969"/>
                <a:gd name="connsiteX16" fmla="*/ 97790 w 158327"/>
                <a:gd name="connsiteY16" fmla="*/ 22042 h 117969"/>
                <a:gd name="connsiteX17" fmla="*/ 94686 w 158327"/>
                <a:gd name="connsiteY17" fmla="*/ 19869 h 117969"/>
                <a:gd name="connsiteX18" fmla="*/ 92823 w 158327"/>
                <a:gd name="connsiteY18" fmla="*/ 14591 h 117969"/>
                <a:gd name="connsiteX19" fmla="*/ 78232 w 158327"/>
                <a:gd name="connsiteY19" fmla="*/ 19869 h 117969"/>
                <a:gd name="connsiteX20" fmla="*/ 67677 w 158327"/>
                <a:gd name="connsiteY20" fmla="*/ 27319 h 117969"/>
                <a:gd name="connsiteX21" fmla="*/ 56191 w 158327"/>
                <a:gd name="connsiteY21" fmla="*/ 36633 h 117969"/>
                <a:gd name="connsiteX22" fmla="*/ 53086 w 158327"/>
                <a:gd name="connsiteY22" fmla="*/ 29182 h 117969"/>
                <a:gd name="connsiteX23" fmla="*/ 49050 w 158327"/>
                <a:gd name="connsiteY23" fmla="*/ 26077 h 117969"/>
                <a:gd name="connsiteX24" fmla="*/ 45946 w 158327"/>
                <a:gd name="connsiteY24" fmla="*/ 19869 h 117969"/>
                <a:gd name="connsiteX25" fmla="*/ 39427 w 158327"/>
                <a:gd name="connsiteY25" fmla="*/ 14591 h 117969"/>
                <a:gd name="connsiteX26" fmla="*/ 24836 w 158327"/>
                <a:gd name="connsiteY26" fmla="*/ 18937 h 117969"/>
                <a:gd name="connsiteX27" fmla="*/ 16764 w 158327"/>
                <a:gd name="connsiteY27" fmla="*/ 22042 h 117969"/>
                <a:gd name="connsiteX28" fmla="*/ 9313 w 158327"/>
                <a:gd name="connsiteY28" fmla="*/ 29182 h 117969"/>
                <a:gd name="connsiteX29" fmla="*/ 0 w 158327"/>
                <a:gd name="connsiteY29" fmla="*/ 36633 h 117969"/>
                <a:gd name="connsiteX30" fmla="*/ 5278 w 158327"/>
                <a:gd name="connsiteY30" fmla="*/ 47188 h 117969"/>
                <a:gd name="connsiteX31" fmla="*/ 32286 w 158327"/>
                <a:gd name="connsiteY31" fmla="*/ 47188 h 117969"/>
                <a:gd name="connsiteX32" fmla="*/ 32286 w 158327"/>
                <a:gd name="connsiteY32" fmla="*/ 60847 h 117969"/>
                <a:gd name="connsiteX33" fmla="*/ 27009 w 158327"/>
                <a:gd name="connsiteY33" fmla="*/ 60847 h 117969"/>
                <a:gd name="connsiteX34" fmla="*/ 21731 w 158327"/>
                <a:gd name="connsiteY34" fmla="*/ 60847 h 117969"/>
                <a:gd name="connsiteX35" fmla="*/ 19868 w 158327"/>
                <a:gd name="connsiteY35" fmla="*/ 61779 h 117969"/>
                <a:gd name="connsiteX36" fmla="*/ 17695 w 158327"/>
                <a:gd name="connsiteY36" fmla="*/ 61779 h 117969"/>
                <a:gd name="connsiteX37" fmla="*/ 16764 w 158327"/>
                <a:gd name="connsiteY37" fmla="*/ 63952 h 117969"/>
                <a:gd name="connsiteX38" fmla="*/ 12418 w 158327"/>
                <a:gd name="connsiteY38" fmla="*/ 68298 h 117969"/>
                <a:gd name="connsiteX39" fmla="*/ 9313 w 158327"/>
                <a:gd name="connsiteY39" fmla="*/ 68298 h 117969"/>
                <a:gd name="connsiteX40" fmla="*/ 14591 w 158327"/>
                <a:gd name="connsiteY40" fmla="*/ 71403 h 117969"/>
                <a:gd name="connsiteX41" fmla="*/ 19868 w 158327"/>
                <a:gd name="connsiteY41" fmla="*/ 75438 h 117969"/>
                <a:gd name="connsiteX42" fmla="*/ 27009 w 158327"/>
                <a:gd name="connsiteY42" fmla="*/ 76680 h 117969"/>
                <a:gd name="connsiteX43" fmla="*/ 32286 w 158327"/>
                <a:gd name="connsiteY43" fmla="*/ 80716 h 117969"/>
                <a:gd name="connsiteX44" fmla="*/ 31355 w 158327"/>
                <a:gd name="connsiteY44" fmla="*/ 83820 h 117969"/>
                <a:gd name="connsiteX45" fmla="*/ 31355 w 158327"/>
                <a:gd name="connsiteY45" fmla="*/ 85993 h 117969"/>
                <a:gd name="connsiteX46" fmla="*/ 29182 w 158327"/>
                <a:gd name="connsiteY46" fmla="*/ 88167 h 117969"/>
                <a:gd name="connsiteX47" fmla="*/ 27009 w 158327"/>
                <a:gd name="connsiteY47" fmla="*/ 90340 h 117969"/>
                <a:gd name="connsiteX48" fmla="*/ 24836 w 158327"/>
                <a:gd name="connsiteY48" fmla="*/ 91271 h 117969"/>
                <a:gd name="connsiteX49" fmla="*/ 29182 w 158327"/>
                <a:gd name="connsiteY49" fmla="*/ 95307 h 117969"/>
                <a:gd name="connsiteX50" fmla="*/ 38495 w 158327"/>
                <a:gd name="connsiteY50" fmla="*/ 100584 h 117969"/>
                <a:gd name="connsiteX51" fmla="*/ 49050 w 158327"/>
                <a:gd name="connsiteY51" fmla="*/ 105862 h 117969"/>
                <a:gd name="connsiteX52" fmla="*/ 61468 w 158327"/>
                <a:gd name="connsiteY52" fmla="*/ 113313 h 117969"/>
                <a:gd name="connsiteX53" fmla="*/ 70782 w 158327"/>
                <a:gd name="connsiteY53" fmla="*/ 117659 h 117969"/>
                <a:gd name="connsiteX54" fmla="*/ 76059 w 158327"/>
                <a:gd name="connsiteY54" fmla="*/ 120763 h 117969"/>
                <a:gd name="connsiteX55" fmla="*/ 94686 w 158327"/>
                <a:gd name="connsiteY55" fmla="*/ 105862 h 117969"/>
                <a:gd name="connsiteX56" fmla="*/ 116728 w 158327"/>
                <a:gd name="connsiteY56" fmla="*/ 95307 h 117969"/>
                <a:gd name="connsiteX57" fmla="*/ 139701 w 158327"/>
                <a:gd name="connsiteY57" fmla="*/ 85993 h 117969"/>
                <a:gd name="connsiteX58" fmla="*/ 160501 w 158327"/>
                <a:gd name="connsiteY58" fmla="*/ 75438 h 117969"/>
                <a:gd name="connsiteX59" fmla="*/ 160501 w 158327"/>
                <a:gd name="connsiteY59" fmla="*/ 60847 h 117969"/>
                <a:gd name="connsiteX60" fmla="*/ 158327 w 158327"/>
                <a:gd name="connsiteY60" fmla="*/ 44083 h 117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158327" h="117969">
                  <a:moveTo>
                    <a:pt x="156154" y="29182"/>
                  </a:moveTo>
                  <a:lnTo>
                    <a:pt x="156154" y="23904"/>
                  </a:lnTo>
                  <a:lnTo>
                    <a:pt x="156154" y="16764"/>
                  </a:lnTo>
                  <a:lnTo>
                    <a:pt x="154292" y="12418"/>
                  </a:lnTo>
                  <a:lnTo>
                    <a:pt x="154292" y="9313"/>
                  </a:lnTo>
                  <a:lnTo>
                    <a:pt x="153050" y="7140"/>
                  </a:lnTo>
                  <a:lnTo>
                    <a:pt x="151187" y="4036"/>
                  </a:lnTo>
                  <a:lnTo>
                    <a:pt x="149014" y="0"/>
                  </a:lnTo>
                  <a:lnTo>
                    <a:pt x="134423" y="1863"/>
                  </a:lnTo>
                  <a:lnTo>
                    <a:pt x="126972" y="7140"/>
                  </a:lnTo>
                  <a:lnTo>
                    <a:pt x="119832" y="12418"/>
                  </a:lnTo>
                  <a:lnTo>
                    <a:pt x="114554" y="18937"/>
                  </a:lnTo>
                  <a:lnTo>
                    <a:pt x="105241" y="23904"/>
                  </a:lnTo>
                  <a:lnTo>
                    <a:pt x="102137" y="23904"/>
                  </a:lnTo>
                  <a:lnTo>
                    <a:pt x="99964" y="23904"/>
                  </a:lnTo>
                  <a:lnTo>
                    <a:pt x="97790" y="23904"/>
                  </a:lnTo>
                  <a:lnTo>
                    <a:pt x="97790" y="22042"/>
                  </a:lnTo>
                  <a:lnTo>
                    <a:pt x="94686" y="19869"/>
                  </a:lnTo>
                  <a:lnTo>
                    <a:pt x="92823" y="14591"/>
                  </a:lnTo>
                  <a:lnTo>
                    <a:pt x="78232" y="19869"/>
                  </a:lnTo>
                  <a:lnTo>
                    <a:pt x="67677" y="27319"/>
                  </a:lnTo>
                  <a:lnTo>
                    <a:pt x="56191" y="36633"/>
                  </a:lnTo>
                  <a:lnTo>
                    <a:pt x="53086" y="29182"/>
                  </a:lnTo>
                  <a:lnTo>
                    <a:pt x="49050" y="26077"/>
                  </a:lnTo>
                  <a:lnTo>
                    <a:pt x="45946" y="19869"/>
                  </a:lnTo>
                  <a:lnTo>
                    <a:pt x="39427" y="14591"/>
                  </a:lnTo>
                  <a:lnTo>
                    <a:pt x="24836" y="18937"/>
                  </a:lnTo>
                  <a:lnTo>
                    <a:pt x="16764" y="22042"/>
                  </a:lnTo>
                  <a:lnTo>
                    <a:pt x="9313" y="29182"/>
                  </a:lnTo>
                  <a:lnTo>
                    <a:pt x="0" y="36633"/>
                  </a:lnTo>
                  <a:lnTo>
                    <a:pt x="5278" y="47188"/>
                  </a:lnTo>
                  <a:lnTo>
                    <a:pt x="32286" y="47188"/>
                  </a:lnTo>
                  <a:lnTo>
                    <a:pt x="32286" y="60847"/>
                  </a:lnTo>
                  <a:lnTo>
                    <a:pt x="27009" y="60847"/>
                  </a:lnTo>
                  <a:lnTo>
                    <a:pt x="21731" y="60847"/>
                  </a:lnTo>
                  <a:lnTo>
                    <a:pt x="19868" y="61779"/>
                  </a:lnTo>
                  <a:lnTo>
                    <a:pt x="17695" y="61779"/>
                  </a:lnTo>
                  <a:lnTo>
                    <a:pt x="16764" y="63952"/>
                  </a:lnTo>
                  <a:lnTo>
                    <a:pt x="12418" y="68298"/>
                  </a:lnTo>
                  <a:lnTo>
                    <a:pt x="9313" y="68298"/>
                  </a:lnTo>
                  <a:lnTo>
                    <a:pt x="14591" y="71403"/>
                  </a:lnTo>
                  <a:lnTo>
                    <a:pt x="19868" y="75438"/>
                  </a:lnTo>
                  <a:lnTo>
                    <a:pt x="27009" y="76680"/>
                  </a:lnTo>
                  <a:lnTo>
                    <a:pt x="32286" y="80716"/>
                  </a:lnTo>
                  <a:lnTo>
                    <a:pt x="31355" y="83820"/>
                  </a:lnTo>
                  <a:lnTo>
                    <a:pt x="31355" y="85993"/>
                  </a:lnTo>
                  <a:lnTo>
                    <a:pt x="29182" y="88167"/>
                  </a:lnTo>
                  <a:lnTo>
                    <a:pt x="27009" y="90340"/>
                  </a:lnTo>
                  <a:lnTo>
                    <a:pt x="24836" y="91271"/>
                  </a:lnTo>
                  <a:lnTo>
                    <a:pt x="29182" y="95307"/>
                  </a:lnTo>
                  <a:lnTo>
                    <a:pt x="38495" y="100584"/>
                  </a:lnTo>
                  <a:lnTo>
                    <a:pt x="49050" y="105862"/>
                  </a:lnTo>
                  <a:lnTo>
                    <a:pt x="61468" y="113313"/>
                  </a:lnTo>
                  <a:lnTo>
                    <a:pt x="70782" y="117659"/>
                  </a:lnTo>
                  <a:lnTo>
                    <a:pt x="76059" y="120763"/>
                  </a:lnTo>
                  <a:lnTo>
                    <a:pt x="94686" y="105862"/>
                  </a:lnTo>
                  <a:lnTo>
                    <a:pt x="116728" y="95307"/>
                  </a:lnTo>
                  <a:lnTo>
                    <a:pt x="139701" y="85993"/>
                  </a:lnTo>
                  <a:lnTo>
                    <a:pt x="160501" y="75438"/>
                  </a:lnTo>
                  <a:lnTo>
                    <a:pt x="160501" y="60847"/>
                  </a:lnTo>
                  <a:lnTo>
                    <a:pt x="158327" y="44083"/>
                  </a:lnTo>
                  <a:close/>
                </a:path>
              </a:pathLst>
            </a:custGeom>
            <a:solidFill>
              <a:srgbClr val="D9D9D9"/>
            </a:solidFill>
            <a:ln w="3104" cap="flat">
              <a:noFill/>
              <a:prstDash val="solid"/>
              <a:miter/>
            </a:ln>
          </p:spPr>
          <p:txBody>
            <a:bodyPr rtlCol="0" anchor="ctr"/>
            <a:lstStyle/>
            <a:p>
              <a:endParaRPr lang="en-US"/>
            </a:p>
          </p:txBody>
        </p:sp>
      </p:grpSp>
      <p:sp>
        <p:nvSpPr>
          <p:cNvPr id="255" name="Rectangle 254">
            <a:extLst>
              <a:ext uri="{FF2B5EF4-FFF2-40B4-BE49-F238E27FC236}">
                <a16:creationId xmlns:a16="http://schemas.microsoft.com/office/drawing/2014/main" id="{3629FD6A-EE92-4F31-8F8F-F32B8E3C2BBD}"/>
              </a:ext>
            </a:extLst>
          </p:cNvPr>
          <p:cNvSpPr/>
          <p:nvPr/>
        </p:nvSpPr>
        <p:spPr>
          <a:xfrm>
            <a:off x="1859119" y="2727890"/>
            <a:ext cx="972000" cy="972000"/>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257" name="Rectangle 256">
            <a:extLst>
              <a:ext uri="{FF2B5EF4-FFF2-40B4-BE49-F238E27FC236}">
                <a16:creationId xmlns:a16="http://schemas.microsoft.com/office/drawing/2014/main" id="{83F24BC5-BDFB-4C45-85E3-80A163D73A02}"/>
              </a:ext>
            </a:extLst>
          </p:cNvPr>
          <p:cNvSpPr/>
          <p:nvPr/>
        </p:nvSpPr>
        <p:spPr>
          <a:xfrm>
            <a:off x="4730569" y="2727890"/>
            <a:ext cx="972000" cy="972000"/>
          </a:xfrm>
          <a:prstGeom prst="rect">
            <a:avLst/>
          </a:prstGeom>
          <a:noFill/>
          <a:ln w="38100">
            <a:solidFill>
              <a:srgbClr val="2D807B"/>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259" name="Rectangle 258">
            <a:extLst>
              <a:ext uri="{FF2B5EF4-FFF2-40B4-BE49-F238E27FC236}">
                <a16:creationId xmlns:a16="http://schemas.microsoft.com/office/drawing/2014/main" id="{2C4EC73A-9934-40D0-A067-15057FA9916D}"/>
              </a:ext>
            </a:extLst>
          </p:cNvPr>
          <p:cNvSpPr/>
          <p:nvPr/>
        </p:nvSpPr>
        <p:spPr>
          <a:xfrm>
            <a:off x="10473470" y="2727890"/>
            <a:ext cx="972000" cy="972000"/>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263" name="TextBox 262">
            <a:extLst>
              <a:ext uri="{FF2B5EF4-FFF2-40B4-BE49-F238E27FC236}">
                <a16:creationId xmlns:a16="http://schemas.microsoft.com/office/drawing/2014/main" id="{F26CD3E7-4859-4CE6-94F1-4369C3A34224}"/>
              </a:ext>
            </a:extLst>
          </p:cNvPr>
          <p:cNvSpPr txBox="1"/>
          <p:nvPr/>
        </p:nvSpPr>
        <p:spPr>
          <a:xfrm>
            <a:off x="1398000" y="3829924"/>
            <a:ext cx="1924865" cy="261610"/>
          </a:xfrm>
          <a:prstGeom prst="rect">
            <a:avLst/>
          </a:prstGeom>
          <a:noFill/>
        </p:spPr>
        <p:txBody>
          <a:bodyPr wrap="square" rtlCol="0">
            <a:spAutoFit/>
          </a:bodyPr>
          <a:lstStyle/>
          <a:p>
            <a:pPr algn="ctr"/>
            <a:r>
              <a:rPr lang="en-US" altLang="ko-KR" sz="1100" dirty="0">
                <a:solidFill>
                  <a:schemeClr val="accent2">
                    <a:lumMod val="75000"/>
                  </a:schemeClr>
                </a:solidFill>
                <a:cs typeface="Arial" pitchFamily="34" charset="0"/>
              </a:rPr>
              <a:t>Faster Time to market</a:t>
            </a:r>
            <a:endParaRPr lang="ko-KR" altLang="en-US" sz="1100" b="1" dirty="0">
              <a:solidFill>
                <a:schemeClr val="accent2">
                  <a:lumMod val="75000"/>
                </a:schemeClr>
              </a:solidFill>
              <a:cs typeface="Arial" pitchFamily="34" charset="0"/>
            </a:endParaRPr>
          </a:p>
        </p:txBody>
      </p:sp>
      <p:sp>
        <p:nvSpPr>
          <p:cNvPr id="264" name="TextBox 263">
            <a:extLst>
              <a:ext uri="{FF2B5EF4-FFF2-40B4-BE49-F238E27FC236}">
                <a16:creationId xmlns:a16="http://schemas.microsoft.com/office/drawing/2014/main" id="{E4EF7090-9BBA-4494-AA0F-5596FDCF1409}"/>
              </a:ext>
            </a:extLst>
          </p:cNvPr>
          <p:cNvSpPr txBox="1"/>
          <p:nvPr/>
        </p:nvSpPr>
        <p:spPr>
          <a:xfrm>
            <a:off x="4318860" y="3829924"/>
            <a:ext cx="1657886" cy="430887"/>
          </a:xfrm>
          <a:prstGeom prst="rect">
            <a:avLst/>
          </a:prstGeom>
          <a:noFill/>
        </p:spPr>
        <p:txBody>
          <a:bodyPr wrap="square" rtlCol="0">
            <a:spAutoFit/>
          </a:bodyPr>
          <a:lstStyle/>
          <a:p>
            <a:pPr algn="ctr"/>
            <a:r>
              <a:rPr lang="en-US" sz="1100" dirty="0">
                <a:solidFill>
                  <a:schemeClr val="accent1">
                    <a:lumMod val="50000"/>
                  </a:schemeClr>
                </a:solidFill>
                <a:cs typeface="Arial" pitchFamily="34" charset="0"/>
              </a:rPr>
              <a:t>More Regression Cycles</a:t>
            </a:r>
            <a:endParaRPr lang="ko-KR" altLang="en-US" sz="1100" dirty="0">
              <a:solidFill>
                <a:schemeClr val="accent1">
                  <a:lumMod val="50000"/>
                </a:schemeClr>
              </a:solidFill>
              <a:cs typeface="Arial" pitchFamily="34" charset="0"/>
            </a:endParaRPr>
          </a:p>
        </p:txBody>
      </p:sp>
      <p:sp>
        <p:nvSpPr>
          <p:cNvPr id="265" name="TextBox 264">
            <a:extLst>
              <a:ext uri="{FF2B5EF4-FFF2-40B4-BE49-F238E27FC236}">
                <a16:creationId xmlns:a16="http://schemas.microsoft.com/office/drawing/2014/main" id="{AA5B1CBF-A681-41A8-8435-1F85956B6177}"/>
              </a:ext>
            </a:extLst>
          </p:cNvPr>
          <p:cNvSpPr txBox="1"/>
          <p:nvPr/>
        </p:nvSpPr>
        <p:spPr>
          <a:xfrm>
            <a:off x="10177056" y="3829924"/>
            <a:ext cx="1642438" cy="261610"/>
          </a:xfrm>
          <a:prstGeom prst="rect">
            <a:avLst/>
          </a:prstGeom>
          <a:noFill/>
        </p:spPr>
        <p:txBody>
          <a:bodyPr wrap="square" rtlCol="0">
            <a:spAutoFit/>
          </a:bodyPr>
          <a:lstStyle/>
          <a:p>
            <a:pPr algn="ctr"/>
            <a:r>
              <a:rPr lang="en-US" altLang="ko-KR" sz="1100" dirty="0">
                <a:solidFill>
                  <a:schemeClr val="accent4"/>
                </a:solidFill>
                <a:cs typeface="Arial" pitchFamily="34" charset="0"/>
              </a:rPr>
              <a:t>Test strategy</a:t>
            </a:r>
            <a:endParaRPr lang="ko-KR" altLang="en-US" sz="1100" dirty="0">
              <a:solidFill>
                <a:schemeClr val="accent4"/>
              </a:solidFill>
              <a:cs typeface="Arial" pitchFamily="34" charset="0"/>
            </a:endParaRPr>
          </a:p>
        </p:txBody>
      </p:sp>
      <p:sp>
        <p:nvSpPr>
          <p:cNvPr id="266" name="Rectangle 265">
            <a:extLst>
              <a:ext uri="{FF2B5EF4-FFF2-40B4-BE49-F238E27FC236}">
                <a16:creationId xmlns:a16="http://schemas.microsoft.com/office/drawing/2014/main" id="{735DA223-CD76-40E9-91EC-22B0325666E4}"/>
              </a:ext>
            </a:extLst>
          </p:cNvPr>
          <p:cNvSpPr/>
          <p:nvPr/>
        </p:nvSpPr>
        <p:spPr>
          <a:xfrm>
            <a:off x="7602019" y="2727890"/>
            <a:ext cx="972000" cy="972000"/>
          </a:xfrm>
          <a:prstGeom prst="rect">
            <a:avLst/>
          </a:prstGeom>
          <a:noFill/>
          <a:ln w="38100">
            <a:solidFill>
              <a:schemeClr val="accent4">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269" name="TextBox 268">
            <a:extLst>
              <a:ext uri="{FF2B5EF4-FFF2-40B4-BE49-F238E27FC236}">
                <a16:creationId xmlns:a16="http://schemas.microsoft.com/office/drawing/2014/main" id="{2466E41B-A78B-470A-8ACF-246A510EE002}"/>
              </a:ext>
            </a:extLst>
          </p:cNvPr>
          <p:cNvSpPr txBox="1"/>
          <p:nvPr/>
        </p:nvSpPr>
        <p:spPr>
          <a:xfrm>
            <a:off x="7144472" y="3829924"/>
            <a:ext cx="1878248" cy="261610"/>
          </a:xfrm>
          <a:prstGeom prst="rect">
            <a:avLst/>
          </a:prstGeom>
          <a:noFill/>
        </p:spPr>
        <p:txBody>
          <a:bodyPr wrap="square" rtlCol="0">
            <a:spAutoFit/>
          </a:bodyPr>
          <a:lstStyle/>
          <a:p>
            <a:pPr algn="ctr"/>
            <a:r>
              <a:rPr lang="en-US" altLang="ko-KR" sz="1100" dirty="0">
                <a:solidFill>
                  <a:schemeClr val="accent4">
                    <a:lumMod val="75000"/>
                    <a:lumOff val="25000"/>
                  </a:schemeClr>
                </a:solidFill>
                <a:cs typeface="Arial" pitchFamily="34" charset="0"/>
              </a:rPr>
              <a:t>Copy performance</a:t>
            </a:r>
            <a:endParaRPr lang="ko-KR" altLang="en-US" sz="1100" dirty="0">
              <a:solidFill>
                <a:schemeClr val="accent4">
                  <a:lumMod val="75000"/>
                  <a:lumOff val="25000"/>
                </a:schemeClr>
              </a:solidFill>
              <a:cs typeface="Arial" pitchFamily="34" charset="0"/>
            </a:endParaRPr>
          </a:p>
        </p:txBody>
      </p:sp>
      <p:pic>
        <p:nvPicPr>
          <p:cNvPr id="3" name="Graphic 2" descr="Badge 4 with solid fill">
            <a:extLst>
              <a:ext uri="{FF2B5EF4-FFF2-40B4-BE49-F238E27FC236}">
                <a16:creationId xmlns:a16="http://schemas.microsoft.com/office/drawing/2014/main" id="{52F3F4EC-A924-2F31-D1B6-D2DC588A1D3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486229" y="2754989"/>
            <a:ext cx="914400" cy="914400"/>
          </a:xfrm>
          <a:prstGeom prst="rect">
            <a:avLst/>
          </a:prstGeom>
        </p:spPr>
      </p:pic>
      <p:pic>
        <p:nvPicPr>
          <p:cNvPr id="6" name="Graphic 5" descr="Badge 3 with solid fill">
            <a:extLst>
              <a:ext uri="{FF2B5EF4-FFF2-40B4-BE49-F238E27FC236}">
                <a16:creationId xmlns:a16="http://schemas.microsoft.com/office/drawing/2014/main" id="{8248DF68-5F68-DD11-2C8F-167D8ABB8B8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639375" y="2750766"/>
            <a:ext cx="914400" cy="914400"/>
          </a:xfrm>
          <a:prstGeom prst="rect">
            <a:avLst/>
          </a:prstGeom>
        </p:spPr>
      </p:pic>
      <p:pic>
        <p:nvPicPr>
          <p:cNvPr id="8" name="Graphic 7" descr="Badge with solid fill">
            <a:extLst>
              <a:ext uri="{FF2B5EF4-FFF2-40B4-BE49-F238E27FC236}">
                <a16:creationId xmlns:a16="http://schemas.microsoft.com/office/drawing/2014/main" id="{7F17E242-95BC-8F05-0235-5572C258C5F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767781" y="2758641"/>
            <a:ext cx="914400" cy="914400"/>
          </a:xfrm>
          <a:prstGeom prst="rect">
            <a:avLst/>
          </a:prstGeom>
        </p:spPr>
      </p:pic>
      <p:pic>
        <p:nvPicPr>
          <p:cNvPr id="10" name="Graphic 9" descr="Badge 1 with solid fill">
            <a:extLst>
              <a:ext uri="{FF2B5EF4-FFF2-40B4-BE49-F238E27FC236}">
                <a16:creationId xmlns:a16="http://schemas.microsoft.com/office/drawing/2014/main" id="{4437D0EE-7181-6248-4528-4A1F40051A6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885517" y="2763909"/>
            <a:ext cx="914400" cy="914400"/>
          </a:xfrm>
          <a:prstGeom prst="rect">
            <a:avLst/>
          </a:prstGeom>
        </p:spPr>
      </p:pic>
    </p:spTree>
    <p:extLst>
      <p:ext uri="{BB962C8B-B14F-4D97-AF65-F5344CB8AC3E}">
        <p14:creationId xmlns:p14="http://schemas.microsoft.com/office/powerpoint/2010/main" val="653080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0" name="Picture 2" descr="The Long-Term Benefits of Quality Assurance">
            <a:extLst>
              <a:ext uri="{FF2B5EF4-FFF2-40B4-BE49-F238E27FC236}">
                <a16:creationId xmlns:a16="http://schemas.microsoft.com/office/drawing/2014/main" id="{8090E5A1-F3AA-E5D2-D2E0-C7780A8D3C01}"/>
              </a:ext>
            </a:extLst>
          </p:cNvPr>
          <p:cNvPicPr>
            <a:picLocks noChangeAspect="1" noChangeArrowheads="1"/>
          </p:cNvPicPr>
          <p:nvPr/>
        </p:nvPicPr>
        <p:blipFill rotWithShape="1">
          <a:blip r:embed="rId2">
            <a:alphaModFix amt="35000"/>
            <a:extLst>
              <a:ext uri="{28A0092B-C50C-407E-A947-70E740481C1C}">
                <a14:useLocalDpi xmlns:a14="http://schemas.microsoft.com/office/drawing/2010/main" val="0"/>
              </a:ext>
            </a:extLst>
          </a:blip>
          <a:srcRect t="11261" r="1" b="1"/>
          <a:stretch/>
        </p:blipFill>
        <p:spPr bwMode="auto">
          <a:xfrm>
            <a:off x="-1" y="-30"/>
            <a:ext cx="13320712" cy="6855958"/>
          </a:xfrm>
          <a:prstGeom prst="rect">
            <a:avLst/>
          </a:prstGeom>
          <a:noFill/>
          <a:extLst>
            <a:ext uri="{909E8E84-426E-40DD-AFC4-6F175D3DCCD1}">
              <a14:hiddenFill xmlns:a14="http://schemas.microsoft.com/office/drawing/2010/main">
                <a:solidFill>
                  <a:srgbClr val="FFFFFF"/>
                </a:solidFill>
              </a14:hiddenFill>
            </a:ext>
          </a:extLst>
        </p:spPr>
      </p:pic>
      <p:sp>
        <p:nvSpPr>
          <p:cNvPr id="7" name="Titel 1">
            <a:extLst>
              <a:ext uri="{FF2B5EF4-FFF2-40B4-BE49-F238E27FC236}">
                <a16:creationId xmlns:a16="http://schemas.microsoft.com/office/drawing/2014/main" id="{193A1C05-8401-5CCA-DCBA-EC0EEBDAA5A4}"/>
              </a:ext>
            </a:extLst>
          </p:cNvPr>
          <p:cNvSpPr txBox="1">
            <a:spLocks/>
          </p:cNvSpPr>
          <p:nvPr/>
        </p:nvSpPr>
        <p:spPr>
          <a:xfrm>
            <a:off x="561075" y="381000"/>
            <a:ext cx="6941412" cy="2076333"/>
          </a:xfrm>
          <a:prstGeom prst="rect">
            <a:avLst/>
          </a:prstGeom>
        </p:spPr>
        <p:txBody>
          <a:bodyPr vert="horz" lIns="91440" tIns="45720" rIns="91440" bIns="45720" rtlCol="0" anchor="t">
            <a:normAutofit/>
          </a:bodyPr>
          <a:lstStyle>
            <a:lvl1pPr algn="l" defTabSz="999073" rtl="0" eaLnBrk="1" latinLnBrk="0" hangingPunct="1">
              <a:lnSpc>
                <a:spcPct val="100000"/>
              </a:lnSpc>
              <a:spcBef>
                <a:spcPct val="0"/>
              </a:spcBef>
              <a:buNone/>
              <a:defRPr sz="3496" b="1" i="0" kern="1200">
                <a:solidFill>
                  <a:schemeClr val="tx2"/>
                </a:solidFill>
                <a:latin typeface="Equip Extended" panose="02000503030000020004" pitchFamily="2" charset="77"/>
                <a:ea typeface="+mj-ea"/>
                <a:cs typeface="+mj-cs"/>
              </a:defRPr>
            </a:lvl1pPr>
          </a:lstStyle>
          <a:p>
            <a:pPr defTabSz="914400">
              <a:lnSpc>
                <a:spcPct val="90000"/>
              </a:lnSpc>
              <a:spcAft>
                <a:spcPts val="600"/>
              </a:spcAft>
            </a:pPr>
            <a:r>
              <a:rPr lang="en-US" sz="4400" kern="1200">
                <a:solidFill>
                  <a:schemeClr val="tx1"/>
                </a:solidFill>
                <a:latin typeface="+mj-lt"/>
                <a:ea typeface="+mj-ea"/>
                <a:cs typeface="+mj-cs"/>
              </a:rPr>
              <a:t>CARING through Quality Improvement!</a:t>
            </a:r>
          </a:p>
        </p:txBody>
      </p:sp>
      <p:sp>
        <p:nvSpPr>
          <p:cNvPr id="71" name="Freeform: Shape 70">
            <a:extLst>
              <a:ext uri="{FF2B5EF4-FFF2-40B4-BE49-F238E27FC236}">
                <a16:creationId xmlns:a16="http://schemas.microsoft.com/office/drawing/2014/main" id="{BCC55ACC-A2F6-403C-A3A4-D59B3734D4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99570" y="381000"/>
            <a:ext cx="6921143" cy="6477000"/>
          </a:xfrm>
          <a:custGeom>
            <a:avLst/>
            <a:gdLst>
              <a:gd name="connsiteX0" fmla="*/ 3561588 w 6334689"/>
              <a:gd name="connsiteY0" fmla="*/ 0 h 6477000"/>
              <a:gd name="connsiteX1" fmla="*/ 6309883 w 6334689"/>
              <a:gd name="connsiteY1" fmla="*/ 1296087 h 6477000"/>
              <a:gd name="connsiteX2" fmla="*/ 6334689 w 6334689"/>
              <a:gd name="connsiteY2" fmla="*/ 1329261 h 6477000"/>
              <a:gd name="connsiteX3" fmla="*/ 6334689 w 6334689"/>
              <a:gd name="connsiteY3" fmla="*/ 5793916 h 6477000"/>
              <a:gd name="connsiteX4" fmla="*/ 6309883 w 6334689"/>
              <a:gd name="connsiteY4" fmla="*/ 5827089 h 6477000"/>
              <a:gd name="connsiteX5" fmla="*/ 5760467 w 6334689"/>
              <a:gd name="connsiteY5" fmla="*/ 6363539 h 6477000"/>
              <a:gd name="connsiteX6" fmla="*/ 5607796 w 6334689"/>
              <a:gd name="connsiteY6" fmla="*/ 6477000 h 6477000"/>
              <a:gd name="connsiteX7" fmla="*/ 1519571 w 6334689"/>
              <a:gd name="connsiteY7" fmla="*/ 6477000 h 6477000"/>
              <a:gd name="connsiteX8" fmla="*/ 1296088 w 6334689"/>
              <a:gd name="connsiteY8" fmla="*/ 6309883 h 6477000"/>
              <a:gd name="connsiteX9" fmla="*/ 0 w 6334689"/>
              <a:gd name="connsiteY9" fmla="*/ 3561588 h 6477000"/>
              <a:gd name="connsiteX10" fmla="*/ 3561588 w 6334689"/>
              <a:gd name="connsiteY10" fmla="*/ 0 h 647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334689" h="6477000">
                <a:moveTo>
                  <a:pt x="3561588" y="0"/>
                </a:moveTo>
                <a:cubicBezTo>
                  <a:pt x="4668032" y="0"/>
                  <a:pt x="5656635" y="504534"/>
                  <a:pt x="6309883" y="1296087"/>
                </a:cubicBezTo>
                <a:lnTo>
                  <a:pt x="6334689" y="1329261"/>
                </a:lnTo>
                <a:lnTo>
                  <a:pt x="6334689" y="5793916"/>
                </a:lnTo>
                <a:lnTo>
                  <a:pt x="6309883" y="5827089"/>
                </a:lnTo>
                <a:cubicBezTo>
                  <a:pt x="6146571" y="6024977"/>
                  <a:pt x="5962299" y="6204927"/>
                  <a:pt x="5760467" y="6363539"/>
                </a:cubicBezTo>
                <a:lnTo>
                  <a:pt x="5607796" y="6477000"/>
                </a:lnTo>
                <a:lnTo>
                  <a:pt x="1519571" y="6477000"/>
                </a:lnTo>
                <a:lnTo>
                  <a:pt x="1296088" y="6309883"/>
                </a:lnTo>
                <a:cubicBezTo>
                  <a:pt x="504535" y="5656635"/>
                  <a:pt x="0" y="4668032"/>
                  <a:pt x="0" y="3561588"/>
                </a:cubicBezTo>
                <a:cubicBezTo>
                  <a:pt x="0" y="1594577"/>
                  <a:pt x="1594577" y="0"/>
                  <a:pt x="3561588"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BEACDADD-1865-B497-7D6C-B1CE40B24DF5}"/>
              </a:ext>
            </a:extLst>
          </p:cNvPr>
          <p:cNvPicPr>
            <a:picLocks noChangeAspect="1"/>
          </p:cNvPicPr>
          <p:nvPr/>
        </p:nvPicPr>
        <p:blipFill rotWithShape="1">
          <a:blip r:embed="rId3">
            <a:alphaModFix amt="5000"/>
          </a:blip>
          <a:srcRect l="11860" r="9669" b="1"/>
          <a:stretch/>
        </p:blipFill>
        <p:spPr>
          <a:xfrm>
            <a:off x="6578506" y="544804"/>
            <a:ext cx="6742206" cy="6313225"/>
          </a:xfrm>
          <a:custGeom>
            <a:avLst/>
            <a:gdLst/>
            <a:ahLst/>
            <a:cxnLst/>
            <a:rect l="l" t="t" r="r" b="b"/>
            <a:pathLst>
              <a:path w="6170914" h="6313225">
                <a:moveTo>
                  <a:pt x="3397813" y="0"/>
                </a:moveTo>
                <a:cubicBezTo>
                  <a:pt x="4453378" y="0"/>
                  <a:pt x="5396522" y="481334"/>
                  <a:pt x="6019731" y="1236489"/>
                </a:cubicBezTo>
                <a:lnTo>
                  <a:pt x="6170914" y="1438663"/>
                </a:lnTo>
                <a:lnTo>
                  <a:pt x="6170914" y="5356963"/>
                </a:lnTo>
                <a:lnTo>
                  <a:pt x="6019731" y="5559138"/>
                </a:lnTo>
                <a:cubicBezTo>
                  <a:pt x="5786028" y="5842321"/>
                  <a:pt x="5507333" y="6086998"/>
                  <a:pt x="5194591" y="6282226"/>
                </a:cubicBezTo>
                <a:lnTo>
                  <a:pt x="5141791" y="6313225"/>
                </a:lnTo>
                <a:lnTo>
                  <a:pt x="1659199" y="6313225"/>
                </a:lnTo>
                <a:lnTo>
                  <a:pt x="1498064" y="6215333"/>
                </a:lnTo>
                <a:cubicBezTo>
                  <a:pt x="594240" y="5604721"/>
                  <a:pt x="0" y="4570663"/>
                  <a:pt x="0" y="3397813"/>
                </a:cubicBezTo>
                <a:cubicBezTo>
                  <a:pt x="0" y="1521253"/>
                  <a:pt x="1521253" y="0"/>
                  <a:pt x="3397813" y="0"/>
                </a:cubicBezTo>
                <a:close/>
              </a:path>
            </a:pathLst>
          </a:custGeom>
        </p:spPr>
      </p:pic>
    </p:spTree>
    <p:extLst>
      <p:ext uri="{BB962C8B-B14F-4D97-AF65-F5344CB8AC3E}">
        <p14:creationId xmlns:p14="http://schemas.microsoft.com/office/powerpoint/2010/main" val="1718590552"/>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242B2B-4083-1D4D-8DF3-EABF9A894256}"/>
              </a:ext>
            </a:extLst>
          </p:cNvPr>
          <p:cNvSpPr>
            <a:spLocks noGrp="1"/>
          </p:cNvSpPr>
          <p:nvPr>
            <p:ph type="title"/>
          </p:nvPr>
        </p:nvSpPr>
        <p:spPr>
          <a:xfrm>
            <a:off x="1640301" y="639791"/>
            <a:ext cx="10672065" cy="3118867"/>
          </a:xfrm>
        </p:spPr>
        <p:txBody>
          <a:bodyPr/>
          <a:lstStyle/>
          <a:p>
            <a:pPr algn="ctr"/>
            <a:r>
              <a:rPr lang="en-US" sz="5900" i="1" dirty="0">
                <a:solidFill>
                  <a:schemeClr val="tx1"/>
                </a:solidFill>
                <a:latin typeface="+mn-lt"/>
              </a:rPr>
              <a:t>Talent wins games but Teamwork wins World Cups!</a:t>
            </a:r>
            <a:br>
              <a:rPr lang="en-US" i="1" dirty="0">
                <a:solidFill>
                  <a:schemeClr val="tx1"/>
                </a:solidFill>
                <a:latin typeface="+mn-lt"/>
              </a:rPr>
            </a:br>
            <a:endParaRPr lang="en-PT" dirty="0"/>
          </a:p>
        </p:txBody>
      </p:sp>
    </p:spTree>
    <p:extLst>
      <p:ext uri="{BB962C8B-B14F-4D97-AF65-F5344CB8AC3E}">
        <p14:creationId xmlns:p14="http://schemas.microsoft.com/office/powerpoint/2010/main" val="4164565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a:extLst>
              <a:ext uri="{FF2B5EF4-FFF2-40B4-BE49-F238E27FC236}">
                <a16:creationId xmlns:a16="http://schemas.microsoft.com/office/drawing/2014/main" id="{5C75AF5C-EE7F-4627-9F0F-9328972F2E8D}"/>
              </a:ext>
            </a:extLst>
          </p:cNvPr>
          <p:cNvSpPr txBox="1"/>
          <p:nvPr/>
        </p:nvSpPr>
        <p:spPr>
          <a:xfrm>
            <a:off x="1234829" y="1801893"/>
            <a:ext cx="10851051" cy="1892826"/>
          </a:xfrm>
          <a:prstGeom prst="rect">
            <a:avLst/>
          </a:prstGeom>
          <a:noFill/>
        </p:spPr>
        <p:txBody>
          <a:bodyPr wrap="square" lIns="91440" tIns="45720" rIns="91440" bIns="45720" anchor="t">
            <a:spAutoFit/>
          </a:bodyPr>
          <a:lstStyle/>
          <a:p>
            <a:r>
              <a:rPr lang="en-US" sz="1950" dirty="0"/>
              <a:t>Problem statement 1: </a:t>
            </a:r>
            <a:r>
              <a:rPr lang="en-IN" sz="1950" dirty="0"/>
              <a:t> Automate Yammer, Read data from different communities, Add data from excel, add data to excel sheet.</a:t>
            </a:r>
          </a:p>
          <a:p>
            <a:endParaRPr lang="en-IN" sz="1950" dirty="0"/>
          </a:p>
          <a:p>
            <a:r>
              <a:rPr lang="en-IN" sz="1950" dirty="0"/>
              <a:t>Problem statement 2:  Test performance of Copy Paste functionality</a:t>
            </a:r>
          </a:p>
          <a:p>
            <a:endParaRPr lang="en-IN" sz="1950" dirty="0"/>
          </a:p>
          <a:p>
            <a:r>
              <a:rPr lang="en-IN" sz="1950" dirty="0"/>
              <a:t>Problem Statement 3: Prepare test strategy for Gaming application.</a:t>
            </a:r>
            <a:endParaRPr lang="en-US" sz="1950" dirty="0"/>
          </a:p>
        </p:txBody>
      </p:sp>
      <p:sp>
        <p:nvSpPr>
          <p:cNvPr id="26" name="Titel 3">
            <a:extLst>
              <a:ext uri="{FF2B5EF4-FFF2-40B4-BE49-F238E27FC236}">
                <a16:creationId xmlns:a16="http://schemas.microsoft.com/office/drawing/2014/main" id="{042F9AC4-32F8-4502-9A30-FB0535E3EFE7}"/>
              </a:ext>
            </a:extLst>
          </p:cNvPr>
          <p:cNvSpPr>
            <a:spLocks noGrp="1"/>
          </p:cNvSpPr>
          <p:nvPr>
            <p:ph type="title"/>
          </p:nvPr>
        </p:nvSpPr>
        <p:spPr>
          <a:xfrm>
            <a:off x="1582220" y="521609"/>
            <a:ext cx="9158340" cy="495841"/>
          </a:xfrm>
        </p:spPr>
        <p:txBody>
          <a:bodyPr/>
          <a:lstStyle/>
          <a:p>
            <a:r>
              <a:rPr lang="en-US" sz="2622" dirty="0"/>
              <a:t>The Problem Statement</a:t>
            </a:r>
          </a:p>
        </p:txBody>
      </p:sp>
    </p:spTree>
    <p:extLst>
      <p:ext uri="{BB962C8B-B14F-4D97-AF65-F5344CB8AC3E}">
        <p14:creationId xmlns:p14="http://schemas.microsoft.com/office/powerpoint/2010/main" val="6735544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3">
            <a:extLst>
              <a:ext uri="{FF2B5EF4-FFF2-40B4-BE49-F238E27FC236}">
                <a16:creationId xmlns:a16="http://schemas.microsoft.com/office/drawing/2014/main" id="{6ABA8283-906C-402C-896B-B3E514E5746B}"/>
              </a:ext>
            </a:extLst>
          </p:cNvPr>
          <p:cNvSpPr>
            <a:spLocks noGrp="1"/>
          </p:cNvSpPr>
          <p:nvPr>
            <p:ph type="title"/>
          </p:nvPr>
        </p:nvSpPr>
        <p:spPr>
          <a:xfrm>
            <a:off x="1582220" y="521609"/>
            <a:ext cx="9158340" cy="495841"/>
          </a:xfrm>
        </p:spPr>
        <p:txBody>
          <a:bodyPr/>
          <a:lstStyle/>
          <a:p>
            <a:r>
              <a:rPr lang="en-US" sz="2622" dirty="0"/>
              <a:t>The SOLUTION to Problem -1</a:t>
            </a:r>
          </a:p>
        </p:txBody>
      </p:sp>
      <p:sp>
        <p:nvSpPr>
          <p:cNvPr id="57" name="자유형: 도형 13">
            <a:extLst>
              <a:ext uri="{FF2B5EF4-FFF2-40B4-BE49-F238E27FC236}">
                <a16:creationId xmlns:a16="http://schemas.microsoft.com/office/drawing/2014/main" id="{62AB1609-D905-4124-BA8C-17CE05FA30A8}"/>
              </a:ext>
            </a:extLst>
          </p:cNvPr>
          <p:cNvSpPr/>
          <p:nvPr/>
        </p:nvSpPr>
        <p:spPr>
          <a:xfrm>
            <a:off x="715178" y="1163703"/>
            <a:ext cx="587357" cy="543223"/>
          </a:xfrm>
          <a:custGeom>
            <a:avLst/>
            <a:gdLst/>
            <a:ahLst/>
            <a:cxnLst/>
            <a:rect l="l" t="t" r="r" b="b"/>
            <a:pathLst>
              <a:path w="282415" h="261194">
                <a:moveTo>
                  <a:pt x="258472" y="0"/>
                </a:moveTo>
                <a:lnTo>
                  <a:pt x="282415" y="38091"/>
                </a:lnTo>
                <a:cubicBezTo>
                  <a:pt x="262463" y="46435"/>
                  <a:pt x="247771" y="58859"/>
                  <a:pt x="238339" y="75365"/>
                </a:cubicBezTo>
                <a:cubicBezTo>
                  <a:pt x="228907" y="91871"/>
                  <a:pt x="223647" y="115905"/>
                  <a:pt x="222558" y="147466"/>
                </a:cubicBezTo>
                <a:lnTo>
                  <a:pt x="273709" y="147466"/>
                </a:lnTo>
                <a:lnTo>
                  <a:pt x="273709" y="261194"/>
                </a:lnTo>
                <a:lnTo>
                  <a:pt x="168687" y="261194"/>
                </a:lnTo>
                <a:lnTo>
                  <a:pt x="168687" y="171408"/>
                </a:lnTo>
                <a:cubicBezTo>
                  <a:pt x="168687" y="122797"/>
                  <a:pt x="174491" y="87609"/>
                  <a:pt x="186100" y="65843"/>
                </a:cubicBezTo>
                <a:cubicBezTo>
                  <a:pt x="201336" y="36821"/>
                  <a:pt x="225460" y="14874"/>
                  <a:pt x="258472" y="0"/>
                </a:cubicBezTo>
                <a:close/>
                <a:moveTo>
                  <a:pt x="89785" y="0"/>
                </a:moveTo>
                <a:lnTo>
                  <a:pt x="113728" y="38091"/>
                </a:lnTo>
                <a:cubicBezTo>
                  <a:pt x="93775" y="46435"/>
                  <a:pt x="79083" y="58859"/>
                  <a:pt x="69651" y="75365"/>
                </a:cubicBezTo>
                <a:cubicBezTo>
                  <a:pt x="60219" y="91871"/>
                  <a:pt x="54959" y="115905"/>
                  <a:pt x="53871" y="147466"/>
                </a:cubicBezTo>
                <a:lnTo>
                  <a:pt x="105021" y="147466"/>
                </a:lnTo>
                <a:lnTo>
                  <a:pt x="105021" y="261194"/>
                </a:lnTo>
                <a:lnTo>
                  <a:pt x="0" y="261194"/>
                </a:lnTo>
                <a:lnTo>
                  <a:pt x="0" y="171408"/>
                </a:lnTo>
                <a:cubicBezTo>
                  <a:pt x="0" y="122797"/>
                  <a:pt x="5804" y="87609"/>
                  <a:pt x="17413" y="65843"/>
                </a:cubicBezTo>
                <a:cubicBezTo>
                  <a:pt x="32649" y="36821"/>
                  <a:pt x="56773" y="14874"/>
                  <a:pt x="89785"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58" name="자유형: 도형 14">
            <a:extLst>
              <a:ext uri="{FF2B5EF4-FFF2-40B4-BE49-F238E27FC236}">
                <a16:creationId xmlns:a16="http://schemas.microsoft.com/office/drawing/2014/main" id="{221D7D88-5588-4149-AFC2-D3F656439966}"/>
              </a:ext>
            </a:extLst>
          </p:cNvPr>
          <p:cNvSpPr/>
          <p:nvPr/>
        </p:nvSpPr>
        <p:spPr>
          <a:xfrm rot="10800000">
            <a:off x="11721775" y="1545884"/>
            <a:ext cx="587357" cy="543223"/>
          </a:xfrm>
          <a:custGeom>
            <a:avLst/>
            <a:gdLst/>
            <a:ahLst/>
            <a:cxnLst/>
            <a:rect l="l" t="t" r="r" b="b"/>
            <a:pathLst>
              <a:path w="282415" h="261194">
                <a:moveTo>
                  <a:pt x="258472" y="0"/>
                </a:moveTo>
                <a:lnTo>
                  <a:pt x="282415" y="38091"/>
                </a:lnTo>
                <a:cubicBezTo>
                  <a:pt x="262463" y="46435"/>
                  <a:pt x="247771" y="58859"/>
                  <a:pt x="238339" y="75365"/>
                </a:cubicBezTo>
                <a:cubicBezTo>
                  <a:pt x="228907" y="91871"/>
                  <a:pt x="223647" y="115905"/>
                  <a:pt x="222558" y="147466"/>
                </a:cubicBezTo>
                <a:lnTo>
                  <a:pt x="273709" y="147466"/>
                </a:lnTo>
                <a:lnTo>
                  <a:pt x="273709" y="261194"/>
                </a:lnTo>
                <a:lnTo>
                  <a:pt x="168687" y="261194"/>
                </a:lnTo>
                <a:lnTo>
                  <a:pt x="168687" y="171408"/>
                </a:lnTo>
                <a:cubicBezTo>
                  <a:pt x="168687" y="122797"/>
                  <a:pt x="174491" y="87609"/>
                  <a:pt x="186100" y="65843"/>
                </a:cubicBezTo>
                <a:cubicBezTo>
                  <a:pt x="201336" y="36821"/>
                  <a:pt x="225460" y="14874"/>
                  <a:pt x="258472" y="0"/>
                </a:cubicBezTo>
                <a:close/>
                <a:moveTo>
                  <a:pt x="89785" y="0"/>
                </a:moveTo>
                <a:lnTo>
                  <a:pt x="113728" y="38091"/>
                </a:lnTo>
                <a:cubicBezTo>
                  <a:pt x="93775" y="46435"/>
                  <a:pt x="79083" y="58859"/>
                  <a:pt x="69651" y="75365"/>
                </a:cubicBezTo>
                <a:cubicBezTo>
                  <a:pt x="60219" y="91871"/>
                  <a:pt x="54959" y="115905"/>
                  <a:pt x="53871" y="147466"/>
                </a:cubicBezTo>
                <a:lnTo>
                  <a:pt x="105021" y="147466"/>
                </a:lnTo>
                <a:lnTo>
                  <a:pt x="105021" y="261194"/>
                </a:lnTo>
                <a:lnTo>
                  <a:pt x="0" y="261194"/>
                </a:lnTo>
                <a:lnTo>
                  <a:pt x="0" y="171408"/>
                </a:lnTo>
                <a:cubicBezTo>
                  <a:pt x="0" y="122797"/>
                  <a:pt x="5804" y="87609"/>
                  <a:pt x="17413" y="65843"/>
                </a:cubicBezTo>
                <a:cubicBezTo>
                  <a:pt x="32649" y="36821"/>
                  <a:pt x="56773" y="14874"/>
                  <a:pt x="89785"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60" name="TextBox 59">
            <a:extLst>
              <a:ext uri="{FF2B5EF4-FFF2-40B4-BE49-F238E27FC236}">
                <a16:creationId xmlns:a16="http://schemas.microsoft.com/office/drawing/2014/main" id="{5F916F92-55DB-4488-9835-663748F2909A}"/>
              </a:ext>
            </a:extLst>
          </p:cNvPr>
          <p:cNvSpPr txBox="1"/>
          <p:nvPr/>
        </p:nvSpPr>
        <p:spPr>
          <a:xfrm>
            <a:off x="1595666" y="1415742"/>
            <a:ext cx="10298097" cy="646331"/>
          </a:xfrm>
          <a:prstGeom prst="rect">
            <a:avLst/>
          </a:prstGeom>
          <a:noFill/>
        </p:spPr>
        <p:txBody>
          <a:bodyPr wrap="square">
            <a:spAutoFit/>
          </a:bodyPr>
          <a:lstStyle/>
          <a:p>
            <a:r>
              <a:rPr lang="en-US" dirty="0">
                <a:solidFill>
                  <a:schemeClr val="bg2">
                    <a:lumMod val="50000"/>
                  </a:schemeClr>
                </a:solidFill>
              </a:rPr>
              <a:t>A Selenium based framework to automate yammer, read and write into excel capable of handling excel read and write.</a:t>
            </a:r>
            <a:endParaRPr lang="en-US" b="1" dirty="0">
              <a:solidFill>
                <a:schemeClr val="bg2">
                  <a:lumMod val="50000"/>
                </a:schemeClr>
              </a:solidFill>
            </a:endParaRPr>
          </a:p>
        </p:txBody>
      </p:sp>
      <p:sp>
        <p:nvSpPr>
          <p:cNvPr id="61" name="자유형: 도형 44">
            <a:extLst>
              <a:ext uri="{FF2B5EF4-FFF2-40B4-BE49-F238E27FC236}">
                <a16:creationId xmlns:a16="http://schemas.microsoft.com/office/drawing/2014/main" id="{2160A95E-7799-419D-AFF0-D40773BDB4C5}"/>
              </a:ext>
            </a:extLst>
          </p:cNvPr>
          <p:cNvSpPr/>
          <p:nvPr/>
        </p:nvSpPr>
        <p:spPr>
          <a:xfrm>
            <a:off x="7349420" y="3324378"/>
            <a:ext cx="4109245" cy="1644797"/>
          </a:xfrm>
          <a:custGeom>
            <a:avLst/>
            <a:gdLst>
              <a:gd name="connsiteX0" fmla="*/ 341309 w 5296915"/>
              <a:gd name="connsiteY0" fmla="*/ 0 h 2152509"/>
              <a:gd name="connsiteX1" fmla="*/ 2562917 w 5296915"/>
              <a:gd name="connsiteY1" fmla="*/ 0 h 2152509"/>
              <a:gd name="connsiteX2" fmla="*/ 2733998 w 5296915"/>
              <a:gd name="connsiteY2" fmla="*/ 0 h 2152509"/>
              <a:gd name="connsiteX3" fmla="*/ 4955607 w 5296915"/>
              <a:gd name="connsiteY3" fmla="*/ 0 h 2152509"/>
              <a:gd name="connsiteX4" fmla="*/ 5296915 w 5296915"/>
              <a:gd name="connsiteY4" fmla="*/ 358759 h 2152509"/>
              <a:gd name="connsiteX5" fmla="*/ 5296915 w 5296915"/>
              <a:gd name="connsiteY5" fmla="*/ 1793750 h 2152509"/>
              <a:gd name="connsiteX6" fmla="*/ 4955607 w 5296915"/>
              <a:gd name="connsiteY6" fmla="*/ 2152509 h 2152509"/>
              <a:gd name="connsiteX7" fmla="*/ 2733998 w 5296915"/>
              <a:gd name="connsiteY7" fmla="*/ 2152509 h 2152509"/>
              <a:gd name="connsiteX8" fmla="*/ 2562917 w 5296915"/>
              <a:gd name="connsiteY8" fmla="*/ 2152509 h 2152509"/>
              <a:gd name="connsiteX9" fmla="*/ 341309 w 5296915"/>
              <a:gd name="connsiteY9" fmla="*/ 2152509 h 2152509"/>
              <a:gd name="connsiteX10" fmla="*/ 0 w 5296915"/>
              <a:gd name="connsiteY10" fmla="*/ 1793750 h 2152509"/>
              <a:gd name="connsiteX11" fmla="*/ 0 w 5296915"/>
              <a:gd name="connsiteY11" fmla="*/ 1224655 h 2152509"/>
              <a:gd name="connsiteX12" fmla="*/ 511788 w 5296915"/>
              <a:gd name="connsiteY12" fmla="*/ 1224655 h 2152509"/>
              <a:gd name="connsiteX13" fmla="*/ 511788 w 5296915"/>
              <a:gd name="connsiteY13" fmla="*/ 1373055 h 2152509"/>
              <a:gd name="connsiteX14" fmla="*/ 813296 w 5296915"/>
              <a:gd name="connsiteY14" fmla="*/ 1076255 h 2152509"/>
              <a:gd name="connsiteX15" fmla="*/ 511788 w 5296915"/>
              <a:gd name="connsiteY15" fmla="*/ 779454 h 2152509"/>
              <a:gd name="connsiteX16" fmla="*/ 511788 w 5296915"/>
              <a:gd name="connsiteY16" fmla="*/ 927854 h 2152509"/>
              <a:gd name="connsiteX17" fmla="*/ 0 w 5296915"/>
              <a:gd name="connsiteY17" fmla="*/ 927854 h 2152509"/>
              <a:gd name="connsiteX18" fmla="*/ 0 w 5296915"/>
              <a:gd name="connsiteY18" fmla="*/ 358759 h 2152509"/>
              <a:gd name="connsiteX19" fmla="*/ 341309 w 5296915"/>
              <a:gd name="connsiteY19" fmla="*/ 0 h 2152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296915" h="2152509">
                <a:moveTo>
                  <a:pt x="341309" y="0"/>
                </a:moveTo>
                <a:lnTo>
                  <a:pt x="2562917" y="0"/>
                </a:lnTo>
                <a:lnTo>
                  <a:pt x="2733998" y="0"/>
                </a:lnTo>
                <a:lnTo>
                  <a:pt x="4955607" y="0"/>
                </a:lnTo>
                <a:cubicBezTo>
                  <a:pt x="5144106" y="0"/>
                  <a:pt x="5296915" y="160622"/>
                  <a:pt x="5296915" y="358759"/>
                </a:cubicBezTo>
                <a:lnTo>
                  <a:pt x="5296915" y="1793750"/>
                </a:lnTo>
                <a:cubicBezTo>
                  <a:pt x="5296915" y="1991887"/>
                  <a:pt x="5144106" y="2152509"/>
                  <a:pt x="4955607" y="2152509"/>
                </a:cubicBezTo>
                <a:lnTo>
                  <a:pt x="2733998" y="2152509"/>
                </a:lnTo>
                <a:lnTo>
                  <a:pt x="2562917" y="2152509"/>
                </a:lnTo>
                <a:lnTo>
                  <a:pt x="341309" y="2152509"/>
                </a:lnTo>
                <a:cubicBezTo>
                  <a:pt x="152809" y="2152509"/>
                  <a:pt x="0" y="1991887"/>
                  <a:pt x="0" y="1793750"/>
                </a:cubicBezTo>
                <a:lnTo>
                  <a:pt x="0" y="1224655"/>
                </a:lnTo>
                <a:lnTo>
                  <a:pt x="511788" y="1224655"/>
                </a:lnTo>
                <a:lnTo>
                  <a:pt x="511788" y="1373055"/>
                </a:lnTo>
                <a:lnTo>
                  <a:pt x="813296" y="1076255"/>
                </a:lnTo>
                <a:lnTo>
                  <a:pt x="511788" y="779454"/>
                </a:lnTo>
                <a:lnTo>
                  <a:pt x="511788" y="927854"/>
                </a:lnTo>
                <a:lnTo>
                  <a:pt x="0" y="927854"/>
                </a:lnTo>
                <a:lnTo>
                  <a:pt x="0" y="358759"/>
                </a:lnTo>
                <a:cubicBezTo>
                  <a:pt x="0" y="160622"/>
                  <a:pt x="152809" y="0"/>
                  <a:pt x="341309" y="0"/>
                </a:cubicBezTo>
                <a:close/>
              </a:path>
            </a:pathLst>
          </a:cu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sz="2700"/>
          </a:p>
        </p:txBody>
      </p:sp>
      <p:sp>
        <p:nvSpPr>
          <p:cNvPr id="62" name="자유형: 도형 43">
            <a:extLst>
              <a:ext uri="{FF2B5EF4-FFF2-40B4-BE49-F238E27FC236}">
                <a16:creationId xmlns:a16="http://schemas.microsoft.com/office/drawing/2014/main" id="{7E4A328C-CE26-4FD7-B71D-1D99876247EA}"/>
              </a:ext>
            </a:extLst>
          </p:cNvPr>
          <p:cNvSpPr/>
          <p:nvPr/>
        </p:nvSpPr>
        <p:spPr>
          <a:xfrm>
            <a:off x="1303298" y="3344550"/>
            <a:ext cx="4097674" cy="1644797"/>
          </a:xfrm>
          <a:custGeom>
            <a:avLst/>
            <a:gdLst>
              <a:gd name="connsiteX0" fmla="*/ 341308 w 5296915"/>
              <a:gd name="connsiteY0" fmla="*/ 0 h 2152509"/>
              <a:gd name="connsiteX1" fmla="*/ 2562917 w 5296915"/>
              <a:gd name="connsiteY1" fmla="*/ 0 h 2152509"/>
              <a:gd name="connsiteX2" fmla="*/ 2733998 w 5296915"/>
              <a:gd name="connsiteY2" fmla="*/ 0 h 2152509"/>
              <a:gd name="connsiteX3" fmla="*/ 4955607 w 5296915"/>
              <a:gd name="connsiteY3" fmla="*/ 0 h 2152509"/>
              <a:gd name="connsiteX4" fmla="*/ 5296915 w 5296915"/>
              <a:gd name="connsiteY4" fmla="*/ 358759 h 2152509"/>
              <a:gd name="connsiteX5" fmla="*/ 5296915 w 5296915"/>
              <a:gd name="connsiteY5" fmla="*/ 1793750 h 2152509"/>
              <a:gd name="connsiteX6" fmla="*/ 4955607 w 5296915"/>
              <a:gd name="connsiteY6" fmla="*/ 2152509 h 2152509"/>
              <a:gd name="connsiteX7" fmla="*/ 2733998 w 5296915"/>
              <a:gd name="connsiteY7" fmla="*/ 2152509 h 2152509"/>
              <a:gd name="connsiteX8" fmla="*/ 2562917 w 5296915"/>
              <a:gd name="connsiteY8" fmla="*/ 2152509 h 2152509"/>
              <a:gd name="connsiteX9" fmla="*/ 341308 w 5296915"/>
              <a:gd name="connsiteY9" fmla="*/ 2152509 h 2152509"/>
              <a:gd name="connsiteX10" fmla="*/ 0 w 5296915"/>
              <a:gd name="connsiteY10" fmla="*/ 1793750 h 2152509"/>
              <a:gd name="connsiteX11" fmla="*/ 0 w 5296915"/>
              <a:gd name="connsiteY11" fmla="*/ 1224655 h 2152509"/>
              <a:gd name="connsiteX12" fmla="*/ 523838 w 5296915"/>
              <a:gd name="connsiteY12" fmla="*/ 1224655 h 2152509"/>
              <a:gd name="connsiteX13" fmla="*/ 523838 w 5296915"/>
              <a:gd name="connsiteY13" fmla="*/ 1373055 h 2152509"/>
              <a:gd name="connsiteX14" fmla="*/ 825347 w 5296915"/>
              <a:gd name="connsiteY14" fmla="*/ 1076255 h 2152509"/>
              <a:gd name="connsiteX15" fmla="*/ 523838 w 5296915"/>
              <a:gd name="connsiteY15" fmla="*/ 779454 h 2152509"/>
              <a:gd name="connsiteX16" fmla="*/ 523838 w 5296915"/>
              <a:gd name="connsiteY16" fmla="*/ 927854 h 2152509"/>
              <a:gd name="connsiteX17" fmla="*/ 0 w 5296915"/>
              <a:gd name="connsiteY17" fmla="*/ 927854 h 2152509"/>
              <a:gd name="connsiteX18" fmla="*/ 0 w 5296915"/>
              <a:gd name="connsiteY18" fmla="*/ 358759 h 2152509"/>
              <a:gd name="connsiteX19" fmla="*/ 341308 w 5296915"/>
              <a:gd name="connsiteY19" fmla="*/ 0 h 2152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296915" h="2152509">
                <a:moveTo>
                  <a:pt x="341308" y="0"/>
                </a:moveTo>
                <a:lnTo>
                  <a:pt x="2562917" y="0"/>
                </a:lnTo>
                <a:lnTo>
                  <a:pt x="2733998" y="0"/>
                </a:lnTo>
                <a:lnTo>
                  <a:pt x="4955607" y="0"/>
                </a:lnTo>
                <a:cubicBezTo>
                  <a:pt x="5144106" y="0"/>
                  <a:pt x="5296915" y="160622"/>
                  <a:pt x="5296915" y="358759"/>
                </a:cubicBezTo>
                <a:lnTo>
                  <a:pt x="5296915" y="1793750"/>
                </a:lnTo>
                <a:cubicBezTo>
                  <a:pt x="5296915" y="1991887"/>
                  <a:pt x="5144106" y="2152509"/>
                  <a:pt x="4955607" y="2152509"/>
                </a:cubicBezTo>
                <a:lnTo>
                  <a:pt x="2733998" y="2152509"/>
                </a:lnTo>
                <a:lnTo>
                  <a:pt x="2562917" y="2152509"/>
                </a:lnTo>
                <a:lnTo>
                  <a:pt x="341308" y="2152509"/>
                </a:lnTo>
                <a:cubicBezTo>
                  <a:pt x="152809" y="2152509"/>
                  <a:pt x="0" y="1991887"/>
                  <a:pt x="0" y="1793750"/>
                </a:cubicBezTo>
                <a:lnTo>
                  <a:pt x="0" y="1224655"/>
                </a:lnTo>
                <a:lnTo>
                  <a:pt x="523838" y="1224655"/>
                </a:lnTo>
                <a:lnTo>
                  <a:pt x="523838" y="1373055"/>
                </a:lnTo>
                <a:lnTo>
                  <a:pt x="825347" y="1076255"/>
                </a:lnTo>
                <a:lnTo>
                  <a:pt x="523838" y="779454"/>
                </a:lnTo>
                <a:lnTo>
                  <a:pt x="523838" y="927854"/>
                </a:lnTo>
                <a:lnTo>
                  <a:pt x="0" y="927854"/>
                </a:lnTo>
                <a:lnTo>
                  <a:pt x="0" y="358759"/>
                </a:lnTo>
                <a:cubicBezTo>
                  <a:pt x="0" y="160622"/>
                  <a:pt x="152809" y="0"/>
                  <a:pt x="341308"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sz="3600"/>
          </a:p>
        </p:txBody>
      </p:sp>
      <p:grpSp>
        <p:nvGrpSpPr>
          <p:cNvPr id="63" name="Group 62">
            <a:extLst>
              <a:ext uri="{FF2B5EF4-FFF2-40B4-BE49-F238E27FC236}">
                <a16:creationId xmlns:a16="http://schemas.microsoft.com/office/drawing/2014/main" id="{392FDB15-5858-4F56-B79C-47110AF407B2}"/>
              </a:ext>
            </a:extLst>
          </p:cNvPr>
          <p:cNvGrpSpPr/>
          <p:nvPr/>
        </p:nvGrpSpPr>
        <p:grpSpPr>
          <a:xfrm>
            <a:off x="1845936" y="3372908"/>
            <a:ext cx="3289939" cy="1320702"/>
            <a:chOff x="2555081" y="4122350"/>
            <a:chExt cx="1546974" cy="1724569"/>
          </a:xfrm>
        </p:grpSpPr>
        <p:sp>
          <p:nvSpPr>
            <p:cNvPr id="64" name="TextBox 63">
              <a:extLst>
                <a:ext uri="{FF2B5EF4-FFF2-40B4-BE49-F238E27FC236}">
                  <a16:creationId xmlns:a16="http://schemas.microsoft.com/office/drawing/2014/main" id="{3B074CC8-50E8-441B-B1E0-C133EA6CB5C3}"/>
                </a:ext>
              </a:extLst>
            </p:cNvPr>
            <p:cNvSpPr txBox="1"/>
            <p:nvPr/>
          </p:nvSpPr>
          <p:spPr>
            <a:xfrm>
              <a:off x="2621964" y="4520669"/>
              <a:ext cx="1480091" cy="1326250"/>
            </a:xfrm>
            <a:prstGeom prst="rect">
              <a:avLst/>
            </a:prstGeom>
            <a:noFill/>
          </p:spPr>
          <p:txBody>
            <a:bodyPr wrap="square" rtlCol="0">
              <a:spAutoFit/>
            </a:bodyPr>
            <a:lstStyle/>
            <a:p>
              <a:pPr marL="171450" indent="-171450">
                <a:buFontTx/>
                <a:buChar char="-"/>
              </a:pPr>
              <a:r>
                <a:rPr lang="en-US" sz="1200" dirty="0">
                  <a:solidFill>
                    <a:schemeClr val="bg1"/>
                  </a:solidFill>
                  <a:cs typeface="Arial" pitchFamily="34" charset="0"/>
                </a:rPr>
                <a:t>Selenium based</a:t>
              </a:r>
            </a:p>
            <a:p>
              <a:pPr marL="171450" indent="-171450">
                <a:buFontTx/>
                <a:buChar char="-"/>
              </a:pPr>
              <a:r>
                <a:rPr lang="en-US" sz="1200" dirty="0">
                  <a:solidFill>
                    <a:schemeClr val="bg1"/>
                  </a:solidFill>
                  <a:cs typeface="Arial" pitchFamily="34" charset="0"/>
                </a:rPr>
                <a:t>Poi integrated to handle excel</a:t>
              </a:r>
            </a:p>
            <a:p>
              <a:pPr marL="171450" indent="-171450">
                <a:buFontTx/>
                <a:buChar char="-"/>
              </a:pPr>
              <a:r>
                <a:rPr lang="en-US" sz="1200" dirty="0">
                  <a:solidFill>
                    <a:schemeClr val="bg1"/>
                  </a:solidFill>
                  <a:cs typeface="Arial" pitchFamily="34" charset="0"/>
                </a:rPr>
                <a:t>Modular </a:t>
              </a:r>
            </a:p>
            <a:p>
              <a:pPr marL="171450" indent="-171450">
                <a:buFontTx/>
                <a:buChar char="-"/>
              </a:pPr>
              <a:r>
                <a:rPr lang="en-US" sz="1200" dirty="0">
                  <a:solidFill>
                    <a:schemeClr val="bg1"/>
                  </a:solidFill>
                  <a:cs typeface="Arial" pitchFamily="34" charset="0"/>
                </a:rPr>
                <a:t>Page object model</a:t>
              </a:r>
            </a:p>
            <a:p>
              <a:endParaRPr lang="ko-KR" altLang="en-US" sz="1200" dirty="0">
                <a:solidFill>
                  <a:schemeClr val="bg1"/>
                </a:solidFill>
                <a:cs typeface="Arial" pitchFamily="34" charset="0"/>
              </a:endParaRPr>
            </a:p>
          </p:txBody>
        </p:sp>
        <p:sp>
          <p:nvSpPr>
            <p:cNvPr id="65" name="TextBox 64">
              <a:extLst>
                <a:ext uri="{FF2B5EF4-FFF2-40B4-BE49-F238E27FC236}">
                  <a16:creationId xmlns:a16="http://schemas.microsoft.com/office/drawing/2014/main" id="{2E01635F-C7C8-4D88-88BE-418E3C716B52}"/>
                </a:ext>
              </a:extLst>
            </p:cNvPr>
            <p:cNvSpPr txBox="1"/>
            <p:nvPr/>
          </p:nvSpPr>
          <p:spPr>
            <a:xfrm>
              <a:off x="2555081" y="4122350"/>
              <a:ext cx="1480091" cy="361705"/>
            </a:xfrm>
            <a:prstGeom prst="rect">
              <a:avLst/>
            </a:prstGeom>
            <a:noFill/>
          </p:spPr>
          <p:txBody>
            <a:bodyPr wrap="square" rtlCol="0">
              <a:spAutoFit/>
            </a:bodyPr>
            <a:lstStyle/>
            <a:p>
              <a:r>
                <a:rPr lang="en-US" altLang="ko-KR" sz="1200" b="1">
                  <a:solidFill>
                    <a:schemeClr val="bg1"/>
                  </a:solidFill>
                  <a:cs typeface="Arial" pitchFamily="34" charset="0"/>
                </a:rPr>
                <a:t>How it works? </a:t>
              </a:r>
              <a:endParaRPr lang="ko-KR" altLang="en-US" sz="1200" b="1">
                <a:solidFill>
                  <a:schemeClr val="bg1"/>
                </a:solidFill>
                <a:cs typeface="Arial" pitchFamily="34" charset="0"/>
              </a:endParaRPr>
            </a:p>
          </p:txBody>
        </p:sp>
      </p:grpSp>
      <p:grpSp>
        <p:nvGrpSpPr>
          <p:cNvPr id="66" name="Group 65">
            <a:extLst>
              <a:ext uri="{FF2B5EF4-FFF2-40B4-BE49-F238E27FC236}">
                <a16:creationId xmlns:a16="http://schemas.microsoft.com/office/drawing/2014/main" id="{F4374923-96B4-43B3-A744-871771293B5F}"/>
              </a:ext>
            </a:extLst>
          </p:cNvPr>
          <p:cNvGrpSpPr/>
          <p:nvPr/>
        </p:nvGrpSpPr>
        <p:grpSpPr>
          <a:xfrm>
            <a:off x="7787286" y="3358636"/>
            <a:ext cx="3545251" cy="2004394"/>
            <a:chOff x="2543519" y="4091709"/>
            <a:chExt cx="1622785" cy="2555830"/>
          </a:xfrm>
        </p:grpSpPr>
        <p:sp>
          <p:nvSpPr>
            <p:cNvPr id="67" name="TextBox 66">
              <a:extLst>
                <a:ext uri="{FF2B5EF4-FFF2-40B4-BE49-F238E27FC236}">
                  <a16:creationId xmlns:a16="http://schemas.microsoft.com/office/drawing/2014/main" id="{F8944B85-463F-4784-93D0-7120A0FA3D0B}"/>
                </a:ext>
              </a:extLst>
            </p:cNvPr>
            <p:cNvSpPr txBox="1"/>
            <p:nvPr/>
          </p:nvSpPr>
          <p:spPr>
            <a:xfrm>
              <a:off x="2686213" y="4410574"/>
              <a:ext cx="1480091" cy="2236965"/>
            </a:xfrm>
            <a:prstGeom prst="rect">
              <a:avLst/>
            </a:prstGeom>
            <a:noFill/>
          </p:spPr>
          <p:txBody>
            <a:bodyPr wrap="square" rtlCol="0">
              <a:spAutoFit/>
            </a:bodyPr>
            <a:lstStyle/>
            <a:p>
              <a:pPr marL="171450" indent="-171450">
                <a:buFontTx/>
                <a:buChar char="-"/>
              </a:pPr>
              <a:r>
                <a:rPr lang="en-US" sz="1200" dirty="0">
                  <a:solidFill>
                    <a:schemeClr val="bg1"/>
                  </a:solidFill>
                  <a:cs typeface="Arial" pitchFamily="34" charset="0"/>
                </a:rPr>
                <a:t>It is a robust solution to the problem statement.</a:t>
              </a:r>
            </a:p>
            <a:p>
              <a:pPr marL="171450" indent="-171450">
                <a:buFontTx/>
                <a:buChar char="-"/>
              </a:pPr>
              <a:r>
                <a:rPr lang="en-US" sz="1200" dirty="0">
                  <a:solidFill>
                    <a:schemeClr val="bg1"/>
                  </a:solidFill>
                  <a:cs typeface="Arial" pitchFamily="34" charset="0"/>
                </a:rPr>
                <a:t>Framework is POM based.</a:t>
              </a:r>
            </a:p>
            <a:p>
              <a:pPr marL="171450" indent="-171450">
                <a:buFontTx/>
                <a:buChar char="-"/>
              </a:pPr>
              <a:r>
                <a:rPr lang="en-US" sz="1200" dirty="0">
                  <a:solidFill>
                    <a:schemeClr val="bg1"/>
                  </a:solidFill>
                  <a:cs typeface="Arial" pitchFamily="34" charset="0"/>
                </a:rPr>
                <a:t>Reporting is enabled.</a:t>
              </a:r>
            </a:p>
            <a:p>
              <a:pPr marL="171450" indent="-171450">
                <a:buFontTx/>
                <a:buChar char="-"/>
              </a:pPr>
              <a:r>
                <a:rPr lang="en-US" sz="1200" dirty="0">
                  <a:solidFill>
                    <a:schemeClr val="bg1"/>
                  </a:solidFill>
                  <a:cs typeface="Arial" pitchFamily="34" charset="0"/>
                </a:rPr>
                <a:t>Reading and writing into Excel made easy</a:t>
              </a:r>
            </a:p>
            <a:p>
              <a:pPr marL="171450" indent="-171450">
                <a:buFontTx/>
                <a:buChar char="-"/>
              </a:pPr>
              <a:r>
                <a:rPr lang="en-US" sz="1200" dirty="0">
                  <a:solidFill>
                    <a:schemeClr val="bg1"/>
                  </a:solidFill>
                  <a:cs typeface="Arial" pitchFamily="34" charset="0"/>
                </a:rPr>
                <a:t>Objects captured for each page.</a:t>
              </a:r>
            </a:p>
            <a:p>
              <a:endParaRPr lang="en-US" sz="1200" dirty="0">
                <a:solidFill>
                  <a:schemeClr val="bg1"/>
                </a:solidFill>
                <a:cs typeface="Arial" pitchFamily="34" charset="0"/>
              </a:endParaRPr>
            </a:p>
            <a:p>
              <a:endParaRPr lang="ko-KR" altLang="en-US" sz="1200" dirty="0">
                <a:solidFill>
                  <a:schemeClr val="bg1"/>
                </a:solidFill>
                <a:cs typeface="Arial" pitchFamily="34" charset="0"/>
              </a:endParaRPr>
            </a:p>
          </p:txBody>
        </p:sp>
        <p:sp>
          <p:nvSpPr>
            <p:cNvPr id="68" name="TextBox 67">
              <a:extLst>
                <a:ext uri="{FF2B5EF4-FFF2-40B4-BE49-F238E27FC236}">
                  <a16:creationId xmlns:a16="http://schemas.microsoft.com/office/drawing/2014/main" id="{C425D7BD-8036-42C4-8559-D8A26A47E99A}"/>
                </a:ext>
              </a:extLst>
            </p:cNvPr>
            <p:cNvSpPr txBox="1"/>
            <p:nvPr/>
          </p:nvSpPr>
          <p:spPr>
            <a:xfrm>
              <a:off x="2543519" y="4091709"/>
              <a:ext cx="1480091" cy="353205"/>
            </a:xfrm>
            <a:prstGeom prst="rect">
              <a:avLst/>
            </a:prstGeom>
            <a:noFill/>
          </p:spPr>
          <p:txBody>
            <a:bodyPr wrap="square" rtlCol="0">
              <a:spAutoFit/>
            </a:bodyPr>
            <a:lstStyle/>
            <a:p>
              <a:r>
                <a:rPr lang="en-US" altLang="ko-KR" sz="1200" b="1">
                  <a:solidFill>
                    <a:schemeClr val="bg1"/>
                  </a:solidFill>
                  <a:cs typeface="Arial" pitchFamily="34" charset="0"/>
                </a:rPr>
                <a:t>Why it works?</a:t>
              </a:r>
              <a:endParaRPr lang="ko-KR" altLang="en-US" sz="1200" b="1">
                <a:solidFill>
                  <a:schemeClr val="bg1"/>
                </a:solidFill>
                <a:cs typeface="Arial" pitchFamily="34" charset="0"/>
              </a:endParaRPr>
            </a:p>
          </p:txBody>
        </p:sp>
      </p:grpSp>
    </p:spTree>
    <p:extLst>
      <p:ext uri="{BB962C8B-B14F-4D97-AF65-F5344CB8AC3E}">
        <p14:creationId xmlns:p14="http://schemas.microsoft.com/office/powerpoint/2010/main" val="11079364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391463DD-FC6C-4F7D-B3E0-C8EBF7EC33B9}"/>
              </a:ext>
            </a:extLst>
          </p:cNvPr>
          <p:cNvSpPr txBox="1"/>
          <p:nvPr/>
        </p:nvSpPr>
        <p:spPr>
          <a:xfrm>
            <a:off x="1871538" y="2466395"/>
            <a:ext cx="4600283" cy="276999"/>
          </a:xfrm>
          <a:prstGeom prst="rect">
            <a:avLst/>
          </a:prstGeom>
          <a:noFill/>
        </p:spPr>
        <p:txBody>
          <a:bodyPr wrap="square" rtlCol="0" anchor="ctr">
            <a:spAutoFit/>
          </a:bodyPr>
          <a:lstStyle/>
          <a:p>
            <a:r>
              <a:rPr lang="en-US" sz="1200" b="1" dirty="0">
                <a:solidFill>
                  <a:schemeClr val="bg2">
                    <a:lumMod val="50000"/>
                  </a:schemeClr>
                </a:solidFill>
                <a:cs typeface="Arial" pitchFamily="34" charset="0"/>
              </a:rPr>
              <a:t>Modular and POM based</a:t>
            </a:r>
            <a:endParaRPr lang="en-PT" sz="1200" dirty="0">
              <a:solidFill>
                <a:schemeClr val="bg2">
                  <a:lumMod val="50000"/>
                </a:schemeClr>
              </a:solidFill>
              <a:cs typeface="Arial" pitchFamily="34" charset="0"/>
            </a:endParaRPr>
          </a:p>
        </p:txBody>
      </p:sp>
      <p:grpSp>
        <p:nvGrpSpPr>
          <p:cNvPr id="10" name="그룹 85">
            <a:extLst>
              <a:ext uri="{FF2B5EF4-FFF2-40B4-BE49-F238E27FC236}">
                <a16:creationId xmlns:a16="http://schemas.microsoft.com/office/drawing/2014/main" id="{FD816260-2BB7-4BE5-AE18-F4DA3BA5A79A}"/>
              </a:ext>
            </a:extLst>
          </p:cNvPr>
          <p:cNvGrpSpPr/>
          <p:nvPr/>
        </p:nvGrpSpPr>
        <p:grpSpPr>
          <a:xfrm>
            <a:off x="1396381" y="2389450"/>
            <a:ext cx="430886" cy="430886"/>
            <a:chOff x="1919125" y="2961241"/>
            <a:chExt cx="430886" cy="430886"/>
          </a:xfrm>
        </p:grpSpPr>
        <p:sp>
          <p:nvSpPr>
            <p:cNvPr id="11" name="Oval 9">
              <a:extLst>
                <a:ext uri="{FF2B5EF4-FFF2-40B4-BE49-F238E27FC236}">
                  <a16:creationId xmlns:a16="http://schemas.microsoft.com/office/drawing/2014/main" id="{E7FCE579-A721-4F55-AD32-1B181880C5ED}"/>
                </a:ext>
              </a:extLst>
            </p:cNvPr>
            <p:cNvSpPr/>
            <p:nvPr/>
          </p:nvSpPr>
          <p:spPr>
            <a:xfrm>
              <a:off x="1919125" y="2961241"/>
              <a:ext cx="430886" cy="430886"/>
            </a:xfrm>
            <a:prstGeom prst="ellipse">
              <a:avLst/>
            </a:prstGeom>
            <a:solidFill>
              <a:schemeClr val="accent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2" name="TextBox 11">
              <a:extLst>
                <a:ext uri="{FF2B5EF4-FFF2-40B4-BE49-F238E27FC236}">
                  <a16:creationId xmlns:a16="http://schemas.microsoft.com/office/drawing/2014/main" id="{197A7E7B-4C39-48AB-8CE0-B091A99BA55B}"/>
                </a:ext>
              </a:extLst>
            </p:cNvPr>
            <p:cNvSpPr txBox="1"/>
            <p:nvPr/>
          </p:nvSpPr>
          <p:spPr>
            <a:xfrm>
              <a:off x="2034694" y="3068962"/>
              <a:ext cx="199748" cy="215444"/>
            </a:xfrm>
            <a:prstGeom prst="rect">
              <a:avLst/>
            </a:prstGeom>
            <a:noFill/>
          </p:spPr>
          <p:txBody>
            <a:bodyPr wrap="square" tIns="0" bIns="0" rtlCol="0" anchor="ctr">
              <a:spAutoFit/>
            </a:bodyPr>
            <a:lstStyle/>
            <a:p>
              <a:pPr algn="ctr"/>
              <a:r>
                <a:rPr lang="en-US" altLang="ko-KR" sz="1400" b="1">
                  <a:solidFill>
                    <a:schemeClr val="bg1"/>
                  </a:solidFill>
                  <a:cs typeface="Arial" pitchFamily="34" charset="0"/>
                </a:rPr>
                <a:t>1</a:t>
              </a:r>
            </a:p>
          </p:txBody>
        </p:sp>
      </p:grpSp>
      <p:sp>
        <p:nvSpPr>
          <p:cNvPr id="13" name="TextBox 12">
            <a:extLst>
              <a:ext uri="{FF2B5EF4-FFF2-40B4-BE49-F238E27FC236}">
                <a16:creationId xmlns:a16="http://schemas.microsoft.com/office/drawing/2014/main" id="{0CA134A7-D7C9-4E0A-B327-4D4C3E2D6DD4}"/>
              </a:ext>
            </a:extLst>
          </p:cNvPr>
          <p:cNvSpPr txBox="1"/>
          <p:nvPr/>
        </p:nvSpPr>
        <p:spPr>
          <a:xfrm>
            <a:off x="1871538" y="3445431"/>
            <a:ext cx="4600283" cy="261610"/>
          </a:xfrm>
          <a:prstGeom prst="rect">
            <a:avLst/>
          </a:prstGeom>
          <a:noFill/>
        </p:spPr>
        <p:txBody>
          <a:bodyPr wrap="square" rtlCol="0" anchor="ctr">
            <a:spAutoFit/>
          </a:bodyPr>
          <a:lstStyle/>
          <a:p>
            <a:r>
              <a:rPr lang="en-US" altLang="ko-KR" sz="1100" dirty="0">
                <a:solidFill>
                  <a:schemeClr val="bg2">
                    <a:lumMod val="50000"/>
                  </a:schemeClr>
                </a:solidFill>
                <a:cs typeface="Arial" pitchFamily="34" charset="0"/>
              </a:rPr>
              <a:t>Reporting Capable</a:t>
            </a:r>
            <a:endParaRPr lang="ko-KR" altLang="en-US" sz="1100" dirty="0">
              <a:solidFill>
                <a:schemeClr val="bg2">
                  <a:lumMod val="50000"/>
                </a:schemeClr>
              </a:solidFill>
              <a:cs typeface="Arial" pitchFamily="34" charset="0"/>
            </a:endParaRPr>
          </a:p>
        </p:txBody>
      </p:sp>
      <p:grpSp>
        <p:nvGrpSpPr>
          <p:cNvPr id="14" name="그룹 86">
            <a:extLst>
              <a:ext uri="{FF2B5EF4-FFF2-40B4-BE49-F238E27FC236}">
                <a16:creationId xmlns:a16="http://schemas.microsoft.com/office/drawing/2014/main" id="{BBB97C0B-1E39-41CD-AFC3-00CCD5965888}"/>
              </a:ext>
            </a:extLst>
          </p:cNvPr>
          <p:cNvGrpSpPr/>
          <p:nvPr/>
        </p:nvGrpSpPr>
        <p:grpSpPr>
          <a:xfrm>
            <a:off x="1396381" y="3360794"/>
            <a:ext cx="430886" cy="430886"/>
            <a:chOff x="1919125" y="3614308"/>
            <a:chExt cx="430886" cy="430886"/>
          </a:xfrm>
        </p:grpSpPr>
        <p:sp>
          <p:nvSpPr>
            <p:cNvPr id="15" name="Oval 31">
              <a:extLst>
                <a:ext uri="{FF2B5EF4-FFF2-40B4-BE49-F238E27FC236}">
                  <a16:creationId xmlns:a16="http://schemas.microsoft.com/office/drawing/2014/main" id="{355F4709-F11E-4A62-AA8B-FC6DDF5F04A4}"/>
                </a:ext>
              </a:extLst>
            </p:cNvPr>
            <p:cNvSpPr/>
            <p:nvPr/>
          </p:nvSpPr>
          <p:spPr>
            <a:xfrm>
              <a:off x="1919125" y="3614308"/>
              <a:ext cx="430886" cy="430886"/>
            </a:xfrm>
            <a:prstGeom prst="ellipse">
              <a:avLst/>
            </a:prstGeom>
            <a:solidFill>
              <a:schemeClr val="accent3"/>
            </a:solidFill>
            <a:ln w="381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6" name="TextBox 15">
              <a:extLst>
                <a:ext uri="{FF2B5EF4-FFF2-40B4-BE49-F238E27FC236}">
                  <a16:creationId xmlns:a16="http://schemas.microsoft.com/office/drawing/2014/main" id="{4A189D5B-3667-4EF8-8723-10EEB7020575}"/>
                </a:ext>
              </a:extLst>
            </p:cNvPr>
            <p:cNvSpPr txBox="1"/>
            <p:nvPr/>
          </p:nvSpPr>
          <p:spPr>
            <a:xfrm>
              <a:off x="2034694" y="3722029"/>
              <a:ext cx="199748" cy="215444"/>
            </a:xfrm>
            <a:prstGeom prst="rect">
              <a:avLst/>
            </a:prstGeom>
            <a:noFill/>
          </p:spPr>
          <p:txBody>
            <a:bodyPr wrap="square" tIns="0" bIns="0" rtlCol="0" anchor="ctr">
              <a:spAutoFit/>
            </a:bodyPr>
            <a:lstStyle/>
            <a:p>
              <a:pPr algn="ctr"/>
              <a:r>
                <a:rPr lang="en-US" altLang="ko-KR" sz="1400" b="1">
                  <a:solidFill>
                    <a:schemeClr val="bg1"/>
                  </a:solidFill>
                  <a:cs typeface="Arial" pitchFamily="34" charset="0"/>
                </a:rPr>
                <a:t>2</a:t>
              </a:r>
            </a:p>
          </p:txBody>
        </p:sp>
      </p:grpSp>
      <p:sp>
        <p:nvSpPr>
          <p:cNvPr id="17" name="TextBox 16">
            <a:extLst>
              <a:ext uri="{FF2B5EF4-FFF2-40B4-BE49-F238E27FC236}">
                <a16:creationId xmlns:a16="http://schemas.microsoft.com/office/drawing/2014/main" id="{E6755A1F-4BE8-48B7-9FBC-DF49BF5D299A}"/>
              </a:ext>
            </a:extLst>
          </p:cNvPr>
          <p:cNvSpPr txBox="1"/>
          <p:nvPr/>
        </p:nvSpPr>
        <p:spPr>
          <a:xfrm>
            <a:off x="1871538" y="4390899"/>
            <a:ext cx="4724571" cy="276999"/>
          </a:xfrm>
          <a:prstGeom prst="rect">
            <a:avLst/>
          </a:prstGeom>
          <a:noFill/>
        </p:spPr>
        <p:txBody>
          <a:bodyPr wrap="square" rtlCol="0" anchor="ctr">
            <a:spAutoFit/>
          </a:bodyPr>
          <a:lstStyle/>
          <a:p>
            <a:r>
              <a:rPr lang="en-US" altLang="ko-KR" sz="1200" dirty="0">
                <a:solidFill>
                  <a:schemeClr val="tx1">
                    <a:lumMod val="75000"/>
                    <a:lumOff val="25000"/>
                  </a:schemeClr>
                </a:solidFill>
                <a:cs typeface="Arial" pitchFamily="34" charset="0"/>
              </a:rPr>
              <a:t>Maven used for Dependencies</a:t>
            </a:r>
            <a:endParaRPr lang="ko-KR" altLang="en-US" sz="1200" dirty="0">
              <a:solidFill>
                <a:schemeClr val="tx1">
                  <a:lumMod val="75000"/>
                  <a:lumOff val="25000"/>
                </a:schemeClr>
              </a:solidFill>
              <a:cs typeface="Arial" pitchFamily="34" charset="0"/>
            </a:endParaRPr>
          </a:p>
        </p:txBody>
      </p:sp>
      <p:grpSp>
        <p:nvGrpSpPr>
          <p:cNvPr id="18" name="그룹 87">
            <a:extLst>
              <a:ext uri="{FF2B5EF4-FFF2-40B4-BE49-F238E27FC236}">
                <a16:creationId xmlns:a16="http://schemas.microsoft.com/office/drawing/2014/main" id="{87B17649-5087-4675-994F-113D99E37E04}"/>
              </a:ext>
            </a:extLst>
          </p:cNvPr>
          <p:cNvGrpSpPr/>
          <p:nvPr/>
        </p:nvGrpSpPr>
        <p:grpSpPr>
          <a:xfrm>
            <a:off x="1396381" y="4296626"/>
            <a:ext cx="430886" cy="430886"/>
            <a:chOff x="1919125" y="4598303"/>
            <a:chExt cx="430886" cy="430886"/>
          </a:xfrm>
        </p:grpSpPr>
        <p:sp>
          <p:nvSpPr>
            <p:cNvPr id="19" name="Oval 35">
              <a:extLst>
                <a:ext uri="{FF2B5EF4-FFF2-40B4-BE49-F238E27FC236}">
                  <a16:creationId xmlns:a16="http://schemas.microsoft.com/office/drawing/2014/main" id="{28E7EF64-5ED8-4884-84D1-48369857B436}"/>
                </a:ext>
              </a:extLst>
            </p:cNvPr>
            <p:cNvSpPr/>
            <p:nvPr/>
          </p:nvSpPr>
          <p:spPr>
            <a:xfrm>
              <a:off x="1919125" y="4598303"/>
              <a:ext cx="430886" cy="430886"/>
            </a:xfrm>
            <a:prstGeom prst="ellipse">
              <a:avLst/>
            </a:prstGeom>
            <a:solidFill>
              <a:schemeClr val="accent4"/>
            </a:solidFill>
            <a:ln w="381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20" name="TextBox 19">
              <a:extLst>
                <a:ext uri="{FF2B5EF4-FFF2-40B4-BE49-F238E27FC236}">
                  <a16:creationId xmlns:a16="http://schemas.microsoft.com/office/drawing/2014/main" id="{58CF297F-88F4-476B-A763-82D1138787EE}"/>
                </a:ext>
              </a:extLst>
            </p:cNvPr>
            <p:cNvSpPr txBox="1"/>
            <p:nvPr/>
          </p:nvSpPr>
          <p:spPr>
            <a:xfrm>
              <a:off x="2034694" y="4706024"/>
              <a:ext cx="199748" cy="215444"/>
            </a:xfrm>
            <a:prstGeom prst="rect">
              <a:avLst/>
            </a:prstGeom>
            <a:noFill/>
          </p:spPr>
          <p:txBody>
            <a:bodyPr wrap="square" tIns="0" bIns="0" rtlCol="0" anchor="ctr">
              <a:spAutoFit/>
            </a:bodyPr>
            <a:lstStyle/>
            <a:p>
              <a:pPr algn="ctr"/>
              <a:r>
                <a:rPr lang="en-US" altLang="ko-KR" sz="1400" b="1">
                  <a:solidFill>
                    <a:schemeClr val="bg1"/>
                  </a:solidFill>
                  <a:cs typeface="Arial" pitchFamily="34" charset="0"/>
                </a:rPr>
                <a:t>3</a:t>
              </a:r>
            </a:p>
          </p:txBody>
        </p:sp>
      </p:grpSp>
      <p:sp>
        <p:nvSpPr>
          <p:cNvPr id="21" name="TextBox 20">
            <a:extLst>
              <a:ext uri="{FF2B5EF4-FFF2-40B4-BE49-F238E27FC236}">
                <a16:creationId xmlns:a16="http://schemas.microsoft.com/office/drawing/2014/main" id="{D258B295-6205-41A0-8A9B-8555BDD85E55}"/>
              </a:ext>
            </a:extLst>
          </p:cNvPr>
          <p:cNvSpPr txBox="1"/>
          <p:nvPr/>
        </p:nvSpPr>
        <p:spPr>
          <a:xfrm>
            <a:off x="8014600" y="2413487"/>
            <a:ext cx="4600283" cy="276999"/>
          </a:xfrm>
          <a:prstGeom prst="rect">
            <a:avLst/>
          </a:prstGeom>
          <a:noFill/>
        </p:spPr>
        <p:txBody>
          <a:bodyPr wrap="square" rtlCol="0" anchor="ctr">
            <a:spAutoFit/>
          </a:bodyPr>
          <a:lstStyle/>
          <a:p>
            <a:r>
              <a:rPr lang="en-US" altLang="ko-KR" sz="1200" b="1" dirty="0">
                <a:solidFill>
                  <a:schemeClr val="bg2">
                    <a:lumMod val="50000"/>
                  </a:schemeClr>
                </a:solidFill>
                <a:cs typeface="Arial" pitchFamily="34" charset="0"/>
              </a:rPr>
              <a:t>TestNG for execution handling and parallel execution</a:t>
            </a:r>
            <a:endParaRPr lang="en-US" sz="1100" dirty="0">
              <a:solidFill>
                <a:schemeClr val="bg2">
                  <a:lumMod val="50000"/>
                </a:schemeClr>
              </a:solidFill>
              <a:cs typeface="Arial" pitchFamily="34" charset="0"/>
            </a:endParaRPr>
          </a:p>
        </p:txBody>
      </p:sp>
      <p:grpSp>
        <p:nvGrpSpPr>
          <p:cNvPr id="22" name="그룹 88">
            <a:extLst>
              <a:ext uri="{FF2B5EF4-FFF2-40B4-BE49-F238E27FC236}">
                <a16:creationId xmlns:a16="http://schemas.microsoft.com/office/drawing/2014/main" id="{8FA5051D-1305-466F-BD46-A98CE99BEC8E}"/>
              </a:ext>
            </a:extLst>
          </p:cNvPr>
          <p:cNvGrpSpPr/>
          <p:nvPr/>
        </p:nvGrpSpPr>
        <p:grpSpPr>
          <a:xfrm>
            <a:off x="7539443" y="2336543"/>
            <a:ext cx="430886" cy="430886"/>
            <a:chOff x="1919125" y="5582298"/>
            <a:chExt cx="430886" cy="430886"/>
          </a:xfrm>
        </p:grpSpPr>
        <p:sp>
          <p:nvSpPr>
            <p:cNvPr id="23" name="Oval 39">
              <a:extLst>
                <a:ext uri="{FF2B5EF4-FFF2-40B4-BE49-F238E27FC236}">
                  <a16:creationId xmlns:a16="http://schemas.microsoft.com/office/drawing/2014/main" id="{1028AEB3-D8BD-4481-81BC-22406B237DAC}"/>
                </a:ext>
              </a:extLst>
            </p:cNvPr>
            <p:cNvSpPr/>
            <p:nvPr/>
          </p:nvSpPr>
          <p:spPr>
            <a:xfrm>
              <a:off x="1919125" y="5582298"/>
              <a:ext cx="430886" cy="430886"/>
            </a:xfrm>
            <a:prstGeom prst="ellipse">
              <a:avLst/>
            </a:pr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24" name="TextBox 23">
              <a:extLst>
                <a:ext uri="{FF2B5EF4-FFF2-40B4-BE49-F238E27FC236}">
                  <a16:creationId xmlns:a16="http://schemas.microsoft.com/office/drawing/2014/main" id="{C24C9284-A3AC-4F29-B121-41DF3BCBFB75}"/>
                </a:ext>
              </a:extLst>
            </p:cNvPr>
            <p:cNvSpPr txBox="1"/>
            <p:nvPr/>
          </p:nvSpPr>
          <p:spPr>
            <a:xfrm>
              <a:off x="2034694" y="5690019"/>
              <a:ext cx="199748" cy="215444"/>
            </a:xfrm>
            <a:prstGeom prst="rect">
              <a:avLst/>
            </a:prstGeom>
            <a:noFill/>
          </p:spPr>
          <p:txBody>
            <a:bodyPr wrap="square" tIns="0" bIns="0" rtlCol="0" anchor="ctr">
              <a:spAutoFit/>
            </a:bodyPr>
            <a:lstStyle/>
            <a:p>
              <a:pPr algn="ctr"/>
              <a:r>
                <a:rPr lang="en-US" altLang="ko-KR" sz="1400" b="1">
                  <a:solidFill>
                    <a:schemeClr val="bg1"/>
                  </a:solidFill>
                  <a:cs typeface="Arial" pitchFamily="34" charset="0"/>
                </a:rPr>
                <a:t>4</a:t>
              </a:r>
            </a:p>
          </p:txBody>
        </p:sp>
      </p:grpSp>
      <p:sp>
        <p:nvSpPr>
          <p:cNvPr id="26" name="Titel 3">
            <a:extLst>
              <a:ext uri="{FF2B5EF4-FFF2-40B4-BE49-F238E27FC236}">
                <a16:creationId xmlns:a16="http://schemas.microsoft.com/office/drawing/2014/main" id="{5D2D1CEC-AE90-4E1C-9419-5A890DB6FD07}"/>
              </a:ext>
            </a:extLst>
          </p:cNvPr>
          <p:cNvSpPr>
            <a:spLocks noGrp="1"/>
          </p:cNvSpPr>
          <p:nvPr>
            <p:ph type="title"/>
          </p:nvPr>
        </p:nvSpPr>
        <p:spPr>
          <a:xfrm>
            <a:off x="1582220" y="521609"/>
            <a:ext cx="9158340" cy="495841"/>
          </a:xfrm>
        </p:spPr>
        <p:txBody>
          <a:bodyPr/>
          <a:lstStyle/>
          <a:p>
            <a:r>
              <a:rPr lang="en-US" sz="2622" dirty="0"/>
              <a:t>Framework Features</a:t>
            </a:r>
          </a:p>
        </p:txBody>
      </p:sp>
      <p:grpSp>
        <p:nvGrpSpPr>
          <p:cNvPr id="27" name="그룹 85">
            <a:extLst>
              <a:ext uri="{FF2B5EF4-FFF2-40B4-BE49-F238E27FC236}">
                <a16:creationId xmlns:a16="http://schemas.microsoft.com/office/drawing/2014/main" id="{4F6F5312-254B-46A2-A9B6-4B5D4B2812E1}"/>
              </a:ext>
            </a:extLst>
          </p:cNvPr>
          <p:cNvGrpSpPr/>
          <p:nvPr/>
        </p:nvGrpSpPr>
        <p:grpSpPr>
          <a:xfrm>
            <a:off x="7539443" y="3282364"/>
            <a:ext cx="430886" cy="430886"/>
            <a:chOff x="1919125" y="2961241"/>
            <a:chExt cx="430886" cy="430886"/>
          </a:xfrm>
        </p:grpSpPr>
        <p:sp>
          <p:nvSpPr>
            <p:cNvPr id="28" name="Oval 9">
              <a:extLst>
                <a:ext uri="{FF2B5EF4-FFF2-40B4-BE49-F238E27FC236}">
                  <a16:creationId xmlns:a16="http://schemas.microsoft.com/office/drawing/2014/main" id="{15547635-1872-44AD-B80D-0141C09C9D95}"/>
                </a:ext>
              </a:extLst>
            </p:cNvPr>
            <p:cNvSpPr/>
            <p:nvPr/>
          </p:nvSpPr>
          <p:spPr>
            <a:xfrm>
              <a:off x="1919125" y="2961241"/>
              <a:ext cx="430886" cy="430886"/>
            </a:xfrm>
            <a:prstGeom prst="ellipse">
              <a:avLst/>
            </a:prstGeom>
            <a:solidFill>
              <a:schemeClr val="accent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29" name="TextBox 28">
              <a:extLst>
                <a:ext uri="{FF2B5EF4-FFF2-40B4-BE49-F238E27FC236}">
                  <a16:creationId xmlns:a16="http://schemas.microsoft.com/office/drawing/2014/main" id="{B4E14BC2-E613-45F9-8EBE-3AEF4BD57F01}"/>
                </a:ext>
              </a:extLst>
            </p:cNvPr>
            <p:cNvSpPr txBox="1"/>
            <p:nvPr/>
          </p:nvSpPr>
          <p:spPr>
            <a:xfrm>
              <a:off x="2034694" y="3068962"/>
              <a:ext cx="199748" cy="215444"/>
            </a:xfrm>
            <a:prstGeom prst="rect">
              <a:avLst/>
            </a:prstGeom>
            <a:noFill/>
          </p:spPr>
          <p:txBody>
            <a:bodyPr wrap="square" tIns="0" bIns="0" rtlCol="0" anchor="ctr">
              <a:spAutoFit/>
            </a:bodyPr>
            <a:lstStyle/>
            <a:p>
              <a:pPr algn="ctr"/>
              <a:r>
                <a:rPr lang="en-US" altLang="ko-KR" sz="1400" b="1">
                  <a:solidFill>
                    <a:schemeClr val="bg1"/>
                  </a:solidFill>
                  <a:cs typeface="Arial" pitchFamily="34" charset="0"/>
                </a:rPr>
                <a:t>5</a:t>
              </a:r>
            </a:p>
          </p:txBody>
        </p:sp>
      </p:grpSp>
      <p:grpSp>
        <p:nvGrpSpPr>
          <p:cNvPr id="30" name="그룹 86">
            <a:extLst>
              <a:ext uri="{FF2B5EF4-FFF2-40B4-BE49-F238E27FC236}">
                <a16:creationId xmlns:a16="http://schemas.microsoft.com/office/drawing/2014/main" id="{382F5E2D-535D-43D9-8720-ECAD88B179D0}"/>
              </a:ext>
            </a:extLst>
          </p:cNvPr>
          <p:cNvGrpSpPr/>
          <p:nvPr/>
        </p:nvGrpSpPr>
        <p:grpSpPr>
          <a:xfrm>
            <a:off x="7539443" y="4218196"/>
            <a:ext cx="430886" cy="430886"/>
            <a:chOff x="1919125" y="3614308"/>
            <a:chExt cx="430886" cy="430886"/>
          </a:xfrm>
        </p:grpSpPr>
        <p:sp>
          <p:nvSpPr>
            <p:cNvPr id="31" name="Oval 31">
              <a:extLst>
                <a:ext uri="{FF2B5EF4-FFF2-40B4-BE49-F238E27FC236}">
                  <a16:creationId xmlns:a16="http://schemas.microsoft.com/office/drawing/2014/main" id="{A34BC653-E9FC-4C92-91A0-4ACADB0A41E5}"/>
                </a:ext>
              </a:extLst>
            </p:cNvPr>
            <p:cNvSpPr/>
            <p:nvPr/>
          </p:nvSpPr>
          <p:spPr>
            <a:xfrm>
              <a:off x="1919125" y="3614308"/>
              <a:ext cx="430886" cy="430886"/>
            </a:xfrm>
            <a:prstGeom prst="ellipse">
              <a:avLst/>
            </a:prstGeom>
            <a:solidFill>
              <a:schemeClr val="accent3"/>
            </a:solidFill>
            <a:ln w="381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32" name="TextBox 31">
              <a:extLst>
                <a:ext uri="{FF2B5EF4-FFF2-40B4-BE49-F238E27FC236}">
                  <a16:creationId xmlns:a16="http://schemas.microsoft.com/office/drawing/2014/main" id="{74A44CA0-9E7E-44A0-9DC8-7EBA9C397353}"/>
                </a:ext>
              </a:extLst>
            </p:cNvPr>
            <p:cNvSpPr txBox="1"/>
            <p:nvPr/>
          </p:nvSpPr>
          <p:spPr>
            <a:xfrm>
              <a:off x="2034694" y="3722029"/>
              <a:ext cx="199748" cy="215444"/>
            </a:xfrm>
            <a:prstGeom prst="rect">
              <a:avLst/>
            </a:prstGeom>
            <a:noFill/>
          </p:spPr>
          <p:txBody>
            <a:bodyPr wrap="square" tIns="0" bIns="0" rtlCol="0" anchor="ctr">
              <a:spAutoFit/>
            </a:bodyPr>
            <a:lstStyle/>
            <a:p>
              <a:pPr algn="ctr"/>
              <a:r>
                <a:rPr lang="en-US" altLang="ko-KR" sz="1400" b="1">
                  <a:solidFill>
                    <a:schemeClr val="bg1"/>
                  </a:solidFill>
                  <a:cs typeface="Arial" pitchFamily="34" charset="0"/>
                </a:rPr>
                <a:t>6</a:t>
              </a:r>
            </a:p>
          </p:txBody>
        </p:sp>
      </p:grpSp>
      <p:sp>
        <p:nvSpPr>
          <p:cNvPr id="39" name="TextBox 38">
            <a:extLst>
              <a:ext uri="{FF2B5EF4-FFF2-40B4-BE49-F238E27FC236}">
                <a16:creationId xmlns:a16="http://schemas.microsoft.com/office/drawing/2014/main" id="{624196AB-44EB-4F91-A099-B5FE4239367F}"/>
              </a:ext>
            </a:extLst>
          </p:cNvPr>
          <p:cNvSpPr txBox="1"/>
          <p:nvPr/>
        </p:nvSpPr>
        <p:spPr>
          <a:xfrm>
            <a:off x="8085898" y="3355793"/>
            <a:ext cx="4600283" cy="276999"/>
          </a:xfrm>
          <a:prstGeom prst="rect">
            <a:avLst/>
          </a:prstGeom>
          <a:noFill/>
        </p:spPr>
        <p:txBody>
          <a:bodyPr wrap="square" rtlCol="0" anchor="ctr">
            <a:spAutoFit/>
          </a:bodyPr>
          <a:lstStyle/>
          <a:p>
            <a:r>
              <a:rPr lang="en-US" sz="1200" b="1" dirty="0">
                <a:solidFill>
                  <a:schemeClr val="bg2">
                    <a:lumMod val="50000"/>
                  </a:schemeClr>
                </a:solidFill>
                <a:cs typeface="Arial" pitchFamily="34" charset="0"/>
              </a:rPr>
              <a:t>POI integration for excel handling</a:t>
            </a:r>
            <a:endParaRPr lang="en-PT" sz="1200" dirty="0">
              <a:solidFill>
                <a:schemeClr val="bg2">
                  <a:lumMod val="50000"/>
                </a:schemeClr>
              </a:solidFill>
              <a:cs typeface="Arial" pitchFamily="34" charset="0"/>
            </a:endParaRPr>
          </a:p>
        </p:txBody>
      </p:sp>
      <p:sp>
        <p:nvSpPr>
          <p:cNvPr id="40" name="TextBox 39">
            <a:extLst>
              <a:ext uri="{FF2B5EF4-FFF2-40B4-BE49-F238E27FC236}">
                <a16:creationId xmlns:a16="http://schemas.microsoft.com/office/drawing/2014/main" id="{A4D3A603-6C5E-44FC-9FA2-503F6E248B63}"/>
              </a:ext>
            </a:extLst>
          </p:cNvPr>
          <p:cNvSpPr txBox="1"/>
          <p:nvPr/>
        </p:nvSpPr>
        <p:spPr>
          <a:xfrm>
            <a:off x="8032472" y="4291624"/>
            <a:ext cx="4600283" cy="276999"/>
          </a:xfrm>
          <a:prstGeom prst="rect">
            <a:avLst/>
          </a:prstGeom>
          <a:noFill/>
        </p:spPr>
        <p:txBody>
          <a:bodyPr wrap="square" rtlCol="0" anchor="ctr">
            <a:spAutoFit/>
          </a:bodyPr>
          <a:lstStyle/>
          <a:p>
            <a:r>
              <a:rPr lang="en-US" altLang="ko-KR" sz="1200" b="1" dirty="0">
                <a:solidFill>
                  <a:schemeClr val="bg2">
                    <a:lumMod val="50000"/>
                  </a:schemeClr>
                </a:solidFill>
                <a:cs typeface="Arial" pitchFamily="34" charset="0"/>
              </a:rPr>
              <a:t>Logging in detail.</a:t>
            </a:r>
            <a:endParaRPr lang="ko-KR" altLang="en-US" sz="1100" dirty="0">
              <a:solidFill>
                <a:schemeClr val="bg2">
                  <a:lumMod val="50000"/>
                </a:schemeClr>
              </a:solidFill>
              <a:cs typeface="Arial" pitchFamily="34" charset="0"/>
            </a:endParaRPr>
          </a:p>
        </p:txBody>
      </p:sp>
    </p:spTree>
    <p:extLst>
      <p:ext uri="{BB962C8B-B14F-4D97-AF65-F5344CB8AC3E}">
        <p14:creationId xmlns:p14="http://schemas.microsoft.com/office/powerpoint/2010/main" val="29794470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3">
            <a:extLst>
              <a:ext uri="{FF2B5EF4-FFF2-40B4-BE49-F238E27FC236}">
                <a16:creationId xmlns:a16="http://schemas.microsoft.com/office/drawing/2014/main" id="{6ABA8283-906C-402C-896B-B3E514E5746B}"/>
              </a:ext>
            </a:extLst>
          </p:cNvPr>
          <p:cNvSpPr>
            <a:spLocks noGrp="1"/>
          </p:cNvSpPr>
          <p:nvPr>
            <p:ph type="title"/>
          </p:nvPr>
        </p:nvSpPr>
        <p:spPr>
          <a:xfrm>
            <a:off x="1582220" y="521609"/>
            <a:ext cx="9158340" cy="495841"/>
          </a:xfrm>
        </p:spPr>
        <p:txBody>
          <a:bodyPr/>
          <a:lstStyle/>
          <a:p>
            <a:r>
              <a:rPr lang="en-US" sz="2622" dirty="0"/>
              <a:t>The SOLUTION to Problem -2</a:t>
            </a:r>
          </a:p>
        </p:txBody>
      </p:sp>
      <p:sp>
        <p:nvSpPr>
          <p:cNvPr id="57" name="자유형: 도형 13">
            <a:extLst>
              <a:ext uri="{FF2B5EF4-FFF2-40B4-BE49-F238E27FC236}">
                <a16:creationId xmlns:a16="http://schemas.microsoft.com/office/drawing/2014/main" id="{62AB1609-D905-4124-BA8C-17CE05FA30A8}"/>
              </a:ext>
            </a:extLst>
          </p:cNvPr>
          <p:cNvSpPr/>
          <p:nvPr/>
        </p:nvSpPr>
        <p:spPr>
          <a:xfrm>
            <a:off x="715178" y="1163703"/>
            <a:ext cx="587357" cy="543223"/>
          </a:xfrm>
          <a:custGeom>
            <a:avLst/>
            <a:gdLst/>
            <a:ahLst/>
            <a:cxnLst/>
            <a:rect l="l" t="t" r="r" b="b"/>
            <a:pathLst>
              <a:path w="282415" h="261194">
                <a:moveTo>
                  <a:pt x="258472" y="0"/>
                </a:moveTo>
                <a:lnTo>
                  <a:pt x="282415" y="38091"/>
                </a:lnTo>
                <a:cubicBezTo>
                  <a:pt x="262463" y="46435"/>
                  <a:pt x="247771" y="58859"/>
                  <a:pt x="238339" y="75365"/>
                </a:cubicBezTo>
                <a:cubicBezTo>
                  <a:pt x="228907" y="91871"/>
                  <a:pt x="223647" y="115905"/>
                  <a:pt x="222558" y="147466"/>
                </a:cubicBezTo>
                <a:lnTo>
                  <a:pt x="273709" y="147466"/>
                </a:lnTo>
                <a:lnTo>
                  <a:pt x="273709" y="261194"/>
                </a:lnTo>
                <a:lnTo>
                  <a:pt x="168687" y="261194"/>
                </a:lnTo>
                <a:lnTo>
                  <a:pt x="168687" y="171408"/>
                </a:lnTo>
                <a:cubicBezTo>
                  <a:pt x="168687" y="122797"/>
                  <a:pt x="174491" y="87609"/>
                  <a:pt x="186100" y="65843"/>
                </a:cubicBezTo>
                <a:cubicBezTo>
                  <a:pt x="201336" y="36821"/>
                  <a:pt x="225460" y="14874"/>
                  <a:pt x="258472" y="0"/>
                </a:cubicBezTo>
                <a:close/>
                <a:moveTo>
                  <a:pt x="89785" y="0"/>
                </a:moveTo>
                <a:lnTo>
                  <a:pt x="113728" y="38091"/>
                </a:lnTo>
                <a:cubicBezTo>
                  <a:pt x="93775" y="46435"/>
                  <a:pt x="79083" y="58859"/>
                  <a:pt x="69651" y="75365"/>
                </a:cubicBezTo>
                <a:cubicBezTo>
                  <a:pt x="60219" y="91871"/>
                  <a:pt x="54959" y="115905"/>
                  <a:pt x="53871" y="147466"/>
                </a:cubicBezTo>
                <a:lnTo>
                  <a:pt x="105021" y="147466"/>
                </a:lnTo>
                <a:lnTo>
                  <a:pt x="105021" y="261194"/>
                </a:lnTo>
                <a:lnTo>
                  <a:pt x="0" y="261194"/>
                </a:lnTo>
                <a:lnTo>
                  <a:pt x="0" y="171408"/>
                </a:lnTo>
                <a:cubicBezTo>
                  <a:pt x="0" y="122797"/>
                  <a:pt x="5804" y="87609"/>
                  <a:pt x="17413" y="65843"/>
                </a:cubicBezTo>
                <a:cubicBezTo>
                  <a:pt x="32649" y="36821"/>
                  <a:pt x="56773" y="14874"/>
                  <a:pt x="89785"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58" name="자유형: 도형 14">
            <a:extLst>
              <a:ext uri="{FF2B5EF4-FFF2-40B4-BE49-F238E27FC236}">
                <a16:creationId xmlns:a16="http://schemas.microsoft.com/office/drawing/2014/main" id="{221D7D88-5588-4149-AFC2-D3F656439966}"/>
              </a:ext>
            </a:extLst>
          </p:cNvPr>
          <p:cNvSpPr/>
          <p:nvPr/>
        </p:nvSpPr>
        <p:spPr>
          <a:xfrm rot="10800000">
            <a:off x="11721775" y="1545884"/>
            <a:ext cx="587357" cy="543223"/>
          </a:xfrm>
          <a:custGeom>
            <a:avLst/>
            <a:gdLst/>
            <a:ahLst/>
            <a:cxnLst/>
            <a:rect l="l" t="t" r="r" b="b"/>
            <a:pathLst>
              <a:path w="282415" h="261194">
                <a:moveTo>
                  <a:pt x="258472" y="0"/>
                </a:moveTo>
                <a:lnTo>
                  <a:pt x="282415" y="38091"/>
                </a:lnTo>
                <a:cubicBezTo>
                  <a:pt x="262463" y="46435"/>
                  <a:pt x="247771" y="58859"/>
                  <a:pt x="238339" y="75365"/>
                </a:cubicBezTo>
                <a:cubicBezTo>
                  <a:pt x="228907" y="91871"/>
                  <a:pt x="223647" y="115905"/>
                  <a:pt x="222558" y="147466"/>
                </a:cubicBezTo>
                <a:lnTo>
                  <a:pt x="273709" y="147466"/>
                </a:lnTo>
                <a:lnTo>
                  <a:pt x="273709" y="261194"/>
                </a:lnTo>
                <a:lnTo>
                  <a:pt x="168687" y="261194"/>
                </a:lnTo>
                <a:lnTo>
                  <a:pt x="168687" y="171408"/>
                </a:lnTo>
                <a:cubicBezTo>
                  <a:pt x="168687" y="122797"/>
                  <a:pt x="174491" y="87609"/>
                  <a:pt x="186100" y="65843"/>
                </a:cubicBezTo>
                <a:cubicBezTo>
                  <a:pt x="201336" y="36821"/>
                  <a:pt x="225460" y="14874"/>
                  <a:pt x="258472" y="0"/>
                </a:cubicBezTo>
                <a:close/>
                <a:moveTo>
                  <a:pt x="89785" y="0"/>
                </a:moveTo>
                <a:lnTo>
                  <a:pt x="113728" y="38091"/>
                </a:lnTo>
                <a:cubicBezTo>
                  <a:pt x="93775" y="46435"/>
                  <a:pt x="79083" y="58859"/>
                  <a:pt x="69651" y="75365"/>
                </a:cubicBezTo>
                <a:cubicBezTo>
                  <a:pt x="60219" y="91871"/>
                  <a:pt x="54959" y="115905"/>
                  <a:pt x="53871" y="147466"/>
                </a:cubicBezTo>
                <a:lnTo>
                  <a:pt x="105021" y="147466"/>
                </a:lnTo>
                <a:lnTo>
                  <a:pt x="105021" y="261194"/>
                </a:lnTo>
                <a:lnTo>
                  <a:pt x="0" y="261194"/>
                </a:lnTo>
                <a:lnTo>
                  <a:pt x="0" y="171408"/>
                </a:lnTo>
                <a:cubicBezTo>
                  <a:pt x="0" y="122797"/>
                  <a:pt x="5804" y="87609"/>
                  <a:pt x="17413" y="65843"/>
                </a:cubicBezTo>
                <a:cubicBezTo>
                  <a:pt x="32649" y="36821"/>
                  <a:pt x="56773" y="14874"/>
                  <a:pt x="89785"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60" name="TextBox 59">
            <a:extLst>
              <a:ext uri="{FF2B5EF4-FFF2-40B4-BE49-F238E27FC236}">
                <a16:creationId xmlns:a16="http://schemas.microsoft.com/office/drawing/2014/main" id="{5F916F92-55DB-4488-9835-663748F2909A}"/>
              </a:ext>
            </a:extLst>
          </p:cNvPr>
          <p:cNvSpPr txBox="1"/>
          <p:nvPr/>
        </p:nvSpPr>
        <p:spPr>
          <a:xfrm>
            <a:off x="1595666" y="1415742"/>
            <a:ext cx="10298097" cy="646331"/>
          </a:xfrm>
          <a:prstGeom prst="rect">
            <a:avLst/>
          </a:prstGeom>
          <a:noFill/>
        </p:spPr>
        <p:txBody>
          <a:bodyPr wrap="square">
            <a:spAutoFit/>
          </a:bodyPr>
          <a:lstStyle/>
          <a:p>
            <a:r>
              <a:rPr lang="en-US" dirty="0">
                <a:solidFill>
                  <a:schemeClr val="bg2">
                    <a:lumMod val="50000"/>
                  </a:schemeClr>
                </a:solidFill>
              </a:rPr>
              <a:t>A solution created using </a:t>
            </a:r>
            <a:r>
              <a:rPr lang="en-US" dirty="0" err="1">
                <a:solidFill>
                  <a:schemeClr val="bg2">
                    <a:lumMod val="50000"/>
                  </a:schemeClr>
                </a:solidFill>
              </a:rPr>
              <a:t>Jmeter</a:t>
            </a:r>
            <a:r>
              <a:rPr lang="en-US" dirty="0">
                <a:solidFill>
                  <a:schemeClr val="bg2">
                    <a:lumMod val="50000"/>
                  </a:schemeClr>
                </a:solidFill>
              </a:rPr>
              <a:t> for checking the performance of the Copy paste functionality of a file from one folder to another.</a:t>
            </a:r>
            <a:endParaRPr lang="en-US" b="1" dirty="0">
              <a:solidFill>
                <a:schemeClr val="bg2">
                  <a:lumMod val="50000"/>
                </a:schemeClr>
              </a:solidFill>
            </a:endParaRPr>
          </a:p>
        </p:txBody>
      </p:sp>
      <p:sp>
        <p:nvSpPr>
          <p:cNvPr id="61" name="자유형: 도형 44">
            <a:extLst>
              <a:ext uri="{FF2B5EF4-FFF2-40B4-BE49-F238E27FC236}">
                <a16:creationId xmlns:a16="http://schemas.microsoft.com/office/drawing/2014/main" id="{2160A95E-7799-419D-AFF0-D40773BDB4C5}"/>
              </a:ext>
            </a:extLst>
          </p:cNvPr>
          <p:cNvSpPr/>
          <p:nvPr/>
        </p:nvSpPr>
        <p:spPr>
          <a:xfrm>
            <a:off x="7349420" y="3324378"/>
            <a:ext cx="4109245" cy="1644797"/>
          </a:xfrm>
          <a:custGeom>
            <a:avLst/>
            <a:gdLst>
              <a:gd name="connsiteX0" fmla="*/ 341309 w 5296915"/>
              <a:gd name="connsiteY0" fmla="*/ 0 h 2152509"/>
              <a:gd name="connsiteX1" fmla="*/ 2562917 w 5296915"/>
              <a:gd name="connsiteY1" fmla="*/ 0 h 2152509"/>
              <a:gd name="connsiteX2" fmla="*/ 2733998 w 5296915"/>
              <a:gd name="connsiteY2" fmla="*/ 0 h 2152509"/>
              <a:gd name="connsiteX3" fmla="*/ 4955607 w 5296915"/>
              <a:gd name="connsiteY3" fmla="*/ 0 h 2152509"/>
              <a:gd name="connsiteX4" fmla="*/ 5296915 w 5296915"/>
              <a:gd name="connsiteY4" fmla="*/ 358759 h 2152509"/>
              <a:gd name="connsiteX5" fmla="*/ 5296915 w 5296915"/>
              <a:gd name="connsiteY5" fmla="*/ 1793750 h 2152509"/>
              <a:gd name="connsiteX6" fmla="*/ 4955607 w 5296915"/>
              <a:gd name="connsiteY6" fmla="*/ 2152509 h 2152509"/>
              <a:gd name="connsiteX7" fmla="*/ 2733998 w 5296915"/>
              <a:gd name="connsiteY7" fmla="*/ 2152509 h 2152509"/>
              <a:gd name="connsiteX8" fmla="*/ 2562917 w 5296915"/>
              <a:gd name="connsiteY8" fmla="*/ 2152509 h 2152509"/>
              <a:gd name="connsiteX9" fmla="*/ 341309 w 5296915"/>
              <a:gd name="connsiteY9" fmla="*/ 2152509 h 2152509"/>
              <a:gd name="connsiteX10" fmla="*/ 0 w 5296915"/>
              <a:gd name="connsiteY10" fmla="*/ 1793750 h 2152509"/>
              <a:gd name="connsiteX11" fmla="*/ 0 w 5296915"/>
              <a:gd name="connsiteY11" fmla="*/ 1224655 h 2152509"/>
              <a:gd name="connsiteX12" fmla="*/ 511788 w 5296915"/>
              <a:gd name="connsiteY12" fmla="*/ 1224655 h 2152509"/>
              <a:gd name="connsiteX13" fmla="*/ 511788 w 5296915"/>
              <a:gd name="connsiteY13" fmla="*/ 1373055 h 2152509"/>
              <a:gd name="connsiteX14" fmla="*/ 813296 w 5296915"/>
              <a:gd name="connsiteY14" fmla="*/ 1076255 h 2152509"/>
              <a:gd name="connsiteX15" fmla="*/ 511788 w 5296915"/>
              <a:gd name="connsiteY15" fmla="*/ 779454 h 2152509"/>
              <a:gd name="connsiteX16" fmla="*/ 511788 w 5296915"/>
              <a:gd name="connsiteY16" fmla="*/ 927854 h 2152509"/>
              <a:gd name="connsiteX17" fmla="*/ 0 w 5296915"/>
              <a:gd name="connsiteY17" fmla="*/ 927854 h 2152509"/>
              <a:gd name="connsiteX18" fmla="*/ 0 w 5296915"/>
              <a:gd name="connsiteY18" fmla="*/ 358759 h 2152509"/>
              <a:gd name="connsiteX19" fmla="*/ 341309 w 5296915"/>
              <a:gd name="connsiteY19" fmla="*/ 0 h 2152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296915" h="2152509">
                <a:moveTo>
                  <a:pt x="341309" y="0"/>
                </a:moveTo>
                <a:lnTo>
                  <a:pt x="2562917" y="0"/>
                </a:lnTo>
                <a:lnTo>
                  <a:pt x="2733998" y="0"/>
                </a:lnTo>
                <a:lnTo>
                  <a:pt x="4955607" y="0"/>
                </a:lnTo>
                <a:cubicBezTo>
                  <a:pt x="5144106" y="0"/>
                  <a:pt x="5296915" y="160622"/>
                  <a:pt x="5296915" y="358759"/>
                </a:cubicBezTo>
                <a:lnTo>
                  <a:pt x="5296915" y="1793750"/>
                </a:lnTo>
                <a:cubicBezTo>
                  <a:pt x="5296915" y="1991887"/>
                  <a:pt x="5144106" y="2152509"/>
                  <a:pt x="4955607" y="2152509"/>
                </a:cubicBezTo>
                <a:lnTo>
                  <a:pt x="2733998" y="2152509"/>
                </a:lnTo>
                <a:lnTo>
                  <a:pt x="2562917" y="2152509"/>
                </a:lnTo>
                <a:lnTo>
                  <a:pt x="341309" y="2152509"/>
                </a:lnTo>
                <a:cubicBezTo>
                  <a:pt x="152809" y="2152509"/>
                  <a:pt x="0" y="1991887"/>
                  <a:pt x="0" y="1793750"/>
                </a:cubicBezTo>
                <a:lnTo>
                  <a:pt x="0" y="1224655"/>
                </a:lnTo>
                <a:lnTo>
                  <a:pt x="511788" y="1224655"/>
                </a:lnTo>
                <a:lnTo>
                  <a:pt x="511788" y="1373055"/>
                </a:lnTo>
                <a:lnTo>
                  <a:pt x="813296" y="1076255"/>
                </a:lnTo>
                <a:lnTo>
                  <a:pt x="511788" y="779454"/>
                </a:lnTo>
                <a:lnTo>
                  <a:pt x="511788" y="927854"/>
                </a:lnTo>
                <a:lnTo>
                  <a:pt x="0" y="927854"/>
                </a:lnTo>
                <a:lnTo>
                  <a:pt x="0" y="358759"/>
                </a:lnTo>
                <a:cubicBezTo>
                  <a:pt x="0" y="160622"/>
                  <a:pt x="152809" y="0"/>
                  <a:pt x="341309" y="0"/>
                </a:cubicBezTo>
                <a:close/>
              </a:path>
            </a:pathLst>
          </a:cu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ko-KR" sz="2700" dirty="0"/>
              <a:t>Shows performance of the copy </a:t>
            </a:r>
            <a:endParaRPr lang="ko-KR" altLang="en-US" sz="2700" dirty="0"/>
          </a:p>
        </p:txBody>
      </p:sp>
      <p:sp>
        <p:nvSpPr>
          <p:cNvPr id="62" name="자유형: 도형 43">
            <a:extLst>
              <a:ext uri="{FF2B5EF4-FFF2-40B4-BE49-F238E27FC236}">
                <a16:creationId xmlns:a16="http://schemas.microsoft.com/office/drawing/2014/main" id="{7E4A328C-CE26-4FD7-B71D-1D99876247EA}"/>
              </a:ext>
            </a:extLst>
          </p:cNvPr>
          <p:cNvSpPr/>
          <p:nvPr/>
        </p:nvSpPr>
        <p:spPr>
          <a:xfrm>
            <a:off x="1303298" y="3344550"/>
            <a:ext cx="4097674" cy="1644797"/>
          </a:xfrm>
          <a:custGeom>
            <a:avLst/>
            <a:gdLst>
              <a:gd name="connsiteX0" fmla="*/ 341308 w 5296915"/>
              <a:gd name="connsiteY0" fmla="*/ 0 h 2152509"/>
              <a:gd name="connsiteX1" fmla="*/ 2562917 w 5296915"/>
              <a:gd name="connsiteY1" fmla="*/ 0 h 2152509"/>
              <a:gd name="connsiteX2" fmla="*/ 2733998 w 5296915"/>
              <a:gd name="connsiteY2" fmla="*/ 0 h 2152509"/>
              <a:gd name="connsiteX3" fmla="*/ 4955607 w 5296915"/>
              <a:gd name="connsiteY3" fmla="*/ 0 h 2152509"/>
              <a:gd name="connsiteX4" fmla="*/ 5296915 w 5296915"/>
              <a:gd name="connsiteY4" fmla="*/ 358759 h 2152509"/>
              <a:gd name="connsiteX5" fmla="*/ 5296915 w 5296915"/>
              <a:gd name="connsiteY5" fmla="*/ 1793750 h 2152509"/>
              <a:gd name="connsiteX6" fmla="*/ 4955607 w 5296915"/>
              <a:gd name="connsiteY6" fmla="*/ 2152509 h 2152509"/>
              <a:gd name="connsiteX7" fmla="*/ 2733998 w 5296915"/>
              <a:gd name="connsiteY7" fmla="*/ 2152509 h 2152509"/>
              <a:gd name="connsiteX8" fmla="*/ 2562917 w 5296915"/>
              <a:gd name="connsiteY8" fmla="*/ 2152509 h 2152509"/>
              <a:gd name="connsiteX9" fmla="*/ 341308 w 5296915"/>
              <a:gd name="connsiteY9" fmla="*/ 2152509 h 2152509"/>
              <a:gd name="connsiteX10" fmla="*/ 0 w 5296915"/>
              <a:gd name="connsiteY10" fmla="*/ 1793750 h 2152509"/>
              <a:gd name="connsiteX11" fmla="*/ 0 w 5296915"/>
              <a:gd name="connsiteY11" fmla="*/ 1224655 h 2152509"/>
              <a:gd name="connsiteX12" fmla="*/ 523838 w 5296915"/>
              <a:gd name="connsiteY12" fmla="*/ 1224655 h 2152509"/>
              <a:gd name="connsiteX13" fmla="*/ 523838 w 5296915"/>
              <a:gd name="connsiteY13" fmla="*/ 1373055 h 2152509"/>
              <a:gd name="connsiteX14" fmla="*/ 825347 w 5296915"/>
              <a:gd name="connsiteY14" fmla="*/ 1076255 h 2152509"/>
              <a:gd name="connsiteX15" fmla="*/ 523838 w 5296915"/>
              <a:gd name="connsiteY15" fmla="*/ 779454 h 2152509"/>
              <a:gd name="connsiteX16" fmla="*/ 523838 w 5296915"/>
              <a:gd name="connsiteY16" fmla="*/ 927854 h 2152509"/>
              <a:gd name="connsiteX17" fmla="*/ 0 w 5296915"/>
              <a:gd name="connsiteY17" fmla="*/ 927854 h 2152509"/>
              <a:gd name="connsiteX18" fmla="*/ 0 w 5296915"/>
              <a:gd name="connsiteY18" fmla="*/ 358759 h 2152509"/>
              <a:gd name="connsiteX19" fmla="*/ 341308 w 5296915"/>
              <a:gd name="connsiteY19" fmla="*/ 0 h 2152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296915" h="2152509">
                <a:moveTo>
                  <a:pt x="341308" y="0"/>
                </a:moveTo>
                <a:lnTo>
                  <a:pt x="2562917" y="0"/>
                </a:lnTo>
                <a:lnTo>
                  <a:pt x="2733998" y="0"/>
                </a:lnTo>
                <a:lnTo>
                  <a:pt x="4955607" y="0"/>
                </a:lnTo>
                <a:cubicBezTo>
                  <a:pt x="5144106" y="0"/>
                  <a:pt x="5296915" y="160622"/>
                  <a:pt x="5296915" y="358759"/>
                </a:cubicBezTo>
                <a:lnTo>
                  <a:pt x="5296915" y="1793750"/>
                </a:lnTo>
                <a:cubicBezTo>
                  <a:pt x="5296915" y="1991887"/>
                  <a:pt x="5144106" y="2152509"/>
                  <a:pt x="4955607" y="2152509"/>
                </a:cubicBezTo>
                <a:lnTo>
                  <a:pt x="2733998" y="2152509"/>
                </a:lnTo>
                <a:lnTo>
                  <a:pt x="2562917" y="2152509"/>
                </a:lnTo>
                <a:lnTo>
                  <a:pt x="341308" y="2152509"/>
                </a:lnTo>
                <a:cubicBezTo>
                  <a:pt x="152809" y="2152509"/>
                  <a:pt x="0" y="1991887"/>
                  <a:pt x="0" y="1793750"/>
                </a:cubicBezTo>
                <a:lnTo>
                  <a:pt x="0" y="1224655"/>
                </a:lnTo>
                <a:lnTo>
                  <a:pt x="523838" y="1224655"/>
                </a:lnTo>
                <a:lnTo>
                  <a:pt x="523838" y="1373055"/>
                </a:lnTo>
                <a:lnTo>
                  <a:pt x="825347" y="1076255"/>
                </a:lnTo>
                <a:lnTo>
                  <a:pt x="523838" y="779454"/>
                </a:lnTo>
                <a:lnTo>
                  <a:pt x="523838" y="927854"/>
                </a:lnTo>
                <a:lnTo>
                  <a:pt x="0" y="927854"/>
                </a:lnTo>
                <a:lnTo>
                  <a:pt x="0" y="358759"/>
                </a:lnTo>
                <a:cubicBezTo>
                  <a:pt x="0" y="160622"/>
                  <a:pt x="152809" y="0"/>
                  <a:pt x="341308"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ko-KR" sz="1400" dirty="0"/>
              <a:t>Copies files from one location to other.</a:t>
            </a:r>
          </a:p>
          <a:p>
            <a:pPr algn="ctr"/>
            <a:r>
              <a:rPr lang="en-US" altLang="ko-KR" sz="1400" dirty="0"/>
              <a:t>JSR223 sampler with groovy script</a:t>
            </a:r>
          </a:p>
          <a:p>
            <a:pPr algn="ctr"/>
            <a:endParaRPr lang="ko-KR" altLang="en-US" sz="1400" dirty="0"/>
          </a:p>
        </p:txBody>
      </p:sp>
      <p:grpSp>
        <p:nvGrpSpPr>
          <p:cNvPr id="63" name="Group 62">
            <a:extLst>
              <a:ext uri="{FF2B5EF4-FFF2-40B4-BE49-F238E27FC236}">
                <a16:creationId xmlns:a16="http://schemas.microsoft.com/office/drawing/2014/main" id="{392FDB15-5858-4F56-B79C-47110AF407B2}"/>
              </a:ext>
            </a:extLst>
          </p:cNvPr>
          <p:cNvGrpSpPr/>
          <p:nvPr/>
        </p:nvGrpSpPr>
        <p:grpSpPr>
          <a:xfrm>
            <a:off x="1845936" y="3372911"/>
            <a:ext cx="3289939" cy="582038"/>
            <a:chOff x="2555081" y="4122350"/>
            <a:chExt cx="1546974" cy="760023"/>
          </a:xfrm>
        </p:grpSpPr>
        <p:sp>
          <p:nvSpPr>
            <p:cNvPr id="64" name="TextBox 63">
              <a:extLst>
                <a:ext uri="{FF2B5EF4-FFF2-40B4-BE49-F238E27FC236}">
                  <a16:creationId xmlns:a16="http://schemas.microsoft.com/office/drawing/2014/main" id="{3B074CC8-50E8-441B-B1E0-C133EA6CB5C3}"/>
                </a:ext>
              </a:extLst>
            </p:cNvPr>
            <p:cNvSpPr txBox="1"/>
            <p:nvPr/>
          </p:nvSpPr>
          <p:spPr>
            <a:xfrm>
              <a:off x="2621964" y="4520669"/>
              <a:ext cx="1480091" cy="361704"/>
            </a:xfrm>
            <a:prstGeom prst="rect">
              <a:avLst/>
            </a:prstGeom>
            <a:noFill/>
          </p:spPr>
          <p:txBody>
            <a:bodyPr wrap="square" rtlCol="0">
              <a:spAutoFit/>
            </a:bodyPr>
            <a:lstStyle/>
            <a:p>
              <a:endParaRPr lang="ko-KR" altLang="en-US" sz="1200" dirty="0">
                <a:solidFill>
                  <a:schemeClr val="bg1"/>
                </a:solidFill>
                <a:cs typeface="Arial" pitchFamily="34" charset="0"/>
              </a:endParaRPr>
            </a:p>
          </p:txBody>
        </p:sp>
        <p:sp>
          <p:nvSpPr>
            <p:cNvPr id="65" name="TextBox 64">
              <a:extLst>
                <a:ext uri="{FF2B5EF4-FFF2-40B4-BE49-F238E27FC236}">
                  <a16:creationId xmlns:a16="http://schemas.microsoft.com/office/drawing/2014/main" id="{2E01635F-C7C8-4D88-88BE-418E3C716B52}"/>
                </a:ext>
              </a:extLst>
            </p:cNvPr>
            <p:cNvSpPr txBox="1"/>
            <p:nvPr/>
          </p:nvSpPr>
          <p:spPr>
            <a:xfrm>
              <a:off x="2555081" y="4122350"/>
              <a:ext cx="1480091" cy="361705"/>
            </a:xfrm>
            <a:prstGeom prst="rect">
              <a:avLst/>
            </a:prstGeom>
            <a:noFill/>
          </p:spPr>
          <p:txBody>
            <a:bodyPr wrap="square" rtlCol="0">
              <a:spAutoFit/>
            </a:bodyPr>
            <a:lstStyle/>
            <a:p>
              <a:r>
                <a:rPr lang="en-US" altLang="ko-KR" sz="1200" b="1">
                  <a:solidFill>
                    <a:schemeClr val="bg1"/>
                  </a:solidFill>
                  <a:cs typeface="Arial" pitchFamily="34" charset="0"/>
                </a:rPr>
                <a:t>How it works? </a:t>
              </a:r>
              <a:endParaRPr lang="ko-KR" altLang="en-US" sz="1200" b="1">
                <a:solidFill>
                  <a:schemeClr val="bg1"/>
                </a:solidFill>
                <a:cs typeface="Arial" pitchFamily="34" charset="0"/>
              </a:endParaRPr>
            </a:p>
          </p:txBody>
        </p:sp>
      </p:grpSp>
      <p:grpSp>
        <p:nvGrpSpPr>
          <p:cNvPr id="66" name="Group 65">
            <a:extLst>
              <a:ext uri="{FF2B5EF4-FFF2-40B4-BE49-F238E27FC236}">
                <a16:creationId xmlns:a16="http://schemas.microsoft.com/office/drawing/2014/main" id="{F4374923-96B4-43B3-A744-871771293B5F}"/>
              </a:ext>
            </a:extLst>
          </p:cNvPr>
          <p:cNvGrpSpPr/>
          <p:nvPr/>
        </p:nvGrpSpPr>
        <p:grpSpPr>
          <a:xfrm>
            <a:off x="7787286" y="3358637"/>
            <a:ext cx="3545251" cy="527067"/>
            <a:chOff x="2543519" y="4091709"/>
            <a:chExt cx="1622785" cy="672070"/>
          </a:xfrm>
        </p:grpSpPr>
        <p:sp>
          <p:nvSpPr>
            <p:cNvPr id="67" name="TextBox 66">
              <a:extLst>
                <a:ext uri="{FF2B5EF4-FFF2-40B4-BE49-F238E27FC236}">
                  <a16:creationId xmlns:a16="http://schemas.microsoft.com/office/drawing/2014/main" id="{F8944B85-463F-4784-93D0-7120A0FA3D0B}"/>
                </a:ext>
              </a:extLst>
            </p:cNvPr>
            <p:cNvSpPr txBox="1"/>
            <p:nvPr/>
          </p:nvSpPr>
          <p:spPr>
            <a:xfrm>
              <a:off x="2686213" y="4410574"/>
              <a:ext cx="1480091" cy="353205"/>
            </a:xfrm>
            <a:prstGeom prst="rect">
              <a:avLst/>
            </a:prstGeom>
            <a:noFill/>
          </p:spPr>
          <p:txBody>
            <a:bodyPr wrap="square" rtlCol="0">
              <a:spAutoFit/>
            </a:bodyPr>
            <a:lstStyle/>
            <a:p>
              <a:endParaRPr lang="ko-KR" altLang="en-US" sz="1200" dirty="0">
                <a:solidFill>
                  <a:schemeClr val="bg1"/>
                </a:solidFill>
                <a:cs typeface="Arial" pitchFamily="34" charset="0"/>
              </a:endParaRPr>
            </a:p>
          </p:txBody>
        </p:sp>
        <p:sp>
          <p:nvSpPr>
            <p:cNvPr id="68" name="TextBox 67">
              <a:extLst>
                <a:ext uri="{FF2B5EF4-FFF2-40B4-BE49-F238E27FC236}">
                  <a16:creationId xmlns:a16="http://schemas.microsoft.com/office/drawing/2014/main" id="{C425D7BD-8036-42C4-8559-D8A26A47E99A}"/>
                </a:ext>
              </a:extLst>
            </p:cNvPr>
            <p:cNvSpPr txBox="1"/>
            <p:nvPr/>
          </p:nvSpPr>
          <p:spPr>
            <a:xfrm>
              <a:off x="2543519" y="4091709"/>
              <a:ext cx="1480091" cy="353205"/>
            </a:xfrm>
            <a:prstGeom prst="rect">
              <a:avLst/>
            </a:prstGeom>
            <a:noFill/>
          </p:spPr>
          <p:txBody>
            <a:bodyPr wrap="square" rtlCol="0">
              <a:spAutoFit/>
            </a:bodyPr>
            <a:lstStyle/>
            <a:p>
              <a:r>
                <a:rPr lang="en-US" altLang="ko-KR" sz="1200" b="1">
                  <a:solidFill>
                    <a:schemeClr val="bg1"/>
                  </a:solidFill>
                  <a:cs typeface="Arial" pitchFamily="34" charset="0"/>
                </a:rPr>
                <a:t>Why it works?</a:t>
              </a:r>
              <a:endParaRPr lang="ko-KR" altLang="en-US" sz="1200" b="1">
                <a:solidFill>
                  <a:schemeClr val="bg1"/>
                </a:solidFill>
                <a:cs typeface="Arial" pitchFamily="34" charset="0"/>
              </a:endParaRPr>
            </a:p>
          </p:txBody>
        </p:sp>
      </p:grpSp>
    </p:spTree>
    <p:extLst>
      <p:ext uri="{BB962C8B-B14F-4D97-AF65-F5344CB8AC3E}">
        <p14:creationId xmlns:p14="http://schemas.microsoft.com/office/powerpoint/2010/main" val="37601817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391463DD-FC6C-4F7D-B3E0-C8EBF7EC33B9}"/>
              </a:ext>
            </a:extLst>
          </p:cNvPr>
          <p:cNvSpPr txBox="1"/>
          <p:nvPr/>
        </p:nvSpPr>
        <p:spPr>
          <a:xfrm>
            <a:off x="1871538" y="2466395"/>
            <a:ext cx="4600283" cy="276999"/>
          </a:xfrm>
          <a:prstGeom prst="rect">
            <a:avLst/>
          </a:prstGeom>
          <a:noFill/>
        </p:spPr>
        <p:txBody>
          <a:bodyPr wrap="square" rtlCol="0" anchor="ctr">
            <a:spAutoFit/>
          </a:bodyPr>
          <a:lstStyle/>
          <a:p>
            <a:r>
              <a:rPr lang="en-US" sz="1200" dirty="0">
                <a:solidFill>
                  <a:schemeClr val="bg2">
                    <a:lumMod val="50000"/>
                  </a:schemeClr>
                </a:solidFill>
                <a:cs typeface="Arial" pitchFamily="34" charset="0"/>
              </a:rPr>
              <a:t>Check the time taken for repeated copy paste operation</a:t>
            </a:r>
            <a:endParaRPr lang="en-PT" sz="1200" dirty="0">
              <a:solidFill>
                <a:schemeClr val="bg2">
                  <a:lumMod val="50000"/>
                </a:schemeClr>
              </a:solidFill>
              <a:cs typeface="Arial" pitchFamily="34" charset="0"/>
            </a:endParaRPr>
          </a:p>
        </p:txBody>
      </p:sp>
      <p:grpSp>
        <p:nvGrpSpPr>
          <p:cNvPr id="10" name="그룹 85">
            <a:extLst>
              <a:ext uri="{FF2B5EF4-FFF2-40B4-BE49-F238E27FC236}">
                <a16:creationId xmlns:a16="http://schemas.microsoft.com/office/drawing/2014/main" id="{FD816260-2BB7-4BE5-AE18-F4DA3BA5A79A}"/>
              </a:ext>
            </a:extLst>
          </p:cNvPr>
          <p:cNvGrpSpPr/>
          <p:nvPr/>
        </p:nvGrpSpPr>
        <p:grpSpPr>
          <a:xfrm>
            <a:off x="1396381" y="2389450"/>
            <a:ext cx="430886" cy="430886"/>
            <a:chOff x="1919125" y="2961241"/>
            <a:chExt cx="430886" cy="430886"/>
          </a:xfrm>
        </p:grpSpPr>
        <p:sp>
          <p:nvSpPr>
            <p:cNvPr id="11" name="Oval 9">
              <a:extLst>
                <a:ext uri="{FF2B5EF4-FFF2-40B4-BE49-F238E27FC236}">
                  <a16:creationId xmlns:a16="http://schemas.microsoft.com/office/drawing/2014/main" id="{E7FCE579-A721-4F55-AD32-1B181880C5ED}"/>
                </a:ext>
              </a:extLst>
            </p:cNvPr>
            <p:cNvSpPr/>
            <p:nvPr/>
          </p:nvSpPr>
          <p:spPr>
            <a:xfrm>
              <a:off x="1919125" y="2961241"/>
              <a:ext cx="430886" cy="430886"/>
            </a:xfrm>
            <a:prstGeom prst="ellipse">
              <a:avLst/>
            </a:prstGeom>
            <a:solidFill>
              <a:schemeClr val="accent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2" name="TextBox 11">
              <a:extLst>
                <a:ext uri="{FF2B5EF4-FFF2-40B4-BE49-F238E27FC236}">
                  <a16:creationId xmlns:a16="http://schemas.microsoft.com/office/drawing/2014/main" id="{197A7E7B-4C39-48AB-8CE0-B091A99BA55B}"/>
                </a:ext>
              </a:extLst>
            </p:cNvPr>
            <p:cNvSpPr txBox="1"/>
            <p:nvPr/>
          </p:nvSpPr>
          <p:spPr>
            <a:xfrm>
              <a:off x="2034694" y="3068962"/>
              <a:ext cx="199748" cy="215444"/>
            </a:xfrm>
            <a:prstGeom prst="rect">
              <a:avLst/>
            </a:prstGeom>
            <a:noFill/>
          </p:spPr>
          <p:txBody>
            <a:bodyPr wrap="square" tIns="0" bIns="0" rtlCol="0" anchor="ctr">
              <a:spAutoFit/>
            </a:bodyPr>
            <a:lstStyle/>
            <a:p>
              <a:pPr algn="ctr"/>
              <a:r>
                <a:rPr lang="en-US" altLang="ko-KR" sz="1400" b="1">
                  <a:solidFill>
                    <a:schemeClr val="bg1"/>
                  </a:solidFill>
                  <a:cs typeface="Arial" pitchFamily="34" charset="0"/>
                </a:rPr>
                <a:t>1</a:t>
              </a:r>
            </a:p>
          </p:txBody>
        </p:sp>
      </p:grpSp>
      <p:sp>
        <p:nvSpPr>
          <p:cNvPr id="13" name="TextBox 12">
            <a:extLst>
              <a:ext uri="{FF2B5EF4-FFF2-40B4-BE49-F238E27FC236}">
                <a16:creationId xmlns:a16="http://schemas.microsoft.com/office/drawing/2014/main" id="{0CA134A7-D7C9-4E0A-B327-4D4C3E2D6DD4}"/>
              </a:ext>
            </a:extLst>
          </p:cNvPr>
          <p:cNvSpPr txBox="1"/>
          <p:nvPr/>
        </p:nvSpPr>
        <p:spPr>
          <a:xfrm>
            <a:off x="1871538" y="3445431"/>
            <a:ext cx="4600283" cy="261610"/>
          </a:xfrm>
          <a:prstGeom prst="rect">
            <a:avLst/>
          </a:prstGeom>
          <a:noFill/>
        </p:spPr>
        <p:txBody>
          <a:bodyPr wrap="square" rtlCol="0" anchor="ctr">
            <a:spAutoFit/>
          </a:bodyPr>
          <a:lstStyle/>
          <a:p>
            <a:r>
              <a:rPr lang="en-US" altLang="ko-KR" sz="1100" dirty="0">
                <a:solidFill>
                  <a:schemeClr val="bg2">
                    <a:lumMod val="50000"/>
                  </a:schemeClr>
                </a:solidFill>
                <a:cs typeface="Arial" pitchFamily="34" charset="0"/>
              </a:rPr>
              <a:t>Get logs of JMeter</a:t>
            </a:r>
            <a:endParaRPr lang="ko-KR" altLang="en-US" sz="1100" dirty="0">
              <a:solidFill>
                <a:schemeClr val="bg2">
                  <a:lumMod val="50000"/>
                </a:schemeClr>
              </a:solidFill>
              <a:cs typeface="Arial" pitchFamily="34" charset="0"/>
            </a:endParaRPr>
          </a:p>
        </p:txBody>
      </p:sp>
      <p:grpSp>
        <p:nvGrpSpPr>
          <p:cNvPr id="14" name="그룹 86">
            <a:extLst>
              <a:ext uri="{FF2B5EF4-FFF2-40B4-BE49-F238E27FC236}">
                <a16:creationId xmlns:a16="http://schemas.microsoft.com/office/drawing/2014/main" id="{BBB97C0B-1E39-41CD-AFC3-00CCD5965888}"/>
              </a:ext>
            </a:extLst>
          </p:cNvPr>
          <p:cNvGrpSpPr/>
          <p:nvPr/>
        </p:nvGrpSpPr>
        <p:grpSpPr>
          <a:xfrm>
            <a:off x="1396381" y="3360794"/>
            <a:ext cx="430886" cy="430886"/>
            <a:chOff x="1919125" y="3614308"/>
            <a:chExt cx="430886" cy="430886"/>
          </a:xfrm>
        </p:grpSpPr>
        <p:sp>
          <p:nvSpPr>
            <p:cNvPr id="15" name="Oval 31">
              <a:extLst>
                <a:ext uri="{FF2B5EF4-FFF2-40B4-BE49-F238E27FC236}">
                  <a16:creationId xmlns:a16="http://schemas.microsoft.com/office/drawing/2014/main" id="{355F4709-F11E-4A62-AA8B-FC6DDF5F04A4}"/>
                </a:ext>
              </a:extLst>
            </p:cNvPr>
            <p:cNvSpPr/>
            <p:nvPr/>
          </p:nvSpPr>
          <p:spPr>
            <a:xfrm>
              <a:off x="1919125" y="3614308"/>
              <a:ext cx="430886" cy="430886"/>
            </a:xfrm>
            <a:prstGeom prst="ellipse">
              <a:avLst/>
            </a:prstGeom>
            <a:solidFill>
              <a:schemeClr val="accent3"/>
            </a:solidFill>
            <a:ln w="381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6" name="TextBox 15">
              <a:extLst>
                <a:ext uri="{FF2B5EF4-FFF2-40B4-BE49-F238E27FC236}">
                  <a16:creationId xmlns:a16="http://schemas.microsoft.com/office/drawing/2014/main" id="{4A189D5B-3667-4EF8-8723-10EEB7020575}"/>
                </a:ext>
              </a:extLst>
            </p:cNvPr>
            <p:cNvSpPr txBox="1"/>
            <p:nvPr/>
          </p:nvSpPr>
          <p:spPr>
            <a:xfrm>
              <a:off x="2034694" y="3722029"/>
              <a:ext cx="199748" cy="215444"/>
            </a:xfrm>
            <a:prstGeom prst="rect">
              <a:avLst/>
            </a:prstGeom>
            <a:noFill/>
          </p:spPr>
          <p:txBody>
            <a:bodyPr wrap="square" tIns="0" bIns="0" rtlCol="0" anchor="ctr">
              <a:spAutoFit/>
            </a:bodyPr>
            <a:lstStyle/>
            <a:p>
              <a:pPr algn="ctr"/>
              <a:r>
                <a:rPr lang="en-US" altLang="ko-KR" sz="1400" b="1">
                  <a:solidFill>
                    <a:schemeClr val="bg1"/>
                  </a:solidFill>
                  <a:cs typeface="Arial" pitchFamily="34" charset="0"/>
                </a:rPr>
                <a:t>2</a:t>
              </a:r>
            </a:p>
          </p:txBody>
        </p:sp>
      </p:grpSp>
      <p:sp>
        <p:nvSpPr>
          <p:cNvPr id="26" name="Titel 3">
            <a:extLst>
              <a:ext uri="{FF2B5EF4-FFF2-40B4-BE49-F238E27FC236}">
                <a16:creationId xmlns:a16="http://schemas.microsoft.com/office/drawing/2014/main" id="{5D2D1CEC-AE90-4E1C-9419-5A890DB6FD07}"/>
              </a:ext>
            </a:extLst>
          </p:cNvPr>
          <p:cNvSpPr>
            <a:spLocks noGrp="1"/>
          </p:cNvSpPr>
          <p:nvPr>
            <p:ph type="title"/>
          </p:nvPr>
        </p:nvSpPr>
        <p:spPr>
          <a:xfrm>
            <a:off x="1582220" y="521609"/>
            <a:ext cx="9158340" cy="495841"/>
          </a:xfrm>
        </p:spPr>
        <p:txBody>
          <a:bodyPr/>
          <a:lstStyle/>
          <a:p>
            <a:r>
              <a:rPr lang="en-US" sz="2622" dirty="0"/>
              <a:t>Performance Solution Features</a:t>
            </a:r>
          </a:p>
        </p:txBody>
      </p:sp>
    </p:spTree>
    <p:extLst>
      <p:ext uri="{BB962C8B-B14F-4D97-AF65-F5344CB8AC3E}">
        <p14:creationId xmlns:p14="http://schemas.microsoft.com/office/powerpoint/2010/main" val="24522704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3">
            <a:extLst>
              <a:ext uri="{FF2B5EF4-FFF2-40B4-BE49-F238E27FC236}">
                <a16:creationId xmlns:a16="http://schemas.microsoft.com/office/drawing/2014/main" id="{6ABA8283-906C-402C-896B-B3E514E5746B}"/>
              </a:ext>
            </a:extLst>
          </p:cNvPr>
          <p:cNvSpPr>
            <a:spLocks noGrp="1"/>
          </p:cNvSpPr>
          <p:nvPr>
            <p:ph type="title"/>
          </p:nvPr>
        </p:nvSpPr>
        <p:spPr>
          <a:xfrm>
            <a:off x="1582220" y="521609"/>
            <a:ext cx="9158340" cy="495841"/>
          </a:xfrm>
        </p:spPr>
        <p:txBody>
          <a:bodyPr/>
          <a:lstStyle/>
          <a:p>
            <a:r>
              <a:rPr lang="en-US" sz="2622" dirty="0"/>
              <a:t>The SOLUTION to Problem -3</a:t>
            </a:r>
          </a:p>
        </p:txBody>
      </p:sp>
      <p:sp>
        <p:nvSpPr>
          <p:cNvPr id="57" name="자유형: 도형 13">
            <a:extLst>
              <a:ext uri="{FF2B5EF4-FFF2-40B4-BE49-F238E27FC236}">
                <a16:creationId xmlns:a16="http://schemas.microsoft.com/office/drawing/2014/main" id="{62AB1609-D905-4124-BA8C-17CE05FA30A8}"/>
              </a:ext>
            </a:extLst>
          </p:cNvPr>
          <p:cNvSpPr/>
          <p:nvPr/>
        </p:nvSpPr>
        <p:spPr>
          <a:xfrm>
            <a:off x="715178" y="1163703"/>
            <a:ext cx="587357" cy="543223"/>
          </a:xfrm>
          <a:custGeom>
            <a:avLst/>
            <a:gdLst/>
            <a:ahLst/>
            <a:cxnLst/>
            <a:rect l="l" t="t" r="r" b="b"/>
            <a:pathLst>
              <a:path w="282415" h="261194">
                <a:moveTo>
                  <a:pt x="258472" y="0"/>
                </a:moveTo>
                <a:lnTo>
                  <a:pt x="282415" y="38091"/>
                </a:lnTo>
                <a:cubicBezTo>
                  <a:pt x="262463" y="46435"/>
                  <a:pt x="247771" y="58859"/>
                  <a:pt x="238339" y="75365"/>
                </a:cubicBezTo>
                <a:cubicBezTo>
                  <a:pt x="228907" y="91871"/>
                  <a:pt x="223647" y="115905"/>
                  <a:pt x="222558" y="147466"/>
                </a:cubicBezTo>
                <a:lnTo>
                  <a:pt x="273709" y="147466"/>
                </a:lnTo>
                <a:lnTo>
                  <a:pt x="273709" y="261194"/>
                </a:lnTo>
                <a:lnTo>
                  <a:pt x="168687" y="261194"/>
                </a:lnTo>
                <a:lnTo>
                  <a:pt x="168687" y="171408"/>
                </a:lnTo>
                <a:cubicBezTo>
                  <a:pt x="168687" y="122797"/>
                  <a:pt x="174491" y="87609"/>
                  <a:pt x="186100" y="65843"/>
                </a:cubicBezTo>
                <a:cubicBezTo>
                  <a:pt x="201336" y="36821"/>
                  <a:pt x="225460" y="14874"/>
                  <a:pt x="258472" y="0"/>
                </a:cubicBezTo>
                <a:close/>
                <a:moveTo>
                  <a:pt x="89785" y="0"/>
                </a:moveTo>
                <a:lnTo>
                  <a:pt x="113728" y="38091"/>
                </a:lnTo>
                <a:cubicBezTo>
                  <a:pt x="93775" y="46435"/>
                  <a:pt x="79083" y="58859"/>
                  <a:pt x="69651" y="75365"/>
                </a:cubicBezTo>
                <a:cubicBezTo>
                  <a:pt x="60219" y="91871"/>
                  <a:pt x="54959" y="115905"/>
                  <a:pt x="53871" y="147466"/>
                </a:cubicBezTo>
                <a:lnTo>
                  <a:pt x="105021" y="147466"/>
                </a:lnTo>
                <a:lnTo>
                  <a:pt x="105021" y="261194"/>
                </a:lnTo>
                <a:lnTo>
                  <a:pt x="0" y="261194"/>
                </a:lnTo>
                <a:lnTo>
                  <a:pt x="0" y="171408"/>
                </a:lnTo>
                <a:cubicBezTo>
                  <a:pt x="0" y="122797"/>
                  <a:pt x="5804" y="87609"/>
                  <a:pt x="17413" y="65843"/>
                </a:cubicBezTo>
                <a:cubicBezTo>
                  <a:pt x="32649" y="36821"/>
                  <a:pt x="56773" y="14874"/>
                  <a:pt x="89785"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58" name="자유형: 도형 14">
            <a:extLst>
              <a:ext uri="{FF2B5EF4-FFF2-40B4-BE49-F238E27FC236}">
                <a16:creationId xmlns:a16="http://schemas.microsoft.com/office/drawing/2014/main" id="{221D7D88-5588-4149-AFC2-D3F656439966}"/>
              </a:ext>
            </a:extLst>
          </p:cNvPr>
          <p:cNvSpPr/>
          <p:nvPr/>
        </p:nvSpPr>
        <p:spPr>
          <a:xfrm rot="10800000">
            <a:off x="11721775" y="1545884"/>
            <a:ext cx="587357" cy="543223"/>
          </a:xfrm>
          <a:custGeom>
            <a:avLst/>
            <a:gdLst/>
            <a:ahLst/>
            <a:cxnLst/>
            <a:rect l="l" t="t" r="r" b="b"/>
            <a:pathLst>
              <a:path w="282415" h="261194">
                <a:moveTo>
                  <a:pt x="258472" y="0"/>
                </a:moveTo>
                <a:lnTo>
                  <a:pt x="282415" y="38091"/>
                </a:lnTo>
                <a:cubicBezTo>
                  <a:pt x="262463" y="46435"/>
                  <a:pt x="247771" y="58859"/>
                  <a:pt x="238339" y="75365"/>
                </a:cubicBezTo>
                <a:cubicBezTo>
                  <a:pt x="228907" y="91871"/>
                  <a:pt x="223647" y="115905"/>
                  <a:pt x="222558" y="147466"/>
                </a:cubicBezTo>
                <a:lnTo>
                  <a:pt x="273709" y="147466"/>
                </a:lnTo>
                <a:lnTo>
                  <a:pt x="273709" y="261194"/>
                </a:lnTo>
                <a:lnTo>
                  <a:pt x="168687" y="261194"/>
                </a:lnTo>
                <a:lnTo>
                  <a:pt x="168687" y="171408"/>
                </a:lnTo>
                <a:cubicBezTo>
                  <a:pt x="168687" y="122797"/>
                  <a:pt x="174491" y="87609"/>
                  <a:pt x="186100" y="65843"/>
                </a:cubicBezTo>
                <a:cubicBezTo>
                  <a:pt x="201336" y="36821"/>
                  <a:pt x="225460" y="14874"/>
                  <a:pt x="258472" y="0"/>
                </a:cubicBezTo>
                <a:close/>
                <a:moveTo>
                  <a:pt x="89785" y="0"/>
                </a:moveTo>
                <a:lnTo>
                  <a:pt x="113728" y="38091"/>
                </a:lnTo>
                <a:cubicBezTo>
                  <a:pt x="93775" y="46435"/>
                  <a:pt x="79083" y="58859"/>
                  <a:pt x="69651" y="75365"/>
                </a:cubicBezTo>
                <a:cubicBezTo>
                  <a:pt x="60219" y="91871"/>
                  <a:pt x="54959" y="115905"/>
                  <a:pt x="53871" y="147466"/>
                </a:cubicBezTo>
                <a:lnTo>
                  <a:pt x="105021" y="147466"/>
                </a:lnTo>
                <a:lnTo>
                  <a:pt x="105021" y="261194"/>
                </a:lnTo>
                <a:lnTo>
                  <a:pt x="0" y="261194"/>
                </a:lnTo>
                <a:lnTo>
                  <a:pt x="0" y="171408"/>
                </a:lnTo>
                <a:cubicBezTo>
                  <a:pt x="0" y="122797"/>
                  <a:pt x="5804" y="87609"/>
                  <a:pt x="17413" y="65843"/>
                </a:cubicBezTo>
                <a:cubicBezTo>
                  <a:pt x="32649" y="36821"/>
                  <a:pt x="56773" y="14874"/>
                  <a:pt x="89785"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60" name="TextBox 59">
            <a:extLst>
              <a:ext uri="{FF2B5EF4-FFF2-40B4-BE49-F238E27FC236}">
                <a16:creationId xmlns:a16="http://schemas.microsoft.com/office/drawing/2014/main" id="{5F916F92-55DB-4488-9835-663748F2909A}"/>
              </a:ext>
            </a:extLst>
          </p:cNvPr>
          <p:cNvSpPr txBox="1"/>
          <p:nvPr/>
        </p:nvSpPr>
        <p:spPr>
          <a:xfrm>
            <a:off x="1595666" y="1415742"/>
            <a:ext cx="10298097" cy="923330"/>
          </a:xfrm>
          <a:prstGeom prst="rect">
            <a:avLst/>
          </a:prstGeom>
          <a:noFill/>
        </p:spPr>
        <p:txBody>
          <a:bodyPr wrap="square">
            <a:spAutoFit/>
          </a:bodyPr>
          <a:lstStyle/>
          <a:p>
            <a:r>
              <a:rPr lang="en-US" dirty="0">
                <a:solidFill>
                  <a:schemeClr val="bg2">
                    <a:lumMod val="50000"/>
                  </a:schemeClr>
                </a:solidFill>
              </a:rPr>
              <a:t>A Test strategy to handle the testing of the new game launch using both Manual and Automation approaches so that we can launch the new game as soon as possible into the market with the best quality possible.</a:t>
            </a:r>
            <a:endParaRPr lang="en-US" b="1" dirty="0">
              <a:solidFill>
                <a:schemeClr val="bg2">
                  <a:lumMod val="50000"/>
                </a:schemeClr>
              </a:solidFill>
            </a:endParaRPr>
          </a:p>
        </p:txBody>
      </p:sp>
      <p:sp>
        <p:nvSpPr>
          <p:cNvPr id="61" name="자유형: 도형 44">
            <a:extLst>
              <a:ext uri="{FF2B5EF4-FFF2-40B4-BE49-F238E27FC236}">
                <a16:creationId xmlns:a16="http://schemas.microsoft.com/office/drawing/2014/main" id="{2160A95E-7799-419D-AFF0-D40773BDB4C5}"/>
              </a:ext>
            </a:extLst>
          </p:cNvPr>
          <p:cNvSpPr/>
          <p:nvPr/>
        </p:nvSpPr>
        <p:spPr>
          <a:xfrm>
            <a:off x="7349420" y="3324378"/>
            <a:ext cx="4109245" cy="1644797"/>
          </a:xfrm>
          <a:custGeom>
            <a:avLst/>
            <a:gdLst>
              <a:gd name="connsiteX0" fmla="*/ 341309 w 5296915"/>
              <a:gd name="connsiteY0" fmla="*/ 0 h 2152509"/>
              <a:gd name="connsiteX1" fmla="*/ 2562917 w 5296915"/>
              <a:gd name="connsiteY1" fmla="*/ 0 h 2152509"/>
              <a:gd name="connsiteX2" fmla="*/ 2733998 w 5296915"/>
              <a:gd name="connsiteY2" fmla="*/ 0 h 2152509"/>
              <a:gd name="connsiteX3" fmla="*/ 4955607 w 5296915"/>
              <a:gd name="connsiteY3" fmla="*/ 0 h 2152509"/>
              <a:gd name="connsiteX4" fmla="*/ 5296915 w 5296915"/>
              <a:gd name="connsiteY4" fmla="*/ 358759 h 2152509"/>
              <a:gd name="connsiteX5" fmla="*/ 5296915 w 5296915"/>
              <a:gd name="connsiteY5" fmla="*/ 1793750 h 2152509"/>
              <a:gd name="connsiteX6" fmla="*/ 4955607 w 5296915"/>
              <a:gd name="connsiteY6" fmla="*/ 2152509 h 2152509"/>
              <a:gd name="connsiteX7" fmla="*/ 2733998 w 5296915"/>
              <a:gd name="connsiteY7" fmla="*/ 2152509 h 2152509"/>
              <a:gd name="connsiteX8" fmla="*/ 2562917 w 5296915"/>
              <a:gd name="connsiteY8" fmla="*/ 2152509 h 2152509"/>
              <a:gd name="connsiteX9" fmla="*/ 341309 w 5296915"/>
              <a:gd name="connsiteY9" fmla="*/ 2152509 h 2152509"/>
              <a:gd name="connsiteX10" fmla="*/ 0 w 5296915"/>
              <a:gd name="connsiteY10" fmla="*/ 1793750 h 2152509"/>
              <a:gd name="connsiteX11" fmla="*/ 0 w 5296915"/>
              <a:gd name="connsiteY11" fmla="*/ 1224655 h 2152509"/>
              <a:gd name="connsiteX12" fmla="*/ 511788 w 5296915"/>
              <a:gd name="connsiteY12" fmla="*/ 1224655 h 2152509"/>
              <a:gd name="connsiteX13" fmla="*/ 511788 w 5296915"/>
              <a:gd name="connsiteY13" fmla="*/ 1373055 h 2152509"/>
              <a:gd name="connsiteX14" fmla="*/ 813296 w 5296915"/>
              <a:gd name="connsiteY14" fmla="*/ 1076255 h 2152509"/>
              <a:gd name="connsiteX15" fmla="*/ 511788 w 5296915"/>
              <a:gd name="connsiteY15" fmla="*/ 779454 h 2152509"/>
              <a:gd name="connsiteX16" fmla="*/ 511788 w 5296915"/>
              <a:gd name="connsiteY16" fmla="*/ 927854 h 2152509"/>
              <a:gd name="connsiteX17" fmla="*/ 0 w 5296915"/>
              <a:gd name="connsiteY17" fmla="*/ 927854 h 2152509"/>
              <a:gd name="connsiteX18" fmla="*/ 0 w 5296915"/>
              <a:gd name="connsiteY18" fmla="*/ 358759 h 2152509"/>
              <a:gd name="connsiteX19" fmla="*/ 341309 w 5296915"/>
              <a:gd name="connsiteY19" fmla="*/ 0 h 2152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296915" h="2152509">
                <a:moveTo>
                  <a:pt x="341309" y="0"/>
                </a:moveTo>
                <a:lnTo>
                  <a:pt x="2562917" y="0"/>
                </a:lnTo>
                <a:lnTo>
                  <a:pt x="2733998" y="0"/>
                </a:lnTo>
                <a:lnTo>
                  <a:pt x="4955607" y="0"/>
                </a:lnTo>
                <a:cubicBezTo>
                  <a:pt x="5144106" y="0"/>
                  <a:pt x="5296915" y="160622"/>
                  <a:pt x="5296915" y="358759"/>
                </a:cubicBezTo>
                <a:lnTo>
                  <a:pt x="5296915" y="1793750"/>
                </a:lnTo>
                <a:cubicBezTo>
                  <a:pt x="5296915" y="1991887"/>
                  <a:pt x="5144106" y="2152509"/>
                  <a:pt x="4955607" y="2152509"/>
                </a:cubicBezTo>
                <a:lnTo>
                  <a:pt x="2733998" y="2152509"/>
                </a:lnTo>
                <a:lnTo>
                  <a:pt x="2562917" y="2152509"/>
                </a:lnTo>
                <a:lnTo>
                  <a:pt x="341309" y="2152509"/>
                </a:lnTo>
                <a:cubicBezTo>
                  <a:pt x="152809" y="2152509"/>
                  <a:pt x="0" y="1991887"/>
                  <a:pt x="0" y="1793750"/>
                </a:cubicBezTo>
                <a:lnTo>
                  <a:pt x="0" y="1224655"/>
                </a:lnTo>
                <a:lnTo>
                  <a:pt x="511788" y="1224655"/>
                </a:lnTo>
                <a:lnTo>
                  <a:pt x="511788" y="1373055"/>
                </a:lnTo>
                <a:lnTo>
                  <a:pt x="813296" y="1076255"/>
                </a:lnTo>
                <a:lnTo>
                  <a:pt x="511788" y="779454"/>
                </a:lnTo>
                <a:lnTo>
                  <a:pt x="511788" y="927854"/>
                </a:lnTo>
                <a:lnTo>
                  <a:pt x="0" y="927854"/>
                </a:lnTo>
                <a:lnTo>
                  <a:pt x="0" y="358759"/>
                </a:lnTo>
                <a:cubicBezTo>
                  <a:pt x="0" y="160622"/>
                  <a:pt x="152809" y="0"/>
                  <a:pt x="341309" y="0"/>
                </a:cubicBezTo>
                <a:close/>
              </a:path>
            </a:pathLst>
          </a:cu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sz="2700"/>
          </a:p>
        </p:txBody>
      </p:sp>
      <p:sp>
        <p:nvSpPr>
          <p:cNvPr id="62" name="자유형: 도형 43">
            <a:extLst>
              <a:ext uri="{FF2B5EF4-FFF2-40B4-BE49-F238E27FC236}">
                <a16:creationId xmlns:a16="http://schemas.microsoft.com/office/drawing/2014/main" id="{7E4A328C-CE26-4FD7-B71D-1D99876247EA}"/>
              </a:ext>
            </a:extLst>
          </p:cNvPr>
          <p:cNvSpPr/>
          <p:nvPr/>
        </p:nvSpPr>
        <p:spPr>
          <a:xfrm>
            <a:off x="1303298" y="3344550"/>
            <a:ext cx="4097674" cy="1644797"/>
          </a:xfrm>
          <a:custGeom>
            <a:avLst/>
            <a:gdLst>
              <a:gd name="connsiteX0" fmla="*/ 341308 w 5296915"/>
              <a:gd name="connsiteY0" fmla="*/ 0 h 2152509"/>
              <a:gd name="connsiteX1" fmla="*/ 2562917 w 5296915"/>
              <a:gd name="connsiteY1" fmla="*/ 0 h 2152509"/>
              <a:gd name="connsiteX2" fmla="*/ 2733998 w 5296915"/>
              <a:gd name="connsiteY2" fmla="*/ 0 h 2152509"/>
              <a:gd name="connsiteX3" fmla="*/ 4955607 w 5296915"/>
              <a:gd name="connsiteY3" fmla="*/ 0 h 2152509"/>
              <a:gd name="connsiteX4" fmla="*/ 5296915 w 5296915"/>
              <a:gd name="connsiteY4" fmla="*/ 358759 h 2152509"/>
              <a:gd name="connsiteX5" fmla="*/ 5296915 w 5296915"/>
              <a:gd name="connsiteY5" fmla="*/ 1793750 h 2152509"/>
              <a:gd name="connsiteX6" fmla="*/ 4955607 w 5296915"/>
              <a:gd name="connsiteY6" fmla="*/ 2152509 h 2152509"/>
              <a:gd name="connsiteX7" fmla="*/ 2733998 w 5296915"/>
              <a:gd name="connsiteY7" fmla="*/ 2152509 h 2152509"/>
              <a:gd name="connsiteX8" fmla="*/ 2562917 w 5296915"/>
              <a:gd name="connsiteY8" fmla="*/ 2152509 h 2152509"/>
              <a:gd name="connsiteX9" fmla="*/ 341308 w 5296915"/>
              <a:gd name="connsiteY9" fmla="*/ 2152509 h 2152509"/>
              <a:gd name="connsiteX10" fmla="*/ 0 w 5296915"/>
              <a:gd name="connsiteY10" fmla="*/ 1793750 h 2152509"/>
              <a:gd name="connsiteX11" fmla="*/ 0 w 5296915"/>
              <a:gd name="connsiteY11" fmla="*/ 1224655 h 2152509"/>
              <a:gd name="connsiteX12" fmla="*/ 523838 w 5296915"/>
              <a:gd name="connsiteY12" fmla="*/ 1224655 h 2152509"/>
              <a:gd name="connsiteX13" fmla="*/ 523838 w 5296915"/>
              <a:gd name="connsiteY13" fmla="*/ 1373055 h 2152509"/>
              <a:gd name="connsiteX14" fmla="*/ 825347 w 5296915"/>
              <a:gd name="connsiteY14" fmla="*/ 1076255 h 2152509"/>
              <a:gd name="connsiteX15" fmla="*/ 523838 w 5296915"/>
              <a:gd name="connsiteY15" fmla="*/ 779454 h 2152509"/>
              <a:gd name="connsiteX16" fmla="*/ 523838 w 5296915"/>
              <a:gd name="connsiteY16" fmla="*/ 927854 h 2152509"/>
              <a:gd name="connsiteX17" fmla="*/ 0 w 5296915"/>
              <a:gd name="connsiteY17" fmla="*/ 927854 h 2152509"/>
              <a:gd name="connsiteX18" fmla="*/ 0 w 5296915"/>
              <a:gd name="connsiteY18" fmla="*/ 358759 h 2152509"/>
              <a:gd name="connsiteX19" fmla="*/ 341308 w 5296915"/>
              <a:gd name="connsiteY19" fmla="*/ 0 h 2152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296915" h="2152509">
                <a:moveTo>
                  <a:pt x="341308" y="0"/>
                </a:moveTo>
                <a:lnTo>
                  <a:pt x="2562917" y="0"/>
                </a:lnTo>
                <a:lnTo>
                  <a:pt x="2733998" y="0"/>
                </a:lnTo>
                <a:lnTo>
                  <a:pt x="4955607" y="0"/>
                </a:lnTo>
                <a:cubicBezTo>
                  <a:pt x="5144106" y="0"/>
                  <a:pt x="5296915" y="160622"/>
                  <a:pt x="5296915" y="358759"/>
                </a:cubicBezTo>
                <a:lnTo>
                  <a:pt x="5296915" y="1793750"/>
                </a:lnTo>
                <a:cubicBezTo>
                  <a:pt x="5296915" y="1991887"/>
                  <a:pt x="5144106" y="2152509"/>
                  <a:pt x="4955607" y="2152509"/>
                </a:cubicBezTo>
                <a:lnTo>
                  <a:pt x="2733998" y="2152509"/>
                </a:lnTo>
                <a:lnTo>
                  <a:pt x="2562917" y="2152509"/>
                </a:lnTo>
                <a:lnTo>
                  <a:pt x="341308" y="2152509"/>
                </a:lnTo>
                <a:cubicBezTo>
                  <a:pt x="152809" y="2152509"/>
                  <a:pt x="0" y="1991887"/>
                  <a:pt x="0" y="1793750"/>
                </a:cubicBezTo>
                <a:lnTo>
                  <a:pt x="0" y="1224655"/>
                </a:lnTo>
                <a:lnTo>
                  <a:pt x="523838" y="1224655"/>
                </a:lnTo>
                <a:lnTo>
                  <a:pt x="523838" y="1373055"/>
                </a:lnTo>
                <a:lnTo>
                  <a:pt x="825347" y="1076255"/>
                </a:lnTo>
                <a:lnTo>
                  <a:pt x="523838" y="779454"/>
                </a:lnTo>
                <a:lnTo>
                  <a:pt x="523838" y="927854"/>
                </a:lnTo>
                <a:lnTo>
                  <a:pt x="0" y="927854"/>
                </a:lnTo>
                <a:lnTo>
                  <a:pt x="0" y="358759"/>
                </a:lnTo>
                <a:cubicBezTo>
                  <a:pt x="0" y="160622"/>
                  <a:pt x="152809" y="0"/>
                  <a:pt x="341308"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sz="3600"/>
          </a:p>
        </p:txBody>
      </p:sp>
      <p:grpSp>
        <p:nvGrpSpPr>
          <p:cNvPr id="63" name="Group 62">
            <a:extLst>
              <a:ext uri="{FF2B5EF4-FFF2-40B4-BE49-F238E27FC236}">
                <a16:creationId xmlns:a16="http://schemas.microsoft.com/office/drawing/2014/main" id="{392FDB15-5858-4F56-B79C-47110AF407B2}"/>
              </a:ext>
            </a:extLst>
          </p:cNvPr>
          <p:cNvGrpSpPr/>
          <p:nvPr/>
        </p:nvGrpSpPr>
        <p:grpSpPr>
          <a:xfrm>
            <a:off x="1845936" y="3372911"/>
            <a:ext cx="3289939" cy="1136036"/>
            <a:chOff x="2555081" y="4122350"/>
            <a:chExt cx="1546974" cy="1483431"/>
          </a:xfrm>
        </p:grpSpPr>
        <p:sp>
          <p:nvSpPr>
            <p:cNvPr id="64" name="TextBox 63">
              <a:extLst>
                <a:ext uri="{FF2B5EF4-FFF2-40B4-BE49-F238E27FC236}">
                  <a16:creationId xmlns:a16="http://schemas.microsoft.com/office/drawing/2014/main" id="{3B074CC8-50E8-441B-B1E0-C133EA6CB5C3}"/>
                </a:ext>
              </a:extLst>
            </p:cNvPr>
            <p:cNvSpPr txBox="1"/>
            <p:nvPr/>
          </p:nvSpPr>
          <p:spPr>
            <a:xfrm>
              <a:off x="2621964" y="4520669"/>
              <a:ext cx="1480091" cy="1085112"/>
            </a:xfrm>
            <a:prstGeom prst="rect">
              <a:avLst/>
            </a:prstGeom>
            <a:noFill/>
          </p:spPr>
          <p:txBody>
            <a:bodyPr wrap="square" rtlCol="0">
              <a:spAutoFit/>
            </a:bodyPr>
            <a:lstStyle/>
            <a:p>
              <a:r>
                <a:rPr lang="en-US" altLang="ko-KR" sz="1200" dirty="0">
                  <a:solidFill>
                    <a:schemeClr val="bg1"/>
                  </a:solidFill>
                  <a:cs typeface="Arial" pitchFamily="34" charset="0"/>
                </a:rPr>
                <a:t>-Covers all testing types needed</a:t>
              </a:r>
            </a:p>
            <a:p>
              <a:pPr marL="171450" indent="-171450">
                <a:buFontTx/>
                <a:buChar char="-"/>
              </a:pPr>
              <a:r>
                <a:rPr lang="en-US" altLang="ko-KR" sz="1200" dirty="0">
                  <a:solidFill>
                    <a:schemeClr val="bg1"/>
                  </a:solidFill>
                  <a:cs typeface="Arial" pitchFamily="34" charset="0"/>
                </a:rPr>
                <a:t>Each testing type requirement mentioned clearly why it is needed.</a:t>
              </a:r>
            </a:p>
            <a:p>
              <a:pPr marL="171450" indent="-171450">
                <a:buFontTx/>
                <a:buChar char="-"/>
              </a:pPr>
              <a:endParaRPr lang="ko-KR" altLang="en-US" sz="1200" dirty="0">
                <a:solidFill>
                  <a:schemeClr val="bg1"/>
                </a:solidFill>
                <a:cs typeface="Arial" pitchFamily="34" charset="0"/>
              </a:endParaRPr>
            </a:p>
          </p:txBody>
        </p:sp>
        <p:sp>
          <p:nvSpPr>
            <p:cNvPr id="65" name="TextBox 64">
              <a:extLst>
                <a:ext uri="{FF2B5EF4-FFF2-40B4-BE49-F238E27FC236}">
                  <a16:creationId xmlns:a16="http://schemas.microsoft.com/office/drawing/2014/main" id="{2E01635F-C7C8-4D88-88BE-418E3C716B52}"/>
                </a:ext>
              </a:extLst>
            </p:cNvPr>
            <p:cNvSpPr txBox="1"/>
            <p:nvPr/>
          </p:nvSpPr>
          <p:spPr>
            <a:xfrm>
              <a:off x="2555081" y="4122350"/>
              <a:ext cx="1480091" cy="361705"/>
            </a:xfrm>
            <a:prstGeom prst="rect">
              <a:avLst/>
            </a:prstGeom>
            <a:noFill/>
          </p:spPr>
          <p:txBody>
            <a:bodyPr wrap="square" rtlCol="0">
              <a:spAutoFit/>
            </a:bodyPr>
            <a:lstStyle/>
            <a:p>
              <a:r>
                <a:rPr lang="en-US" altLang="ko-KR" sz="1200" b="1">
                  <a:solidFill>
                    <a:schemeClr val="bg1"/>
                  </a:solidFill>
                  <a:cs typeface="Arial" pitchFamily="34" charset="0"/>
                </a:rPr>
                <a:t>How it works? </a:t>
              </a:r>
              <a:endParaRPr lang="ko-KR" altLang="en-US" sz="1200" b="1">
                <a:solidFill>
                  <a:schemeClr val="bg1"/>
                </a:solidFill>
                <a:cs typeface="Arial" pitchFamily="34" charset="0"/>
              </a:endParaRPr>
            </a:p>
          </p:txBody>
        </p:sp>
      </p:grpSp>
      <p:grpSp>
        <p:nvGrpSpPr>
          <p:cNvPr id="66" name="Group 65">
            <a:extLst>
              <a:ext uri="{FF2B5EF4-FFF2-40B4-BE49-F238E27FC236}">
                <a16:creationId xmlns:a16="http://schemas.microsoft.com/office/drawing/2014/main" id="{F4374923-96B4-43B3-A744-871771293B5F}"/>
              </a:ext>
            </a:extLst>
          </p:cNvPr>
          <p:cNvGrpSpPr/>
          <p:nvPr/>
        </p:nvGrpSpPr>
        <p:grpSpPr>
          <a:xfrm>
            <a:off x="7787286" y="3358637"/>
            <a:ext cx="3545251" cy="1819728"/>
            <a:chOff x="2543519" y="4091709"/>
            <a:chExt cx="1622785" cy="2320359"/>
          </a:xfrm>
        </p:grpSpPr>
        <p:sp>
          <p:nvSpPr>
            <p:cNvPr id="67" name="TextBox 66">
              <a:extLst>
                <a:ext uri="{FF2B5EF4-FFF2-40B4-BE49-F238E27FC236}">
                  <a16:creationId xmlns:a16="http://schemas.microsoft.com/office/drawing/2014/main" id="{F8944B85-463F-4784-93D0-7120A0FA3D0B}"/>
                </a:ext>
              </a:extLst>
            </p:cNvPr>
            <p:cNvSpPr txBox="1"/>
            <p:nvPr/>
          </p:nvSpPr>
          <p:spPr>
            <a:xfrm>
              <a:off x="2686213" y="4410574"/>
              <a:ext cx="1480091" cy="2001494"/>
            </a:xfrm>
            <a:prstGeom prst="rect">
              <a:avLst/>
            </a:prstGeom>
            <a:noFill/>
          </p:spPr>
          <p:txBody>
            <a:bodyPr wrap="square" rtlCol="0">
              <a:spAutoFit/>
            </a:bodyPr>
            <a:lstStyle/>
            <a:p>
              <a:pPr marL="171450" indent="-171450">
                <a:buFontTx/>
                <a:buChar char="-"/>
              </a:pPr>
              <a:r>
                <a:rPr lang="en-US" sz="1200" dirty="0">
                  <a:solidFill>
                    <a:schemeClr val="bg1"/>
                  </a:solidFill>
                  <a:cs typeface="Arial" pitchFamily="34" charset="0"/>
                </a:rPr>
                <a:t>All possible types of </a:t>
              </a:r>
              <a:r>
                <a:rPr lang="en-US" sz="1200" dirty="0" err="1">
                  <a:solidFill>
                    <a:schemeClr val="bg1"/>
                  </a:solidFill>
                  <a:cs typeface="Arial" pitchFamily="34" charset="0"/>
                </a:rPr>
                <a:t>testings</a:t>
              </a:r>
              <a:r>
                <a:rPr lang="en-US" sz="1200" dirty="0">
                  <a:solidFill>
                    <a:schemeClr val="bg1"/>
                  </a:solidFill>
                  <a:cs typeface="Arial" pitchFamily="34" charset="0"/>
                </a:rPr>
                <a:t> covered with details of their need.</a:t>
              </a:r>
            </a:p>
            <a:p>
              <a:pPr marL="171450" indent="-171450">
                <a:buFontTx/>
                <a:buChar char="-"/>
              </a:pPr>
              <a:r>
                <a:rPr lang="en-US" sz="1200" dirty="0">
                  <a:solidFill>
                    <a:schemeClr val="bg1"/>
                  </a:solidFill>
                  <a:cs typeface="Arial" pitchFamily="34" charset="0"/>
                </a:rPr>
                <a:t>All required testing KPIs mentioned with proper Benchmarks and org standards.</a:t>
              </a:r>
            </a:p>
            <a:p>
              <a:pPr marL="171450" indent="-171450">
                <a:buFontTx/>
                <a:buChar char="-"/>
              </a:pPr>
              <a:r>
                <a:rPr lang="en-US" sz="1200" dirty="0">
                  <a:solidFill>
                    <a:schemeClr val="bg1"/>
                  </a:solidFill>
                  <a:cs typeface="Arial" pitchFamily="34" charset="0"/>
                </a:rPr>
                <a:t>Chances of failures are less when we have a preplanned strategy to approach testing.</a:t>
              </a:r>
            </a:p>
            <a:p>
              <a:endParaRPr lang="ko-KR" altLang="en-US" sz="1200" dirty="0">
                <a:solidFill>
                  <a:schemeClr val="bg1"/>
                </a:solidFill>
                <a:cs typeface="Arial" pitchFamily="34" charset="0"/>
              </a:endParaRPr>
            </a:p>
          </p:txBody>
        </p:sp>
        <p:sp>
          <p:nvSpPr>
            <p:cNvPr id="68" name="TextBox 67">
              <a:extLst>
                <a:ext uri="{FF2B5EF4-FFF2-40B4-BE49-F238E27FC236}">
                  <a16:creationId xmlns:a16="http://schemas.microsoft.com/office/drawing/2014/main" id="{C425D7BD-8036-42C4-8559-D8A26A47E99A}"/>
                </a:ext>
              </a:extLst>
            </p:cNvPr>
            <p:cNvSpPr txBox="1"/>
            <p:nvPr/>
          </p:nvSpPr>
          <p:spPr>
            <a:xfrm>
              <a:off x="2543519" y="4091709"/>
              <a:ext cx="1480091" cy="353205"/>
            </a:xfrm>
            <a:prstGeom prst="rect">
              <a:avLst/>
            </a:prstGeom>
            <a:noFill/>
          </p:spPr>
          <p:txBody>
            <a:bodyPr wrap="square" rtlCol="0">
              <a:spAutoFit/>
            </a:bodyPr>
            <a:lstStyle/>
            <a:p>
              <a:r>
                <a:rPr lang="en-US" altLang="ko-KR" sz="1200" b="1">
                  <a:solidFill>
                    <a:schemeClr val="bg1"/>
                  </a:solidFill>
                  <a:cs typeface="Arial" pitchFamily="34" charset="0"/>
                </a:rPr>
                <a:t>Why it works?</a:t>
              </a:r>
              <a:endParaRPr lang="ko-KR" altLang="en-US" sz="1200" b="1">
                <a:solidFill>
                  <a:schemeClr val="bg1"/>
                </a:solidFill>
                <a:cs typeface="Arial" pitchFamily="34" charset="0"/>
              </a:endParaRPr>
            </a:p>
          </p:txBody>
        </p:sp>
      </p:grpSp>
    </p:spTree>
    <p:extLst>
      <p:ext uri="{BB962C8B-B14F-4D97-AF65-F5344CB8AC3E}">
        <p14:creationId xmlns:p14="http://schemas.microsoft.com/office/powerpoint/2010/main" val="33683349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391463DD-FC6C-4F7D-B3E0-C8EBF7EC33B9}"/>
              </a:ext>
            </a:extLst>
          </p:cNvPr>
          <p:cNvSpPr txBox="1"/>
          <p:nvPr/>
        </p:nvSpPr>
        <p:spPr>
          <a:xfrm>
            <a:off x="1871538" y="2374062"/>
            <a:ext cx="4600283" cy="461665"/>
          </a:xfrm>
          <a:prstGeom prst="rect">
            <a:avLst/>
          </a:prstGeom>
          <a:noFill/>
        </p:spPr>
        <p:txBody>
          <a:bodyPr wrap="square" rtlCol="0" anchor="ctr">
            <a:spAutoFit/>
          </a:bodyPr>
          <a:lstStyle/>
          <a:p>
            <a:r>
              <a:rPr lang="en-US" sz="1200" dirty="0">
                <a:solidFill>
                  <a:schemeClr val="bg2">
                    <a:lumMod val="50000"/>
                  </a:schemeClr>
                </a:solidFill>
                <a:cs typeface="Arial" pitchFamily="34" charset="0"/>
              </a:rPr>
              <a:t>Get all possible testing types for native apps in both </a:t>
            </a:r>
            <a:r>
              <a:rPr lang="en-US" sz="1200" dirty="0" err="1">
                <a:solidFill>
                  <a:schemeClr val="bg2">
                    <a:lumMod val="50000"/>
                  </a:schemeClr>
                </a:solidFill>
                <a:cs typeface="Arial" pitchFamily="34" charset="0"/>
              </a:rPr>
              <a:t>Andoird</a:t>
            </a:r>
            <a:r>
              <a:rPr lang="en-US" sz="1200" dirty="0">
                <a:solidFill>
                  <a:schemeClr val="bg2">
                    <a:lumMod val="50000"/>
                  </a:schemeClr>
                </a:solidFill>
                <a:cs typeface="Arial" pitchFamily="34" charset="0"/>
              </a:rPr>
              <a:t> and IOS</a:t>
            </a:r>
            <a:endParaRPr lang="en-PT" sz="1200" dirty="0">
              <a:solidFill>
                <a:schemeClr val="bg2">
                  <a:lumMod val="50000"/>
                </a:schemeClr>
              </a:solidFill>
              <a:cs typeface="Arial" pitchFamily="34" charset="0"/>
            </a:endParaRPr>
          </a:p>
        </p:txBody>
      </p:sp>
      <p:grpSp>
        <p:nvGrpSpPr>
          <p:cNvPr id="10" name="그룹 85">
            <a:extLst>
              <a:ext uri="{FF2B5EF4-FFF2-40B4-BE49-F238E27FC236}">
                <a16:creationId xmlns:a16="http://schemas.microsoft.com/office/drawing/2014/main" id="{FD816260-2BB7-4BE5-AE18-F4DA3BA5A79A}"/>
              </a:ext>
            </a:extLst>
          </p:cNvPr>
          <p:cNvGrpSpPr/>
          <p:nvPr/>
        </p:nvGrpSpPr>
        <p:grpSpPr>
          <a:xfrm>
            <a:off x="1396381" y="2389450"/>
            <a:ext cx="430886" cy="430886"/>
            <a:chOff x="1919125" y="2961241"/>
            <a:chExt cx="430886" cy="430886"/>
          </a:xfrm>
        </p:grpSpPr>
        <p:sp>
          <p:nvSpPr>
            <p:cNvPr id="11" name="Oval 9">
              <a:extLst>
                <a:ext uri="{FF2B5EF4-FFF2-40B4-BE49-F238E27FC236}">
                  <a16:creationId xmlns:a16="http://schemas.microsoft.com/office/drawing/2014/main" id="{E7FCE579-A721-4F55-AD32-1B181880C5ED}"/>
                </a:ext>
              </a:extLst>
            </p:cNvPr>
            <p:cNvSpPr/>
            <p:nvPr/>
          </p:nvSpPr>
          <p:spPr>
            <a:xfrm>
              <a:off x="1919125" y="2961241"/>
              <a:ext cx="430886" cy="430886"/>
            </a:xfrm>
            <a:prstGeom prst="ellipse">
              <a:avLst/>
            </a:prstGeom>
            <a:solidFill>
              <a:schemeClr val="accent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2" name="TextBox 11">
              <a:extLst>
                <a:ext uri="{FF2B5EF4-FFF2-40B4-BE49-F238E27FC236}">
                  <a16:creationId xmlns:a16="http://schemas.microsoft.com/office/drawing/2014/main" id="{197A7E7B-4C39-48AB-8CE0-B091A99BA55B}"/>
                </a:ext>
              </a:extLst>
            </p:cNvPr>
            <p:cNvSpPr txBox="1"/>
            <p:nvPr/>
          </p:nvSpPr>
          <p:spPr>
            <a:xfrm>
              <a:off x="2034694" y="3068962"/>
              <a:ext cx="199748" cy="215444"/>
            </a:xfrm>
            <a:prstGeom prst="rect">
              <a:avLst/>
            </a:prstGeom>
            <a:noFill/>
          </p:spPr>
          <p:txBody>
            <a:bodyPr wrap="square" tIns="0" bIns="0" rtlCol="0" anchor="ctr">
              <a:spAutoFit/>
            </a:bodyPr>
            <a:lstStyle/>
            <a:p>
              <a:pPr algn="ctr"/>
              <a:r>
                <a:rPr lang="en-US" altLang="ko-KR" sz="1400" b="1">
                  <a:solidFill>
                    <a:schemeClr val="bg1"/>
                  </a:solidFill>
                  <a:cs typeface="Arial" pitchFamily="34" charset="0"/>
                </a:rPr>
                <a:t>1</a:t>
              </a:r>
            </a:p>
          </p:txBody>
        </p:sp>
      </p:grpSp>
      <p:sp>
        <p:nvSpPr>
          <p:cNvPr id="13" name="TextBox 12">
            <a:extLst>
              <a:ext uri="{FF2B5EF4-FFF2-40B4-BE49-F238E27FC236}">
                <a16:creationId xmlns:a16="http://schemas.microsoft.com/office/drawing/2014/main" id="{0CA134A7-D7C9-4E0A-B327-4D4C3E2D6DD4}"/>
              </a:ext>
            </a:extLst>
          </p:cNvPr>
          <p:cNvSpPr txBox="1"/>
          <p:nvPr/>
        </p:nvSpPr>
        <p:spPr>
          <a:xfrm>
            <a:off x="1871538" y="3445431"/>
            <a:ext cx="4600283" cy="261610"/>
          </a:xfrm>
          <a:prstGeom prst="rect">
            <a:avLst/>
          </a:prstGeom>
          <a:noFill/>
        </p:spPr>
        <p:txBody>
          <a:bodyPr wrap="square" rtlCol="0" anchor="ctr">
            <a:spAutoFit/>
          </a:bodyPr>
          <a:lstStyle/>
          <a:p>
            <a:r>
              <a:rPr lang="en-US" altLang="ko-KR" sz="1100" dirty="0">
                <a:solidFill>
                  <a:schemeClr val="bg2">
                    <a:lumMod val="50000"/>
                  </a:schemeClr>
                </a:solidFill>
                <a:cs typeface="Arial" pitchFamily="34" charset="0"/>
              </a:rPr>
              <a:t>Know KPIs for both automation and manual testing types.</a:t>
            </a:r>
            <a:endParaRPr lang="ko-KR" altLang="en-US" sz="1100" dirty="0">
              <a:solidFill>
                <a:schemeClr val="bg2">
                  <a:lumMod val="50000"/>
                </a:schemeClr>
              </a:solidFill>
              <a:cs typeface="Arial" pitchFamily="34" charset="0"/>
            </a:endParaRPr>
          </a:p>
        </p:txBody>
      </p:sp>
      <p:grpSp>
        <p:nvGrpSpPr>
          <p:cNvPr id="14" name="그룹 86">
            <a:extLst>
              <a:ext uri="{FF2B5EF4-FFF2-40B4-BE49-F238E27FC236}">
                <a16:creationId xmlns:a16="http://schemas.microsoft.com/office/drawing/2014/main" id="{BBB97C0B-1E39-41CD-AFC3-00CCD5965888}"/>
              </a:ext>
            </a:extLst>
          </p:cNvPr>
          <p:cNvGrpSpPr/>
          <p:nvPr/>
        </p:nvGrpSpPr>
        <p:grpSpPr>
          <a:xfrm>
            <a:off x="1396381" y="3360794"/>
            <a:ext cx="430886" cy="430886"/>
            <a:chOff x="1919125" y="3614308"/>
            <a:chExt cx="430886" cy="430886"/>
          </a:xfrm>
        </p:grpSpPr>
        <p:sp>
          <p:nvSpPr>
            <p:cNvPr id="15" name="Oval 31">
              <a:extLst>
                <a:ext uri="{FF2B5EF4-FFF2-40B4-BE49-F238E27FC236}">
                  <a16:creationId xmlns:a16="http://schemas.microsoft.com/office/drawing/2014/main" id="{355F4709-F11E-4A62-AA8B-FC6DDF5F04A4}"/>
                </a:ext>
              </a:extLst>
            </p:cNvPr>
            <p:cNvSpPr/>
            <p:nvPr/>
          </p:nvSpPr>
          <p:spPr>
            <a:xfrm>
              <a:off x="1919125" y="3614308"/>
              <a:ext cx="430886" cy="430886"/>
            </a:xfrm>
            <a:prstGeom prst="ellipse">
              <a:avLst/>
            </a:prstGeom>
            <a:solidFill>
              <a:schemeClr val="accent3"/>
            </a:solidFill>
            <a:ln w="381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6" name="TextBox 15">
              <a:extLst>
                <a:ext uri="{FF2B5EF4-FFF2-40B4-BE49-F238E27FC236}">
                  <a16:creationId xmlns:a16="http://schemas.microsoft.com/office/drawing/2014/main" id="{4A189D5B-3667-4EF8-8723-10EEB7020575}"/>
                </a:ext>
              </a:extLst>
            </p:cNvPr>
            <p:cNvSpPr txBox="1"/>
            <p:nvPr/>
          </p:nvSpPr>
          <p:spPr>
            <a:xfrm>
              <a:off x="2034694" y="3722029"/>
              <a:ext cx="199748" cy="215444"/>
            </a:xfrm>
            <a:prstGeom prst="rect">
              <a:avLst/>
            </a:prstGeom>
            <a:noFill/>
          </p:spPr>
          <p:txBody>
            <a:bodyPr wrap="square" tIns="0" bIns="0" rtlCol="0" anchor="ctr">
              <a:spAutoFit/>
            </a:bodyPr>
            <a:lstStyle/>
            <a:p>
              <a:pPr algn="ctr"/>
              <a:r>
                <a:rPr lang="en-US" altLang="ko-KR" sz="1400" b="1">
                  <a:solidFill>
                    <a:schemeClr val="bg1"/>
                  </a:solidFill>
                  <a:cs typeface="Arial" pitchFamily="34" charset="0"/>
                </a:rPr>
                <a:t>2</a:t>
              </a:r>
            </a:p>
          </p:txBody>
        </p:sp>
      </p:grpSp>
      <p:sp>
        <p:nvSpPr>
          <p:cNvPr id="26" name="Titel 3">
            <a:extLst>
              <a:ext uri="{FF2B5EF4-FFF2-40B4-BE49-F238E27FC236}">
                <a16:creationId xmlns:a16="http://schemas.microsoft.com/office/drawing/2014/main" id="{5D2D1CEC-AE90-4E1C-9419-5A890DB6FD07}"/>
              </a:ext>
            </a:extLst>
          </p:cNvPr>
          <p:cNvSpPr>
            <a:spLocks noGrp="1"/>
          </p:cNvSpPr>
          <p:nvPr>
            <p:ph type="title"/>
          </p:nvPr>
        </p:nvSpPr>
        <p:spPr>
          <a:xfrm>
            <a:off x="1582220" y="521609"/>
            <a:ext cx="9158340" cy="495841"/>
          </a:xfrm>
        </p:spPr>
        <p:txBody>
          <a:bodyPr/>
          <a:lstStyle/>
          <a:p>
            <a:r>
              <a:rPr lang="en-US" sz="2622" dirty="0"/>
              <a:t>Test </a:t>
            </a:r>
            <a:r>
              <a:rPr lang="en-US" sz="2622" dirty="0" err="1"/>
              <a:t>Stratedy</a:t>
            </a:r>
            <a:r>
              <a:rPr lang="en-US" sz="2622" dirty="0"/>
              <a:t> Features</a:t>
            </a:r>
          </a:p>
        </p:txBody>
      </p:sp>
    </p:spTree>
    <p:extLst>
      <p:ext uri="{BB962C8B-B14F-4D97-AF65-F5344CB8AC3E}">
        <p14:creationId xmlns:p14="http://schemas.microsoft.com/office/powerpoint/2010/main" val="2154908945"/>
      </p:ext>
    </p:extLst>
  </p:cSld>
  <p:clrMapOvr>
    <a:masterClrMapping/>
  </p:clrMapOvr>
</p:sld>
</file>

<file path=ppt/theme/theme1.xml><?xml version="1.0" encoding="utf-8"?>
<a:theme xmlns:a="http://schemas.openxmlformats.org/drawingml/2006/main" name="Office">
  <a:themeElements>
    <a:clrScheme name="Nagarro">
      <a:dk1>
        <a:srgbClr val="47D7AC"/>
      </a:dk1>
      <a:lt1>
        <a:srgbClr val="FFFFFF"/>
      </a:lt1>
      <a:dk2>
        <a:srgbClr val="06041F"/>
      </a:dk2>
      <a:lt2>
        <a:srgbClr val="8893A5"/>
      </a:lt2>
      <a:accent1>
        <a:srgbClr val="47D7AC"/>
      </a:accent1>
      <a:accent2>
        <a:srgbClr val="2E008B"/>
      </a:accent2>
      <a:accent3>
        <a:srgbClr val="C4C9D1"/>
      </a:accent3>
      <a:accent4>
        <a:srgbClr val="13294B"/>
      </a:accent4>
      <a:accent5>
        <a:srgbClr val="FBD872"/>
      </a:accent5>
      <a:accent6>
        <a:srgbClr val="F8485E"/>
      </a:accent6>
      <a:hlink>
        <a:srgbClr val="3AAB94"/>
      </a:hlink>
      <a:folHlink>
        <a:srgbClr val="3AAB94"/>
      </a:folHlink>
    </a:clrScheme>
    <a:fontScheme name="HL EquipExtMed, Text Equip light">
      <a:majorFont>
        <a:latin typeface="Equip Extended Medium"/>
        <a:ea typeface=""/>
        <a:cs typeface=""/>
      </a:majorFont>
      <a:minorFont>
        <a:latin typeface="Equip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äsentation1" id="{552A1DDA-E1EA-439C-9442-1C1287111B9E}" vid="{4CAE16E9-DEAF-44DA-A17C-CF3064B5534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45829CC4070EC4A870F35CB145A8671" ma:contentTypeVersion="13" ma:contentTypeDescription="Create a new document." ma:contentTypeScope="" ma:versionID="2a2849e5ef9a021e00f3360df6f77931">
  <xsd:schema xmlns:xsd="http://www.w3.org/2001/XMLSchema" xmlns:xs="http://www.w3.org/2001/XMLSchema" xmlns:p="http://schemas.microsoft.com/office/2006/metadata/properties" xmlns:ns2="8db0d71a-0899-4f4d-9a23-4512a2c2aef2" xmlns:ns3="6a53514f-501b-4d4b-8bdf-8f34824c77e0" targetNamespace="http://schemas.microsoft.com/office/2006/metadata/properties" ma:root="true" ma:fieldsID="7755d11a10da091e3b3eceb465f680d8" ns2:_="" ns3:_="">
    <xsd:import namespace="8db0d71a-0899-4f4d-9a23-4512a2c2aef2"/>
    <xsd:import namespace="6a53514f-501b-4d4b-8bdf-8f34824c77e0"/>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GenerationTime" minOccurs="0"/>
                <xsd:element ref="ns2:MediaServiceEventHashCode" minOccurs="0"/>
                <xsd:element ref="ns2:MediaServiceOCR" minOccurs="0"/>
                <xsd:element ref="ns3:SharedWithUsers" minOccurs="0"/>
                <xsd:element ref="ns3:SharedWithDetails" minOccurs="0"/>
                <xsd:element ref="ns2:MediaServiceLocation" minOccurs="0"/>
                <xsd:element ref="ns2:MediaServiceAutoKeyPoints" minOccurs="0"/>
                <xsd:element ref="ns2:MediaServiceKeyPoints"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db0d71a-0899-4f4d-9a23-4512a2c2aef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Location" ma:index="17" nillable="true" ma:displayName="Location" ma:internalName="MediaServiceLocation"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MediaLengthInSeconds" ma:index="20"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6a53514f-501b-4d4b-8bdf-8f34824c77e0" elementFormDefault="qualified">
    <xsd:import namespace="http://schemas.microsoft.com/office/2006/documentManagement/types"/>
    <xsd:import namespace="http://schemas.microsoft.com/office/infopath/2007/PartnerControls"/>
    <xsd:element name="SharedWithUsers" ma:index="1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15F7D8F-34D4-47A0-8379-4A23213C60E1}">
  <ds:schemaRefs>
    <ds:schemaRef ds:uri="6a53514f-501b-4d4b-8bdf-8f34824c77e0"/>
    <ds:schemaRef ds:uri="8db0d71a-0899-4f4d-9a23-4512a2c2aef2"/>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67495CFF-C2E2-463C-A629-D1945A4107AA}">
  <ds:schemaRefs>
    <ds:schemaRef ds:uri="6a53514f-501b-4d4b-8bdf-8f34824c77e0"/>
    <ds:schemaRef ds:uri="8db0d71a-0899-4f4d-9a23-4512a2c2aef2"/>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462B4790-0194-44B8-901C-F4E7B410BEF3}">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Angry Nerds</Template>
  <TotalTime>52</TotalTime>
  <Words>487</Words>
  <Application>Microsoft Office PowerPoint</Application>
  <PresentationFormat>Custom</PresentationFormat>
  <Paragraphs>89</Paragraphs>
  <Slides>13</Slides>
  <Notes>6</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13</vt:i4>
      </vt:variant>
    </vt:vector>
  </HeadingPairs>
  <TitlesOfParts>
    <vt:vector size="23" baseType="lpstr">
      <vt:lpstr>Equip</vt:lpstr>
      <vt:lpstr>Arial</vt:lpstr>
      <vt:lpstr>Equip Extended Thin</vt:lpstr>
      <vt:lpstr>Equip Extended Medium</vt:lpstr>
      <vt:lpstr>Calibri</vt:lpstr>
      <vt:lpstr>Equip Extended</vt:lpstr>
      <vt:lpstr>Equip Light</vt:lpstr>
      <vt:lpstr>Equip Extended Light</vt:lpstr>
      <vt:lpstr>Equip Medium</vt:lpstr>
      <vt:lpstr>Office</vt:lpstr>
      <vt:lpstr>QA World Cup – 2022 Round 4</vt:lpstr>
      <vt:lpstr>Talent wins games but Teamwork wins World Cups! </vt:lpstr>
      <vt:lpstr>The Problem Statement</vt:lpstr>
      <vt:lpstr>The SOLUTION to Problem -1</vt:lpstr>
      <vt:lpstr>Framework Features</vt:lpstr>
      <vt:lpstr>The SOLUTION to Problem -2</vt:lpstr>
      <vt:lpstr>Performance Solution Features</vt:lpstr>
      <vt:lpstr>The SOLUTION to Problem -3</vt:lpstr>
      <vt:lpstr>Test Stratedy Features</vt:lpstr>
      <vt:lpstr>What is the value behind this solution?</vt:lpstr>
      <vt:lpstr>PowerPoint Presentation</vt:lpstr>
      <vt:lpstr>Solution – Benefits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Nagarrian Health and Wellness Booster</dc:title>
  <dc:creator>Anamika Mukhopadhyay</dc:creator>
  <cp:lastModifiedBy>Anamika Mukhopadhyay</cp:lastModifiedBy>
  <cp:revision>31</cp:revision>
  <dcterms:created xsi:type="dcterms:W3CDTF">2022-04-18T05:57:12Z</dcterms:created>
  <dcterms:modified xsi:type="dcterms:W3CDTF">2022-05-25T13:32:56Z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0x010100445829CC4070EC4A870F35CB145A8671</vt:lpwstr>
  </property>
</Properties>
</file>